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633" r:id="rId2"/>
    <p:sldId id="509" r:id="rId3"/>
    <p:sldId id="581" r:id="rId4"/>
    <p:sldId id="533" r:id="rId5"/>
    <p:sldId id="531" r:id="rId6"/>
    <p:sldId id="534" r:id="rId7"/>
    <p:sldId id="619" r:id="rId8"/>
    <p:sldId id="535" r:id="rId9"/>
    <p:sldId id="500" r:id="rId10"/>
    <p:sldId id="552" r:id="rId11"/>
    <p:sldId id="591" r:id="rId12"/>
    <p:sldId id="592" r:id="rId13"/>
    <p:sldId id="593" r:id="rId14"/>
    <p:sldId id="595" r:id="rId15"/>
    <p:sldId id="596" r:id="rId16"/>
    <p:sldId id="597" r:id="rId17"/>
    <p:sldId id="599" r:id="rId18"/>
    <p:sldId id="566" r:id="rId19"/>
    <p:sldId id="588" r:id="rId20"/>
    <p:sldId id="582" r:id="rId21"/>
    <p:sldId id="498" r:id="rId22"/>
    <p:sldId id="570" r:id="rId23"/>
    <p:sldId id="629" r:id="rId24"/>
    <p:sldId id="630" r:id="rId25"/>
    <p:sldId id="553" r:id="rId26"/>
    <p:sldId id="635" r:id="rId27"/>
    <p:sldId id="636" r:id="rId28"/>
    <p:sldId id="637" r:id="rId29"/>
    <p:sldId id="571" r:id="rId30"/>
    <p:sldId id="556" r:id="rId31"/>
    <p:sldId id="557" r:id="rId32"/>
    <p:sldId id="584" r:id="rId33"/>
    <p:sldId id="585" r:id="rId34"/>
    <p:sldId id="561" r:id="rId35"/>
    <p:sldId id="63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6A6A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5126" autoAdjust="0"/>
  </p:normalViewPr>
  <p:slideViewPr>
    <p:cSldViewPr snapToGrid="0">
      <p:cViewPr varScale="1">
        <p:scale>
          <a:sx n="73" d="100"/>
          <a:sy n="73" d="100"/>
        </p:scale>
        <p:origin x="112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A%20Personal%202020.11.1N\Events\2020.11.21%20&#12522;&#12473;&#12463;&#23398;&#20250;\&#24195;&#30000;&#12450;&#12531;&#12465;&#12540;&#12488;&#38598;&#35336;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A%20Personal%202020.11.1N\Events\2020.11.21%20&#12522;&#12473;&#12463;&#23398;&#20250;\&#24195;&#30000;&#12450;&#12531;&#12465;&#12540;&#12488;&#38598;&#35336;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50"/>
              <a:t>学生コロナ</a:t>
            </a:r>
            <a:endParaRPr lang="en-US" altLang="ja-JP" sz="1050"/>
          </a:p>
        </c:rich>
      </c:tx>
      <c:layout>
        <c:manualLayout>
          <c:xMode val="edge"/>
          <c:yMode val="edge"/>
          <c:x val="0.2707069339214622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8327651620334268"/>
          <c:y val="0.1927644410302371"/>
          <c:w val="0.66213422942353883"/>
          <c:h val="0.38873567633314127"/>
        </c:manualLayout>
      </c:layout>
      <c:barChart>
        <c:barDir val="col"/>
        <c:grouping val="clustered"/>
        <c:varyColors val="0"/>
        <c:ser>
          <c:idx val="0"/>
          <c:order val="0"/>
          <c:spPr>
            <a:solidFill>
              <a:schemeClr val="accent1"/>
            </a:solidFill>
            <a:ln>
              <a:noFill/>
            </a:ln>
            <a:effectLst/>
          </c:spPr>
          <c:invertIfNegative val="0"/>
          <c:cat>
            <c:strRef>
              <c:f>Sheet1!$C$4:$G$4</c:f>
              <c:strCache>
                <c:ptCount val="5"/>
                <c:pt idx="0">
                  <c:v>とても怖い</c:v>
                </c:pt>
                <c:pt idx="1">
                  <c:v>かなり怖い</c:v>
                </c:pt>
                <c:pt idx="2">
                  <c:v>どちらでもない</c:v>
                </c:pt>
                <c:pt idx="3">
                  <c:v>かなり楽観</c:v>
                </c:pt>
                <c:pt idx="4">
                  <c:v>とても楽観</c:v>
                </c:pt>
              </c:strCache>
            </c:strRef>
          </c:cat>
          <c:val>
            <c:numRef>
              <c:f>Sheet1!$C$5:$G$5</c:f>
              <c:numCache>
                <c:formatCode>General</c:formatCode>
                <c:ptCount val="5"/>
                <c:pt idx="0">
                  <c:v>16</c:v>
                </c:pt>
                <c:pt idx="1">
                  <c:v>48</c:v>
                </c:pt>
                <c:pt idx="2">
                  <c:v>8</c:v>
                </c:pt>
                <c:pt idx="3">
                  <c:v>11</c:v>
                </c:pt>
                <c:pt idx="4">
                  <c:v>1</c:v>
                </c:pt>
              </c:numCache>
            </c:numRef>
          </c:val>
          <c:extLst>
            <c:ext xmlns:c16="http://schemas.microsoft.com/office/drawing/2014/chart" uri="{C3380CC4-5D6E-409C-BE32-E72D297353CC}">
              <c16:uniqueId val="{00000000-5430-4222-A574-D831AE784C50}"/>
            </c:ext>
          </c:extLst>
        </c:ser>
        <c:dLbls>
          <c:showLegendKey val="0"/>
          <c:showVal val="0"/>
          <c:showCatName val="0"/>
          <c:showSerName val="0"/>
          <c:showPercent val="0"/>
          <c:showBubbleSize val="0"/>
        </c:dLbls>
        <c:gapWidth val="219"/>
        <c:overlap val="-27"/>
        <c:axId val="586020960"/>
        <c:axId val="586024240"/>
      </c:barChart>
      <c:catAx>
        <c:axId val="58602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6024240"/>
        <c:crosses val="autoZero"/>
        <c:auto val="1"/>
        <c:lblAlgn val="ctr"/>
        <c:lblOffset val="100"/>
        <c:noMultiLvlLbl val="0"/>
      </c:catAx>
      <c:valAx>
        <c:axId val="58602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6020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ja-JP" sz="1050"/>
              <a:t>社会人コロナ</a:t>
            </a:r>
          </a:p>
        </c:rich>
      </c:tx>
      <c:layout>
        <c:manualLayout>
          <c:xMode val="edge"/>
          <c:yMode val="edge"/>
          <c:x val="0.29926899901373494"/>
          <c:y val="1.9323681298226786E-2"/>
        </c:manualLayout>
      </c:layout>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noFill/>
            <a:ln w="25400" cap="flat" cmpd="sng" algn="ctr">
              <a:solidFill>
                <a:schemeClr val="accent1"/>
              </a:solidFill>
              <a:miter lim="800000"/>
            </a:ln>
            <a:effectLst/>
          </c:spPr>
          <c:invertIfNegative val="0"/>
          <c:cat>
            <c:strRef>
              <c:f>Sheet2!$C$6:$G$6</c:f>
              <c:strCache>
                <c:ptCount val="5"/>
                <c:pt idx="0">
                  <c:v>とても怖い</c:v>
                </c:pt>
                <c:pt idx="1">
                  <c:v>かなり怖い</c:v>
                </c:pt>
                <c:pt idx="2">
                  <c:v>どちらでもない</c:v>
                </c:pt>
                <c:pt idx="3">
                  <c:v>かなり楽観</c:v>
                </c:pt>
                <c:pt idx="4">
                  <c:v>とても楽観</c:v>
                </c:pt>
              </c:strCache>
            </c:strRef>
          </c:cat>
          <c:val>
            <c:numRef>
              <c:f>Sheet2!$C$7:$G$7</c:f>
              <c:numCache>
                <c:formatCode>General</c:formatCode>
                <c:ptCount val="5"/>
                <c:pt idx="0">
                  <c:v>4</c:v>
                </c:pt>
                <c:pt idx="1">
                  <c:v>19</c:v>
                </c:pt>
                <c:pt idx="2">
                  <c:v>4</c:v>
                </c:pt>
                <c:pt idx="3">
                  <c:v>5</c:v>
                </c:pt>
                <c:pt idx="4">
                  <c:v>0</c:v>
                </c:pt>
              </c:numCache>
            </c:numRef>
          </c:val>
          <c:extLst>
            <c:ext xmlns:c16="http://schemas.microsoft.com/office/drawing/2014/chart" uri="{C3380CC4-5D6E-409C-BE32-E72D297353CC}">
              <c16:uniqueId val="{00000000-AA57-4A4B-82A7-41C790432394}"/>
            </c:ext>
          </c:extLst>
        </c:ser>
        <c:dLbls>
          <c:showLegendKey val="0"/>
          <c:showVal val="0"/>
          <c:showCatName val="0"/>
          <c:showSerName val="0"/>
          <c:showPercent val="0"/>
          <c:showBubbleSize val="0"/>
        </c:dLbls>
        <c:gapWidth val="164"/>
        <c:overlap val="-35"/>
        <c:axId val="586026208"/>
        <c:axId val="586027192"/>
      </c:barChart>
      <c:catAx>
        <c:axId val="586026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ja-JP"/>
          </a:p>
        </c:txPr>
        <c:crossAx val="586027192"/>
        <c:crosses val="autoZero"/>
        <c:auto val="1"/>
        <c:lblAlgn val="ctr"/>
        <c:lblOffset val="100"/>
        <c:noMultiLvlLbl val="0"/>
      </c:catAx>
      <c:valAx>
        <c:axId val="586027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ja-JP"/>
          </a:p>
        </c:txPr>
        <c:crossAx val="58602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7DAD9-DE4C-4510-8417-5128CE7DAAA6}" type="datetimeFigureOut">
              <a:rPr kumimoji="1" lang="ja-JP" altLang="en-US" smtClean="0"/>
              <a:t>2020/11/21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286C3-6D0D-40A3-A66D-43633DCE4F69}" type="slidenum">
              <a:rPr kumimoji="1" lang="ja-JP" altLang="en-US" smtClean="0"/>
              <a:t>‹#›</a:t>
            </a:fld>
            <a:endParaRPr kumimoji="1" lang="ja-JP" altLang="en-US"/>
          </a:p>
        </p:txBody>
      </p:sp>
    </p:spTree>
    <p:extLst>
      <p:ext uri="{BB962C8B-B14F-4D97-AF65-F5344CB8AC3E}">
        <p14:creationId xmlns:p14="http://schemas.microsoft.com/office/powerpoint/2010/main" val="32656794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CC5BA0B-6B3E-47BA-BEF5-8902A640029A}" type="datetime1">
              <a:rPr kumimoji="1" lang="ja-JP" altLang="en-US" smtClean="0"/>
              <a:t>2020/11/21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16EC9C-1B7B-4ECD-9772-A2A27B2D89F8}" type="slidenum">
              <a:rPr kumimoji="1" lang="ja-JP" altLang="en-US" smtClean="0"/>
              <a:t>‹#›</a:t>
            </a:fld>
            <a:endParaRPr kumimoji="1" lang="ja-JP" altLang="en-US"/>
          </a:p>
        </p:txBody>
      </p:sp>
    </p:spTree>
    <p:extLst>
      <p:ext uri="{BB962C8B-B14F-4D97-AF65-F5344CB8AC3E}">
        <p14:creationId xmlns:p14="http://schemas.microsoft.com/office/powerpoint/2010/main" val="41508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87F053-DA8A-4602-88DB-195DD2930F38}" type="datetime1">
              <a:rPr kumimoji="1" lang="ja-JP" altLang="en-US" smtClean="0"/>
              <a:t>2020/11/21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16EC9C-1B7B-4ECD-9772-A2A27B2D89F8}" type="slidenum">
              <a:rPr kumimoji="1" lang="ja-JP" altLang="en-US" smtClean="0"/>
              <a:t>‹#›</a:t>
            </a:fld>
            <a:endParaRPr kumimoji="1" lang="ja-JP" altLang="en-US"/>
          </a:p>
        </p:txBody>
      </p:sp>
    </p:spTree>
    <p:extLst>
      <p:ext uri="{BB962C8B-B14F-4D97-AF65-F5344CB8AC3E}">
        <p14:creationId xmlns:p14="http://schemas.microsoft.com/office/powerpoint/2010/main" val="250418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11C078-CC94-4926-8C9D-E9754FD7DEA3}" type="datetime1">
              <a:rPr kumimoji="1" lang="ja-JP" altLang="en-US" smtClean="0"/>
              <a:t>2020/11/21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16EC9C-1B7B-4ECD-9772-A2A27B2D89F8}" type="slidenum">
              <a:rPr kumimoji="1" lang="ja-JP" altLang="en-US" smtClean="0"/>
              <a:t>‹#›</a:t>
            </a:fld>
            <a:endParaRPr kumimoji="1" lang="ja-JP" altLang="en-US"/>
          </a:p>
        </p:txBody>
      </p:sp>
    </p:spTree>
    <p:extLst>
      <p:ext uri="{BB962C8B-B14F-4D97-AF65-F5344CB8AC3E}">
        <p14:creationId xmlns:p14="http://schemas.microsoft.com/office/powerpoint/2010/main" val="350851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A211D-0AC2-47C2-936A-377E8995F9D6}" type="datetime1">
              <a:rPr kumimoji="1" lang="ja-JP" altLang="en-US" smtClean="0"/>
              <a:t>2020/11/21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16EC9C-1B7B-4ECD-9772-A2A27B2D89F8}" type="slidenum">
              <a:rPr kumimoji="1" lang="ja-JP" altLang="en-US" smtClean="0"/>
              <a:t>‹#›</a:t>
            </a:fld>
            <a:endParaRPr kumimoji="1" lang="ja-JP" altLang="en-US"/>
          </a:p>
        </p:txBody>
      </p:sp>
    </p:spTree>
    <p:extLst>
      <p:ext uri="{BB962C8B-B14F-4D97-AF65-F5344CB8AC3E}">
        <p14:creationId xmlns:p14="http://schemas.microsoft.com/office/powerpoint/2010/main" val="168845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77DF9E0-91B6-40A1-8F14-6D7692143310}" type="datetime1">
              <a:rPr kumimoji="1" lang="ja-JP" altLang="en-US" smtClean="0"/>
              <a:t>2020/11/21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000"/>
            </a:lvl1pPr>
          </a:lstStyle>
          <a:p>
            <a:fld id="{3316EC9C-1B7B-4ECD-9772-A2A27B2D89F8}" type="slidenum">
              <a:rPr kumimoji="1" lang="ja-JP" altLang="en-US" smtClean="0"/>
              <a:pPr/>
              <a:t>‹#›</a:t>
            </a:fld>
            <a:endParaRPr kumimoji="1" lang="ja-JP" altLang="en-US" sz="2000" dirty="0"/>
          </a:p>
        </p:txBody>
      </p:sp>
    </p:spTree>
    <p:extLst>
      <p:ext uri="{BB962C8B-B14F-4D97-AF65-F5344CB8AC3E}">
        <p14:creationId xmlns:p14="http://schemas.microsoft.com/office/powerpoint/2010/main" val="161724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9128E0-715F-47B5-8E0F-7A95A6975920}" type="datetime1">
              <a:rPr kumimoji="1" lang="ja-JP" altLang="en-US" smtClean="0"/>
              <a:t>2020/11/21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16EC9C-1B7B-4ECD-9772-A2A27B2D89F8}" type="slidenum">
              <a:rPr kumimoji="1" lang="ja-JP" altLang="en-US" smtClean="0"/>
              <a:t>‹#›</a:t>
            </a:fld>
            <a:endParaRPr kumimoji="1" lang="ja-JP" altLang="en-US"/>
          </a:p>
        </p:txBody>
      </p:sp>
    </p:spTree>
    <p:extLst>
      <p:ext uri="{BB962C8B-B14F-4D97-AF65-F5344CB8AC3E}">
        <p14:creationId xmlns:p14="http://schemas.microsoft.com/office/powerpoint/2010/main" val="377695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4CD5FF-6F24-4C3C-83EB-4F8375658C4C}" type="datetime1">
              <a:rPr kumimoji="1" lang="ja-JP" altLang="en-US" smtClean="0"/>
              <a:t>2020/11/21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16EC9C-1B7B-4ECD-9772-A2A27B2D89F8}" type="slidenum">
              <a:rPr kumimoji="1" lang="ja-JP" altLang="en-US" smtClean="0"/>
              <a:t>‹#›</a:t>
            </a:fld>
            <a:endParaRPr kumimoji="1" lang="ja-JP" altLang="en-US"/>
          </a:p>
        </p:txBody>
      </p:sp>
    </p:spTree>
    <p:extLst>
      <p:ext uri="{BB962C8B-B14F-4D97-AF65-F5344CB8AC3E}">
        <p14:creationId xmlns:p14="http://schemas.microsoft.com/office/powerpoint/2010/main" val="305186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A6D4BAC-AAA3-49F5-80A2-9FA71189EDDD}" type="datetime1">
              <a:rPr kumimoji="1" lang="ja-JP" altLang="en-US" smtClean="0"/>
              <a:t>2020/11/21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16EC9C-1B7B-4ECD-9772-A2A27B2D89F8}" type="slidenum">
              <a:rPr kumimoji="1" lang="ja-JP" altLang="en-US" smtClean="0"/>
              <a:t>‹#›</a:t>
            </a:fld>
            <a:endParaRPr kumimoji="1" lang="ja-JP" altLang="en-US"/>
          </a:p>
        </p:txBody>
      </p:sp>
    </p:spTree>
    <p:extLst>
      <p:ext uri="{BB962C8B-B14F-4D97-AF65-F5344CB8AC3E}">
        <p14:creationId xmlns:p14="http://schemas.microsoft.com/office/powerpoint/2010/main" val="186262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B36E4-96E3-4B48-A451-1862A3283FE5}" type="datetime1">
              <a:rPr kumimoji="1" lang="ja-JP" altLang="en-US" smtClean="0"/>
              <a:t>2020/11/21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16EC9C-1B7B-4ECD-9772-A2A27B2D89F8}" type="slidenum">
              <a:rPr kumimoji="1" lang="ja-JP" altLang="en-US" smtClean="0"/>
              <a:t>‹#›</a:t>
            </a:fld>
            <a:endParaRPr kumimoji="1" lang="ja-JP" altLang="en-US"/>
          </a:p>
        </p:txBody>
      </p:sp>
    </p:spTree>
    <p:extLst>
      <p:ext uri="{BB962C8B-B14F-4D97-AF65-F5344CB8AC3E}">
        <p14:creationId xmlns:p14="http://schemas.microsoft.com/office/powerpoint/2010/main" val="333426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50EAB3-A304-4705-BB89-42B2DAEADC24}" type="datetime1">
              <a:rPr kumimoji="1" lang="ja-JP" altLang="en-US" smtClean="0"/>
              <a:t>2020/11/21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16EC9C-1B7B-4ECD-9772-A2A27B2D89F8}" type="slidenum">
              <a:rPr kumimoji="1" lang="ja-JP" altLang="en-US" smtClean="0"/>
              <a:t>‹#›</a:t>
            </a:fld>
            <a:endParaRPr kumimoji="1" lang="ja-JP" altLang="en-US"/>
          </a:p>
        </p:txBody>
      </p:sp>
    </p:spTree>
    <p:extLst>
      <p:ext uri="{BB962C8B-B14F-4D97-AF65-F5344CB8AC3E}">
        <p14:creationId xmlns:p14="http://schemas.microsoft.com/office/powerpoint/2010/main" val="90546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FB8ED6-CFFB-4B29-8943-489B9D170105}" type="datetime1">
              <a:rPr kumimoji="1" lang="ja-JP" altLang="en-US" smtClean="0"/>
              <a:t>2020/11/21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16EC9C-1B7B-4ECD-9772-A2A27B2D89F8}" type="slidenum">
              <a:rPr kumimoji="1" lang="ja-JP" altLang="en-US" smtClean="0"/>
              <a:t>‹#›</a:t>
            </a:fld>
            <a:endParaRPr kumimoji="1" lang="ja-JP" altLang="en-US"/>
          </a:p>
        </p:txBody>
      </p:sp>
    </p:spTree>
    <p:extLst>
      <p:ext uri="{BB962C8B-B14F-4D97-AF65-F5344CB8AC3E}">
        <p14:creationId xmlns:p14="http://schemas.microsoft.com/office/powerpoint/2010/main" val="400716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470AE-2DC4-4401-8CCB-19729052FC78}" type="datetime1">
              <a:rPr kumimoji="1" lang="ja-JP" altLang="en-US" smtClean="0"/>
              <a:t>2020/11/21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3316EC9C-1B7B-4ECD-9772-A2A27B2D89F8}" type="slidenum">
              <a:rPr kumimoji="1" lang="ja-JP" altLang="en-US" smtClean="0"/>
              <a:pPr/>
              <a:t>‹#›</a:t>
            </a:fld>
            <a:endParaRPr kumimoji="1" lang="ja-JP" altLang="en-US" sz="2000" dirty="0"/>
          </a:p>
        </p:txBody>
      </p:sp>
    </p:spTree>
    <p:extLst>
      <p:ext uri="{BB962C8B-B14F-4D97-AF65-F5344CB8AC3E}">
        <p14:creationId xmlns:p14="http://schemas.microsoft.com/office/powerpoint/2010/main" val="2715627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hemeng.web.fc2.com/ce/termvel_js.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hemeng.web.fc2.com/ce/termvel_js.html"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hemeng.web.fc2.com/ce/termvel_js.html"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miuri.co.jp/media/2020/10/20201023-OYT1I50021-1.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miuri.co.jp/feature/titlelist/%E6%96%B0%E5%9E%8B%E3%82%B3%E3%83%AD%E3%83%8A/"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B9C2B9-1892-4BF6-ADFA-F041FA658A48}"/>
              </a:ext>
            </a:extLst>
          </p:cNvPr>
          <p:cNvSpPr>
            <a:spLocks noGrp="1"/>
          </p:cNvSpPr>
          <p:nvPr>
            <p:ph type="title"/>
          </p:nvPr>
        </p:nvSpPr>
        <p:spPr>
          <a:xfrm>
            <a:off x="311944" y="842167"/>
            <a:ext cx="8520112" cy="2586833"/>
          </a:xfrm>
        </p:spPr>
        <p:txBody>
          <a:bodyPr>
            <a:normAutofit/>
          </a:bodyPr>
          <a:lstStyle/>
          <a:p>
            <a:pPr algn="ctr"/>
            <a:r>
              <a:rPr lang="ja-JP" altLang="ja-JP" sz="3600" b="1" kern="100" dirty="0">
                <a:effectLst/>
                <a:latin typeface="+mn-ea"/>
                <a:ea typeface="+mn-ea"/>
              </a:rPr>
              <a:t>日本の飲食業における</a:t>
            </a:r>
            <a:r>
              <a:rPr lang="en-US" altLang="ja-JP" sz="3600" b="1" kern="100" dirty="0">
                <a:effectLst/>
                <a:latin typeface="+mn-ea"/>
                <a:ea typeface="+mn-ea"/>
              </a:rPr>
              <a:t>COVID-19</a:t>
            </a:r>
            <a:br>
              <a:rPr lang="en-US" altLang="ja-JP" sz="3600" b="1" kern="100" dirty="0">
                <a:effectLst/>
                <a:latin typeface="+mn-ea"/>
                <a:ea typeface="+mn-ea"/>
              </a:rPr>
            </a:br>
            <a:r>
              <a:rPr lang="ja-JP" altLang="ja-JP" sz="3600" b="1" kern="100" dirty="0">
                <a:effectLst/>
                <a:latin typeface="+mn-ea"/>
                <a:ea typeface="+mn-ea"/>
              </a:rPr>
              <a:t>感染症対策の社会的費用対効果から見た過不足</a:t>
            </a:r>
            <a:br>
              <a:rPr lang="ja-JP" altLang="ja-JP" sz="3600" kern="100" dirty="0">
                <a:effectLst/>
                <a:latin typeface="Times New Roman" panose="02020603050405020304" pitchFamily="18" charset="0"/>
                <a:ea typeface="ＭＳ 明朝" panose="02020609040205080304" pitchFamily="17" charset="-128"/>
              </a:rPr>
            </a:br>
            <a:endParaRPr kumimoji="1" lang="ja-JP" altLang="en-US" sz="3600" dirty="0"/>
          </a:p>
        </p:txBody>
      </p:sp>
      <p:sp>
        <p:nvSpPr>
          <p:cNvPr id="3" name="テキスト プレースホルダー 2">
            <a:extLst>
              <a:ext uri="{FF2B5EF4-FFF2-40B4-BE49-F238E27FC236}">
                <a16:creationId xmlns:a16="http://schemas.microsoft.com/office/drawing/2014/main" id="{41F8691A-75B6-4EAD-A930-6A1A88D67929}"/>
              </a:ext>
            </a:extLst>
          </p:cNvPr>
          <p:cNvSpPr>
            <a:spLocks noGrp="1"/>
          </p:cNvSpPr>
          <p:nvPr>
            <p:ph type="body" idx="1"/>
          </p:nvPr>
        </p:nvSpPr>
        <p:spPr>
          <a:xfrm>
            <a:off x="623888" y="3847342"/>
            <a:ext cx="7886700" cy="1500187"/>
          </a:xfrm>
        </p:spPr>
        <p:txBody>
          <a:bodyPr/>
          <a:lstStyle/>
          <a:p>
            <a:pPr algn="ctr"/>
            <a:r>
              <a:rPr lang="ja-JP" altLang="en-US" b="1" dirty="0">
                <a:latin typeface="+mn-ea"/>
              </a:rPr>
              <a:t>一般社団法人　食品品質プロフェッショナルズ</a:t>
            </a:r>
            <a:endParaRPr lang="en-US" altLang="ja-JP" b="1" dirty="0">
              <a:latin typeface="+mn-ea"/>
            </a:endParaRPr>
          </a:p>
          <a:p>
            <a:pPr algn="ctr"/>
            <a:r>
              <a:rPr kumimoji="1" lang="ja-JP" altLang="en-US" b="1" dirty="0">
                <a:latin typeface="+mn-ea"/>
              </a:rPr>
              <a:t>代表理事</a:t>
            </a:r>
            <a:endParaRPr kumimoji="1" lang="en-US" altLang="ja-JP" b="1" dirty="0">
              <a:latin typeface="+mn-ea"/>
            </a:endParaRPr>
          </a:p>
          <a:p>
            <a:pPr algn="ctr"/>
            <a:r>
              <a:rPr lang="ja-JP" altLang="en-US" b="1" dirty="0">
                <a:latin typeface="+mn-ea"/>
              </a:rPr>
              <a:t>広田　鉄磨</a:t>
            </a:r>
            <a:endParaRPr kumimoji="1" lang="ja-JP" altLang="en-US" b="1" dirty="0">
              <a:latin typeface="+mn-ea"/>
            </a:endParaRPr>
          </a:p>
        </p:txBody>
      </p:sp>
      <p:sp>
        <p:nvSpPr>
          <p:cNvPr id="6" name="スライド番号プレースホルダー 5">
            <a:extLst>
              <a:ext uri="{FF2B5EF4-FFF2-40B4-BE49-F238E27FC236}">
                <a16:creationId xmlns:a16="http://schemas.microsoft.com/office/drawing/2014/main" id="{BDBDE39D-CA39-4963-90BE-9B054C7679BE}"/>
              </a:ext>
            </a:extLst>
          </p:cNvPr>
          <p:cNvSpPr>
            <a:spLocks noGrp="1"/>
          </p:cNvSpPr>
          <p:nvPr>
            <p:ph type="sldNum" sz="quarter" idx="12"/>
          </p:nvPr>
        </p:nvSpPr>
        <p:spPr/>
        <p:txBody>
          <a:bodyPr/>
          <a:lstStyle/>
          <a:p>
            <a:fld id="{3316EC9C-1B7B-4ECD-9772-A2A27B2D89F8}" type="slidenum">
              <a:rPr kumimoji="1" lang="ja-JP" altLang="en-US" sz="2000" smtClean="0"/>
              <a:pPr/>
              <a:t>1</a:t>
            </a:fld>
            <a:endParaRPr kumimoji="1" lang="ja-JP" altLang="en-US" sz="2000" dirty="0"/>
          </a:p>
        </p:txBody>
      </p:sp>
    </p:spTree>
    <p:extLst>
      <p:ext uri="{BB962C8B-B14F-4D97-AF65-F5344CB8AC3E}">
        <p14:creationId xmlns:p14="http://schemas.microsoft.com/office/powerpoint/2010/main" val="288392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A514A3-0458-496A-BB8B-04400E0CE4FC}"/>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842CA0CE-DE77-4301-BFAC-8967A0F85B7E}"/>
              </a:ext>
            </a:extLst>
          </p:cNvPr>
          <p:cNvSpPr>
            <a:spLocks noGrp="1"/>
          </p:cNvSpPr>
          <p:nvPr>
            <p:ph idx="1"/>
          </p:nvPr>
        </p:nvSpPr>
        <p:spPr>
          <a:xfrm>
            <a:off x="628650" y="4828104"/>
            <a:ext cx="8256360" cy="4351338"/>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飛沫の多くは　どんどん乾燥して飛沫核となっていく</a:t>
            </a:r>
            <a:endParaRPr kumimoji="1"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飛沫核のほうが　肺の奥まで侵入しやすい</a:t>
            </a:r>
            <a:endParaRPr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highlight>
                  <a:srgbClr val="FFFF00"/>
                </a:highlight>
                <a:latin typeface="HGP創英角ｺﾞｼｯｸUB" panose="020B0900000000000000" pitchFamily="50" charset="-128"/>
                <a:ea typeface="HGP創英角ｺﾞｼｯｸUB" panose="020B0900000000000000" pitchFamily="50" charset="-128"/>
              </a:rPr>
              <a:t>＞１００</a:t>
            </a:r>
            <a:r>
              <a:rPr kumimoji="1" lang="en-US" altLang="ja-JP" dirty="0">
                <a:highlight>
                  <a:srgbClr val="FFFF00"/>
                </a:highlight>
                <a:latin typeface="HGP創英角ｺﾞｼｯｸUB" panose="020B0900000000000000" pitchFamily="50" charset="-128"/>
                <a:ea typeface="HGP創英角ｺﾞｼｯｸUB" panose="020B0900000000000000" pitchFamily="50" charset="-128"/>
              </a:rPr>
              <a:t>μ</a:t>
            </a:r>
            <a:r>
              <a:rPr kumimoji="1" lang="ja-JP" altLang="en-US" dirty="0">
                <a:highlight>
                  <a:srgbClr val="FFFF00"/>
                </a:highlight>
                <a:latin typeface="HGP創英角ｺﾞｼｯｸUB" panose="020B0900000000000000" pitchFamily="50" charset="-128"/>
                <a:ea typeface="HGP創英角ｺﾞｼｯｸUB" panose="020B0900000000000000" pitchFamily="50" charset="-128"/>
              </a:rPr>
              <a:t>を超える飛沫は２</a:t>
            </a:r>
            <a:r>
              <a:rPr kumimoji="1" lang="en-US" altLang="ja-JP" dirty="0">
                <a:highlight>
                  <a:srgbClr val="FFFF00"/>
                </a:highlight>
                <a:latin typeface="HGP創英角ｺﾞｼｯｸUB" panose="020B0900000000000000" pitchFamily="50" charset="-128"/>
                <a:ea typeface="HGP創英角ｺﾞｼｯｸUB" panose="020B0900000000000000" pitchFamily="50" charset="-128"/>
              </a:rPr>
              <a:t>M</a:t>
            </a:r>
            <a:r>
              <a:rPr kumimoji="1" lang="ja-JP" altLang="en-US" dirty="0">
                <a:highlight>
                  <a:srgbClr val="FFFF00"/>
                </a:highlight>
                <a:latin typeface="HGP創英角ｺﾞｼｯｸUB" panose="020B0900000000000000" pitchFamily="50" charset="-128"/>
                <a:ea typeface="HGP創英角ｺﾞｼｯｸUB" panose="020B0900000000000000" pitchFamily="50" charset="-128"/>
              </a:rPr>
              <a:t>内で落下</a:t>
            </a:r>
          </a:p>
        </p:txBody>
      </p:sp>
      <p:pic>
        <p:nvPicPr>
          <p:cNvPr id="5" name="図 4">
            <a:extLst>
              <a:ext uri="{FF2B5EF4-FFF2-40B4-BE49-F238E27FC236}">
                <a16:creationId xmlns:a16="http://schemas.microsoft.com/office/drawing/2014/main" id="{400ACB17-E733-42E6-928B-8029DEC1DAF0}"/>
              </a:ext>
            </a:extLst>
          </p:cNvPr>
          <p:cNvPicPr>
            <a:picLocks noChangeAspect="1"/>
          </p:cNvPicPr>
          <p:nvPr/>
        </p:nvPicPr>
        <p:blipFill>
          <a:blip r:embed="rId2"/>
          <a:stretch>
            <a:fillRect/>
          </a:stretch>
        </p:blipFill>
        <p:spPr>
          <a:xfrm>
            <a:off x="310062" y="365126"/>
            <a:ext cx="8574948" cy="3829878"/>
          </a:xfrm>
          <a:prstGeom prst="rect">
            <a:avLst/>
          </a:prstGeom>
        </p:spPr>
      </p:pic>
      <p:sp>
        <p:nvSpPr>
          <p:cNvPr id="7" name="スライド番号プレースホルダー 6">
            <a:extLst>
              <a:ext uri="{FF2B5EF4-FFF2-40B4-BE49-F238E27FC236}">
                <a16:creationId xmlns:a16="http://schemas.microsoft.com/office/drawing/2014/main" id="{B20260AC-3E15-46DF-B137-F49210656657}"/>
              </a:ext>
            </a:extLst>
          </p:cNvPr>
          <p:cNvSpPr>
            <a:spLocks noGrp="1"/>
          </p:cNvSpPr>
          <p:nvPr>
            <p:ph type="sldNum" sz="quarter" idx="12"/>
          </p:nvPr>
        </p:nvSpPr>
        <p:spPr/>
        <p:txBody>
          <a:bodyPr/>
          <a:lstStyle/>
          <a:p>
            <a:fld id="{3316EC9C-1B7B-4ECD-9772-A2A27B2D89F8}" type="slidenum">
              <a:rPr kumimoji="1" lang="ja-JP" altLang="en-US" smtClean="0"/>
              <a:t>10</a:t>
            </a:fld>
            <a:endParaRPr kumimoji="1" lang="ja-JP" altLang="en-US"/>
          </a:p>
        </p:txBody>
      </p:sp>
    </p:spTree>
    <p:extLst>
      <p:ext uri="{BB962C8B-B14F-4D97-AF65-F5344CB8AC3E}">
        <p14:creationId xmlns:p14="http://schemas.microsoft.com/office/powerpoint/2010/main" val="142177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9135951-D4DB-478C-ACE3-70BB55FD9054}"/>
              </a:ext>
            </a:extLst>
          </p:cNvPr>
          <p:cNvPicPr>
            <a:picLocks noChangeAspect="1"/>
          </p:cNvPicPr>
          <p:nvPr/>
        </p:nvPicPr>
        <p:blipFill>
          <a:blip r:embed="rId2"/>
          <a:stretch>
            <a:fillRect/>
          </a:stretch>
        </p:blipFill>
        <p:spPr>
          <a:xfrm>
            <a:off x="0" y="1619250"/>
            <a:ext cx="9144000" cy="3619500"/>
          </a:xfrm>
          <a:prstGeom prst="rect">
            <a:avLst/>
          </a:prstGeom>
        </p:spPr>
      </p:pic>
      <p:sp>
        <p:nvSpPr>
          <p:cNvPr id="5" name="スライド番号プレースホルダー 4">
            <a:extLst>
              <a:ext uri="{FF2B5EF4-FFF2-40B4-BE49-F238E27FC236}">
                <a16:creationId xmlns:a16="http://schemas.microsoft.com/office/drawing/2014/main" id="{95E15339-66D3-4B33-A818-E224860EF431}"/>
              </a:ext>
            </a:extLst>
          </p:cNvPr>
          <p:cNvSpPr>
            <a:spLocks noGrp="1"/>
          </p:cNvSpPr>
          <p:nvPr>
            <p:ph type="sldNum" sz="quarter" idx="12"/>
          </p:nvPr>
        </p:nvSpPr>
        <p:spPr/>
        <p:txBody>
          <a:bodyPr/>
          <a:lstStyle/>
          <a:p>
            <a:fld id="{3316EC9C-1B7B-4ECD-9772-A2A27B2D89F8}" type="slidenum">
              <a:rPr kumimoji="1" lang="ja-JP" altLang="en-US" smtClean="0"/>
              <a:t>11</a:t>
            </a:fld>
            <a:endParaRPr kumimoji="1" lang="ja-JP" altLang="en-US"/>
          </a:p>
        </p:txBody>
      </p:sp>
    </p:spTree>
    <p:extLst>
      <p:ext uri="{BB962C8B-B14F-4D97-AF65-F5344CB8AC3E}">
        <p14:creationId xmlns:p14="http://schemas.microsoft.com/office/powerpoint/2010/main" val="4932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DF42E9-FD01-4C0C-AFAF-5EC657AA2404}"/>
              </a:ext>
            </a:extLst>
          </p:cNvPr>
          <p:cNvPicPr>
            <a:picLocks noChangeAspect="1"/>
          </p:cNvPicPr>
          <p:nvPr/>
        </p:nvPicPr>
        <p:blipFill>
          <a:blip r:embed="rId2"/>
          <a:stretch>
            <a:fillRect/>
          </a:stretch>
        </p:blipFill>
        <p:spPr>
          <a:xfrm>
            <a:off x="271462" y="1771650"/>
            <a:ext cx="8601075" cy="3314700"/>
          </a:xfrm>
          <a:prstGeom prst="rect">
            <a:avLst/>
          </a:prstGeom>
        </p:spPr>
      </p:pic>
      <p:sp>
        <p:nvSpPr>
          <p:cNvPr id="5" name="スライド番号プレースホルダー 4">
            <a:extLst>
              <a:ext uri="{FF2B5EF4-FFF2-40B4-BE49-F238E27FC236}">
                <a16:creationId xmlns:a16="http://schemas.microsoft.com/office/drawing/2014/main" id="{51DBACC7-7AE1-4D03-A658-4258E111A9CF}"/>
              </a:ext>
            </a:extLst>
          </p:cNvPr>
          <p:cNvSpPr>
            <a:spLocks noGrp="1"/>
          </p:cNvSpPr>
          <p:nvPr>
            <p:ph type="sldNum" sz="quarter" idx="12"/>
          </p:nvPr>
        </p:nvSpPr>
        <p:spPr/>
        <p:txBody>
          <a:bodyPr/>
          <a:lstStyle/>
          <a:p>
            <a:fld id="{3316EC9C-1B7B-4ECD-9772-A2A27B2D89F8}" type="slidenum">
              <a:rPr kumimoji="1" lang="ja-JP" altLang="en-US" smtClean="0"/>
              <a:t>12</a:t>
            </a:fld>
            <a:endParaRPr kumimoji="1" lang="ja-JP" altLang="en-US"/>
          </a:p>
        </p:txBody>
      </p:sp>
    </p:spTree>
    <p:extLst>
      <p:ext uri="{BB962C8B-B14F-4D97-AF65-F5344CB8AC3E}">
        <p14:creationId xmlns:p14="http://schemas.microsoft.com/office/powerpoint/2010/main" val="257504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15B2AE-FE73-4232-B561-D96E56D4F734}"/>
              </a:ext>
            </a:extLst>
          </p:cNvPr>
          <p:cNvPicPr>
            <a:picLocks noChangeAspect="1"/>
          </p:cNvPicPr>
          <p:nvPr/>
        </p:nvPicPr>
        <p:blipFill>
          <a:blip r:embed="rId2"/>
          <a:stretch>
            <a:fillRect/>
          </a:stretch>
        </p:blipFill>
        <p:spPr>
          <a:xfrm>
            <a:off x="104775" y="1157287"/>
            <a:ext cx="8934450" cy="4543425"/>
          </a:xfrm>
          <a:prstGeom prst="rect">
            <a:avLst/>
          </a:prstGeom>
        </p:spPr>
      </p:pic>
      <p:sp>
        <p:nvSpPr>
          <p:cNvPr id="5" name="スライド番号プレースホルダー 4">
            <a:extLst>
              <a:ext uri="{FF2B5EF4-FFF2-40B4-BE49-F238E27FC236}">
                <a16:creationId xmlns:a16="http://schemas.microsoft.com/office/drawing/2014/main" id="{ED943B8E-6F58-4B8E-8B01-E60C3E307272}"/>
              </a:ext>
            </a:extLst>
          </p:cNvPr>
          <p:cNvSpPr>
            <a:spLocks noGrp="1"/>
          </p:cNvSpPr>
          <p:nvPr>
            <p:ph type="sldNum" sz="quarter" idx="12"/>
          </p:nvPr>
        </p:nvSpPr>
        <p:spPr/>
        <p:txBody>
          <a:bodyPr/>
          <a:lstStyle/>
          <a:p>
            <a:fld id="{3316EC9C-1B7B-4ECD-9772-A2A27B2D89F8}" type="slidenum">
              <a:rPr kumimoji="1" lang="ja-JP" altLang="en-US" smtClean="0"/>
              <a:t>13</a:t>
            </a:fld>
            <a:endParaRPr kumimoji="1" lang="ja-JP" altLang="en-US"/>
          </a:p>
        </p:txBody>
      </p:sp>
    </p:spTree>
    <p:extLst>
      <p:ext uri="{BB962C8B-B14F-4D97-AF65-F5344CB8AC3E}">
        <p14:creationId xmlns:p14="http://schemas.microsoft.com/office/powerpoint/2010/main" val="226127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AB40C26-220C-4C23-96DD-43C249E17C23}"/>
              </a:ext>
            </a:extLst>
          </p:cNvPr>
          <p:cNvPicPr>
            <a:picLocks noChangeAspect="1"/>
          </p:cNvPicPr>
          <p:nvPr/>
        </p:nvPicPr>
        <p:blipFill>
          <a:blip r:embed="rId2"/>
          <a:stretch>
            <a:fillRect/>
          </a:stretch>
        </p:blipFill>
        <p:spPr>
          <a:xfrm>
            <a:off x="145774" y="1485213"/>
            <a:ext cx="9144000" cy="4656199"/>
          </a:xfrm>
          <a:prstGeom prst="rect">
            <a:avLst/>
          </a:prstGeom>
        </p:spPr>
      </p:pic>
      <p:sp>
        <p:nvSpPr>
          <p:cNvPr id="5" name="スライド番号プレースホルダー 4">
            <a:extLst>
              <a:ext uri="{FF2B5EF4-FFF2-40B4-BE49-F238E27FC236}">
                <a16:creationId xmlns:a16="http://schemas.microsoft.com/office/drawing/2014/main" id="{428409F9-555F-4FD1-9663-4AB258C11CC2}"/>
              </a:ext>
            </a:extLst>
          </p:cNvPr>
          <p:cNvSpPr>
            <a:spLocks noGrp="1"/>
          </p:cNvSpPr>
          <p:nvPr>
            <p:ph type="sldNum" sz="quarter" idx="12"/>
          </p:nvPr>
        </p:nvSpPr>
        <p:spPr/>
        <p:txBody>
          <a:bodyPr/>
          <a:lstStyle/>
          <a:p>
            <a:fld id="{3316EC9C-1B7B-4ECD-9772-A2A27B2D89F8}" type="slidenum">
              <a:rPr kumimoji="1" lang="ja-JP" altLang="en-US" smtClean="0"/>
              <a:t>14</a:t>
            </a:fld>
            <a:endParaRPr kumimoji="1" lang="ja-JP" altLang="en-US"/>
          </a:p>
        </p:txBody>
      </p:sp>
    </p:spTree>
    <p:extLst>
      <p:ext uri="{BB962C8B-B14F-4D97-AF65-F5344CB8AC3E}">
        <p14:creationId xmlns:p14="http://schemas.microsoft.com/office/powerpoint/2010/main" val="319637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EBEFF69-2013-434A-A1B1-088D15F3C5A7}"/>
              </a:ext>
            </a:extLst>
          </p:cNvPr>
          <p:cNvPicPr>
            <a:picLocks noChangeAspect="1"/>
          </p:cNvPicPr>
          <p:nvPr/>
        </p:nvPicPr>
        <p:blipFill>
          <a:blip r:embed="rId2"/>
          <a:stretch>
            <a:fillRect/>
          </a:stretch>
        </p:blipFill>
        <p:spPr>
          <a:xfrm>
            <a:off x="2195285" y="101600"/>
            <a:ext cx="4753429" cy="6654800"/>
          </a:xfrm>
          <a:prstGeom prst="rect">
            <a:avLst/>
          </a:prstGeom>
        </p:spPr>
      </p:pic>
      <p:sp>
        <p:nvSpPr>
          <p:cNvPr id="5" name="スライド番号プレースホルダー 4">
            <a:extLst>
              <a:ext uri="{FF2B5EF4-FFF2-40B4-BE49-F238E27FC236}">
                <a16:creationId xmlns:a16="http://schemas.microsoft.com/office/drawing/2014/main" id="{9F369624-EAF1-41DC-8395-DB3859FD08F3}"/>
              </a:ext>
            </a:extLst>
          </p:cNvPr>
          <p:cNvSpPr>
            <a:spLocks noGrp="1"/>
          </p:cNvSpPr>
          <p:nvPr>
            <p:ph type="sldNum" sz="quarter" idx="12"/>
          </p:nvPr>
        </p:nvSpPr>
        <p:spPr/>
        <p:txBody>
          <a:bodyPr/>
          <a:lstStyle/>
          <a:p>
            <a:fld id="{3316EC9C-1B7B-4ECD-9772-A2A27B2D89F8}" type="slidenum">
              <a:rPr kumimoji="1" lang="ja-JP" altLang="en-US" smtClean="0"/>
              <a:t>15</a:t>
            </a:fld>
            <a:endParaRPr kumimoji="1" lang="ja-JP" altLang="en-US"/>
          </a:p>
        </p:txBody>
      </p:sp>
    </p:spTree>
    <p:extLst>
      <p:ext uri="{BB962C8B-B14F-4D97-AF65-F5344CB8AC3E}">
        <p14:creationId xmlns:p14="http://schemas.microsoft.com/office/powerpoint/2010/main" val="170859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7CA690F-95F1-4A0B-BBA4-5056067C0780}"/>
              </a:ext>
            </a:extLst>
          </p:cNvPr>
          <p:cNvPicPr>
            <a:picLocks noChangeAspect="1"/>
          </p:cNvPicPr>
          <p:nvPr/>
        </p:nvPicPr>
        <p:blipFill>
          <a:blip r:embed="rId2"/>
          <a:stretch>
            <a:fillRect/>
          </a:stretch>
        </p:blipFill>
        <p:spPr>
          <a:xfrm>
            <a:off x="8254" y="282222"/>
            <a:ext cx="9233914" cy="6366933"/>
          </a:xfrm>
          <a:prstGeom prst="rect">
            <a:avLst/>
          </a:prstGeom>
        </p:spPr>
      </p:pic>
      <p:sp>
        <p:nvSpPr>
          <p:cNvPr id="5" name="スライド番号プレースホルダー 4">
            <a:extLst>
              <a:ext uri="{FF2B5EF4-FFF2-40B4-BE49-F238E27FC236}">
                <a16:creationId xmlns:a16="http://schemas.microsoft.com/office/drawing/2014/main" id="{8C53D46E-6B49-43AD-A35A-8C78278D52E6}"/>
              </a:ext>
            </a:extLst>
          </p:cNvPr>
          <p:cNvSpPr>
            <a:spLocks noGrp="1"/>
          </p:cNvSpPr>
          <p:nvPr>
            <p:ph type="sldNum" sz="quarter" idx="12"/>
          </p:nvPr>
        </p:nvSpPr>
        <p:spPr/>
        <p:txBody>
          <a:bodyPr/>
          <a:lstStyle/>
          <a:p>
            <a:fld id="{3316EC9C-1B7B-4ECD-9772-A2A27B2D89F8}" type="slidenum">
              <a:rPr kumimoji="1" lang="ja-JP" altLang="en-US" smtClean="0"/>
              <a:t>16</a:t>
            </a:fld>
            <a:endParaRPr kumimoji="1" lang="ja-JP" altLang="en-US"/>
          </a:p>
        </p:txBody>
      </p:sp>
    </p:spTree>
    <p:extLst>
      <p:ext uri="{BB962C8B-B14F-4D97-AF65-F5344CB8AC3E}">
        <p14:creationId xmlns:p14="http://schemas.microsoft.com/office/powerpoint/2010/main" val="5515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D0308FB-7058-4C6D-A6C2-8989D64D6FF4}"/>
              </a:ext>
            </a:extLst>
          </p:cNvPr>
          <p:cNvPicPr>
            <a:picLocks noChangeAspect="1"/>
          </p:cNvPicPr>
          <p:nvPr/>
        </p:nvPicPr>
        <p:blipFill>
          <a:blip r:embed="rId2"/>
          <a:stretch>
            <a:fillRect/>
          </a:stretch>
        </p:blipFill>
        <p:spPr>
          <a:xfrm>
            <a:off x="1591734" y="223381"/>
            <a:ext cx="5599288" cy="6411237"/>
          </a:xfrm>
          <a:prstGeom prst="rect">
            <a:avLst/>
          </a:prstGeom>
        </p:spPr>
      </p:pic>
      <p:sp>
        <p:nvSpPr>
          <p:cNvPr id="5" name="スライド番号プレースホルダー 4">
            <a:extLst>
              <a:ext uri="{FF2B5EF4-FFF2-40B4-BE49-F238E27FC236}">
                <a16:creationId xmlns:a16="http://schemas.microsoft.com/office/drawing/2014/main" id="{D4D6ABE5-CC8B-45A9-A7EC-34B482028196}"/>
              </a:ext>
            </a:extLst>
          </p:cNvPr>
          <p:cNvSpPr>
            <a:spLocks noGrp="1"/>
          </p:cNvSpPr>
          <p:nvPr>
            <p:ph type="sldNum" sz="quarter" idx="12"/>
          </p:nvPr>
        </p:nvSpPr>
        <p:spPr/>
        <p:txBody>
          <a:bodyPr/>
          <a:lstStyle/>
          <a:p>
            <a:fld id="{3316EC9C-1B7B-4ECD-9772-A2A27B2D89F8}" type="slidenum">
              <a:rPr kumimoji="1" lang="ja-JP" altLang="en-US" smtClean="0"/>
              <a:t>17</a:t>
            </a:fld>
            <a:endParaRPr kumimoji="1" lang="ja-JP" altLang="en-US"/>
          </a:p>
        </p:txBody>
      </p:sp>
    </p:spTree>
    <p:extLst>
      <p:ext uri="{BB962C8B-B14F-4D97-AF65-F5344CB8AC3E}">
        <p14:creationId xmlns:p14="http://schemas.microsoft.com/office/powerpoint/2010/main" val="18869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33727BA-C71A-41B7-9BC1-152713180D28}"/>
              </a:ext>
            </a:extLst>
          </p:cNvPr>
          <p:cNvSpPr txBox="1"/>
          <p:nvPr/>
        </p:nvSpPr>
        <p:spPr>
          <a:xfrm>
            <a:off x="3561643" y="523503"/>
            <a:ext cx="5367867" cy="369332"/>
          </a:xfrm>
          <a:prstGeom prst="rect">
            <a:avLst/>
          </a:prstGeom>
          <a:noFill/>
        </p:spPr>
        <p:txBody>
          <a:bodyPr wrap="square">
            <a:spAutoFit/>
          </a:bodyPr>
          <a:lstStyle/>
          <a:p>
            <a:r>
              <a:rPr lang="en-US" altLang="ja-JP" dirty="0">
                <a:hlinkClick r:id="rId2"/>
              </a:rPr>
              <a:t>https://chemeng.web.fc2.com/ce/termvel_js.html</a:t>
            </a:r>
            <a:endParaRPr lang="ja-JP" altLang="en-US" dirty="0"/>
          </a:p>
        </p:txBody>
      </p:sp>
      <p:pic>
        <p:nvPicPr>
          <p:cNvPr id="5" name="図 4">
            <a:extLst>
              <a:ext uri="{FF2B5EF4-FFF2-40B4-BE49-F238E27FC236}">
                <a16:creationId xmlns:a16="http://schemas.microsoft.com/office/drawing/2014/main" id="{B4B0C3DF-75B2-4F9E-9895-A40191643277}"/>
              </a:ext>
            </a:extLst>
          </p:cNvPr>
          <p:cNvPicPr>
            <a:picLocks noChangeAspect="1"/>
          </p:cNvPicPr>
          <p:nvPr/>
        </p:nvPicPr>
        <p:blipFill>
          <a:blip r:embed="rId3"/>
          <a:stretch>
            <a:fillRect/>
          </a:stretch>
        </p:blipFill>
        <p:spPr>
          <a:xfrm>
            <a:off x="0" y="1255931"/>
            <a:ext cx="9144000" cy="4346138"/>
          </a:xfrm>
          <a:prstGeom prst="rect">
            <a:avLst/>
          </a:prstGeom>
        </p:spPr>
      </p:pic>
      <p:sp>
        <p:nvSpPr>
          <p:cNvPr id="2" name="テキスト ボックス 1">
            <a:extLst>
              <a:ext uri="{FF2B5EF4-FFF2-40B4-BE49-F238E27FC236}">
                <a16:creationId xmlns:a16="http://schemas.microsoft.com/office/drawing/2014/main" id="{EA32928B-8CEE-4C7E-8523-CAC949C0E7ED}"/>
              </a:ext>
            </a:extLst>
          </p:cNvPr>
          <p:cNvSpPr txBox="1"/>
          <p:nvPr/>
        </p:nvSpPr>
        <p:spPr>
          <a:xfrm rot="20230684">
            <a:off x="3074872" y="4951312"/>
            <a:ext cx="5987537" cy="523220"/>
          </a:xfrm>
          <a:prstGeom prst="rect">
            <a:avLst/>
          </a:prstGeom>
          <a:solidFill>
            <a:srgbClr val="92D050"/>
          </a:solidFill>
        </p:spPr>
        <p:txBody>
          <a:bodyPr wrap="none" rtlCol="0">
            <a:spAutoFit/>
          </a:bodyPr>
          <a:lstStyle/>
          <a:p>
            <a:r>
              <a:rPr kumimoji="1" lang="en-US" altLang="ja-JP" sz="2800" dirty="0">
                <a:latin typeface="HGP創英角ｺﾞｼｯｸUB" panose="020B0900000000000000" pitchFamily="50" charset="-128"/>
                <a:ea typeface="HGP創英角ｺﾞｼｯｸUB" panose="020B0900000000000000" pitchFamily="50" charset="-128"/>
              </a:rPr>
              <a:t>580</a:t>
            </a:r>
            <a:r>
              <a:rPr kumimoji="1" lang="ja-JP" altLang="en-US" sz="2800" dirty="0">
                <a:latin typeface="HGP創英角ｺﾞｼｯｸUB" panose="020B0900000000000000" pitchFamily="50" charset="-128"/>
                <a:ea typeface="HGP創英角ｺﾞｼｯｸUB" panose="020B0900000000000000" pitchFamily="50" charset="-128"/>
              </a:rPr>
              <a:t>ミクロンでは　１秒間に</a:t>
            </a:r>
            <a:r>
              <a:rPr kumimoji="1" lang="en-US" altLang="ja-JP" sz="2800" dirty="0">
                <a:latin typeface="HGP創英角ｺﾞｼｯｸUB" panose="020B0900000000000000" pitchFamily="50" charset="-128"/>
                <a:ea typeface="HGP創英角ｺﾞｼｯｸUB" panose="020B0900000000000000" pitchFamily="50" charset="-128"/>
              </a:rPr>
              <a:t>240</a:t>
            </a:r>
            <a:r>
              <a:rPr kumimoji="1" lang="ja-JP" altLang="en-US" sz="2800" dirty="0">
                <a:latin typeface="HGP創英角ｺﾞｼｯｸUB" panose="020B0900000000000000" pitchFamily="50" charset="-128"/>
                <a:ea typeface="HGP創英角ｺﾞｼｯｸUB" panose="020B0900000000000000" pitchFamily="50" charset="-128"/>
              </a:rPr>
              <a:t>㎝落下</a:t>
            </a:r>
          </a:p>
        </p:txBody>
      </p:sp>
      <p:sp>
        <p:nvSpPr>
          <p:cNvPr id="7" name="スライド番号プレースホルダー 6">
            <a:extLst>
              <a:ext uri="{FF2B5EF4-FFF2-40B4-BE49-F238E27FC236}">
                <a16:creationId xmlns:a16="http://schemas.microsoft.com/office/drawing/2014/main" id="{F4DB3939-DE1E-49F0-A6B3-424AF9653A05}"/>
              </a:ext>
            </a:extLst>
          </p:cNvPr>
          <p:cNvSpPr>
            <a:spLocks noGrp="1"/>
          </p:cNvSpPr>
          <p:nvPr>
            <p:ph type="sldNum" sz="quarter" idx="12"/>
          </p:nvPr>
        </p:nvSpPr>
        <p:spPr/>
        <p:txBody>
          <a:bodyPr/>
          <a:lstStyle/>
          <a:p>
            <a:fld id="{3316EC9C-1B7B-4ECD-9772-A2A27B2D89F8}" type="slidenum">
              <a:rPr kumimoji="1" lang="ja-JP" altLang="en-US" smtClean="0"/>
              <a:t>18</a:t>
            </a:fld>
            <a:endParaRPr kumimoji="1" lang="ja-JP" altLang="en-US"/>
          </a:p>
        </p:txBody>
      </p:sp>
    </p:spTree>
    <p:extLst>
      <p:ext uri="{BB962C8B-B14F-4D97-AF65-F5344CB8AC3E}">
        <p14:creationId xmlns:p14="http://schemas.microsoft.com/office/powerpoint/2010/main" val="13584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9A129D2-A9EB-4F63-A510-CAFDDE0E4C03}"/>
              </a:ext>
            </a:extLst>
          </p:cNvPr>
          <p:cNvPicPr>
            <a:picLocks noChangeAspect="1"/>
          </p:cNvPicPr>
          <p:nvPr/>
        </p:nvPicPr>
        <p:blipFill>
          <a:blip r:embed="rId2"/>
          <a:stretch>
            <a:fillRect/>
          </a:stretch>
        </p:blipFill>
        <p:spPr>
          <a:xfrm>
            <a:off x="0" y="1257976"/>
            <a:ext cx="9144000" cy="4342047"/>
          </a:xfrm>
          <a:prstGeom prst="rect">
            <a:avLst/>
          </a:prstGeom>
        </p:spPr>
      </p:pic>
      <p:sp>
        <p:nvSpPr>
          <p:cNvPr id="5" name="テキスト ボックス 4">
            <a:extLst>
              <a:ext uri="{FF2B5EF4-FFF2-40B4-BE49-F238E27FC236}">
                <a16:creationId xmlns:a16="http://schemas.microsoft.com/office/drawing/2014/main" id="{D7417D08-63B0-4CA4-B23A-D6596524628F}"/>
              </a:ext>
            </a:extLst>
          </p:cNvPr>
          <p:cNvSpPr txBox="1"/>
          <p:nvPr/>
        </p:nvSpPr>
        <p:spPr>
          <a:xfrm>
            <a:off x="3561643" y="523503"/>
            <a:ext cx="5367867" cy="369332"/>
          </a:xfrm>
          <a:prstGeom prst="rect">
            <a:avLst/>
          </a:prstGeom>
          <a:noFill/>
        </p:spPr>
        <p:txBody>
          <a:bodyPr wrap="square">
            <a:spAutoFit/>
          </a:bodyPr>
          <a:lstStyle/>
          <a:p>
            <a:r>
              <a:rPr lang="en-US" altLang="ja-JP" dirty="0">
                <a:hlinkClick r:id="rId3"/>
              </a:rPr>
              <a:t>https://chemeng.web.fc2.com/ce/termvel_js.html</a:t>
            </a:r>
            <a:endParaRPr lang="ja-JP" altLang="en-US" dirty="0"/>
          </a:p>
        </p:txBody>
      </p:sp>
      <p:sp>
        <p:nvSpPr>
          <p:cNvPr id="7" name="テキスト ボックス 6">
            <a:extLst>
              <a:ext uri="{FF2B5EF4-FFF2-40B4-BE49-F238E27FC236}">
                <a16:creationId xmlns:a16="http://schemas.microsoft.com/office/drawing/2014/main" id="{EDA2FFC7-52A8-4799-AC7E-80C53A827191}"/>
              </a:ext>
            </a:extLst>
          </p:cNvPr>
          <p:cNvSpPr txBox="1"/>
          <p:nvPr/>
        </p:nvSpPr>
        <p:spPr>
          <a:xfrm rot="20230684">
            <a:off x="3124348" y="5007757"/>
            <a:ext cx="5761514" cy="523220"/>
          </a:xfrm>
          <a:prstGeom prst="rect">
            <a:avLst/>
          </a:prstGeom>
          <a:solidFill>
            <a:srgbClr val="FFFF00"/>
          </a:solidFill>
        </p:spPr>
        <p:txBody>
          <a:bodyPr wrap="none" rtlCol="0">
            <a:spAutoFit/>
          </a:bodyPr>
          <a:lstStyle/>
          <a:p>
            <a:r>
              <a:rPr kumimoji="1" lang="en-US" altLang="ja-JP" sz="2800" dirty="0">
                <a:latin typeface="HGP創英角ｺﾞｼｯｸUB" panose="020B0900000000000000" pitchFamily="50" charset="-128"/>
                <a:ea typeface="HGP創英角ｺﾞｼｯｸUB" panose="020B0900000000000000" pitchFamily="50" charset="-128"/>
              </a:rPr>
              <a:t>100</a:t>
            </a:r>
            <a:r>
              <a:rPr kumimoji="1" lang="ja-JP" altLang="en-US" sz="2800" dirty="0">
                <a:latin typeface="HGP創英角ｺﾞｼｯｸUB" panose="020B0900000000000000" pitchFamily="50" charset="-128"/>
                <a:ea typeface="HGP創英角ｺﾞｼｯｸUB" panose="020B0900000000000000" pitchFamily="50" charset="-128"/>
              </a:rPr>
              <a:t>ミクロンでは　１秒間に</a:t>
            </a:r>
            <a:r>
              <a:rPr kumimoji="1" lang="en-US" altLang="ja-JP" sz="2800" dirty="0">
                <a:latin typeface="HGP創英角ｺﾞｼｯｸUB" panose="020B0900000000000000" pitchFamily="50" charset="-128"/>
                <a:ea typeface="HGP創英角ｺﾞｼｯｸUB" panose="020B0900000000000000" pitchFamily="50" charset="-128"/>
              </a:rPr>
              <a:t>24</a:t>
            </a:r>
            <a:r>
              <a:rPr kumimoji="1" lang="ja-JP" altLang="en-US" sz="2800" dirty="0">
                <a:latin typeface="HGP創英角ｺﾞｼｯｸUB" panose="020B0900000000000000" pitchFamily="50" charset="-128"/>
                <a:ea typeface="HGP創英角ｺﾞｼｯｸUB" panose="020B0900000000000000" pitchFamily="50" charset="-128"/>
              </a:rPr>
              <a:t>㎝落下</a:t>
            </a:r>
          </a:p>
        </p:txBody>
      </p:sp>
      <p:sp>
        <p:nvSpPr>
          <p:cNvPr id="6" name="スライド番号プレースホルダー 5">
            <a:extLst>
              <a:ext uri="{FF2B5EF4-FFF2-40B4-BE49-F238E27FC236}">
                <a16:creationId xmlns:a16="http://schemas.microsoft.com/office/drawing/2014/main" id="{29E5D63C-615C-4D85-BD64-8FA57116CE7F}"/>
              </a:ext>
            </a:extLst>
          </p:cNvPr>
          <p:cNvSpPr>
            <a:spLocks noGrp="1"/>
          </p:cNvSpPr>
          <p:nvPr>
            <p:ph type="sldNum" sz="quarter" idx="12"/>
          </p:nvPr>
        </p:nvSpPr>
        <p:spPr/>
        <p:txBody>
          <a:bodyPr/>
          <a:lstStyle/>
          <a:p>
            <a:fld id="{3316EC9C-1B7B-4ECD-9772-A2A27B2D89F8}" type="slidenum">
              <a:rPr kumimoji="1" lang="ja-JP" altLang="en-US" smtClean="0"/>
              <a:t>19</a:t>
            </a:fld>
            <a:endParaRPr kumimoji="1" lang="ja-JP" altLang="en-US"/>
          </a:p>
        </p:txBody>
      </p:sp>
    </p:spTree>
    <p:extLst>
      <p:ext uri="{BB962C8B-B14F-4D97-AF65-F5344CB8AC3E}">
        <p14:creationId xmlns:p14="http://schemas.microsoft.com/office/powerpoint/2010/main" val="270287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0830AC-349E-4B9D-A8E8-8738F020DBAC}"/>
              </a:ext>
            </a:extLst>
          </p:cNvPr>
          <p:cNvPicPr>
            <a:picLocks noChangeAspect="1"/>
          </p:cNvPicPr>
          <p:nvPr/>
        </p:nvPicPr>
        <p:blipFill>
          <a:blip r:embed="rId2"/>
          <a:stretch>
            <a:fillRect/>
          </a:stretch>
        </p:blipFill>
        <p:spPr>
          <a:xfrm>
            <a:off x="119270" y="886261"/>
            <a:ext cx="5128591" cy="4370533"/>
          </a:xfrm>
          <a:prstGeom prst="rect">
            <a:avLst/>
          </a:prstGeom>
        </p:spPr>
      </p:pic>
      <p:pic>
        <p:nvPicPr>
          <p:cNvPr id="2" name="図 1">
            <a:extLst>
              <a:ext uri="{FF2B5EF4-FFF2-40B4-BE49-F238E27FC236}">
                <a16:creationId xmlns:a16="http://schemas.microsoft.com/office/drawing/2014/main" id="{90AE46ED-EEDC-4B7F-B6D4-8865FA55AD92}"/>
              </a:ext>
            </a:extLst>
          </p:cNvPr>
          <p:cNvPicPr>
            <a:picLocks noChangeAspect="1"/>
          </p:cNvPicPr>
          <p:nvPr/>
        </p:nvPicPr>
        <p:blipFill>
          <a:blip r:embed="rId3"/>
          <a:stretch>
            <a:fillRect/>
          </a:stretch>
        </p:blipFill>
        <p:spPr>
          <a:xfrm>
            <a:off x="4853521" y="1601206"/>
            <a:ext cx="3864792" cy="3434077"/>
          </a:xfrm>
          <a:prstGeom prst="rect">
            <a:avLst/>
          </a:prstGeom>
        </p:spPr>
      </p:pic>
      <p:sp>
        <p:nvSpPr>
          <p:cNvPr id="5" name="正方形/長方形 4">
            <a:extLst>
              <a:ext uri="{FF2B5EF4-FFF2-40B4-BE49-F238E27FC236}">
                <a16:creationId xmlns:a16="http://schemas.microsoft.com/office/drawing/2014/main" id="{42CEB011-7481-4CF1-ADA6-0B68FDB9F609}"/>
              </a:ext>
            </a:extLst>
          </p:cNvPr>
          <p:cNvSpPr/>
          <p:nvPr/>
        </p:nvSpPr>
        <p:spPr>
          <a:xfrm>
            <a:off x="795130" y="1007165"/>
            <a:ext cx="3776870" cy="384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F9527C29-1D6C-400E-8456-6F71EEABCEA3}"/>
              </a:ext>
            </a:extLst>
          </p:cNvPr>
          <p:cNvSpPr>
            <a:spLocks noGrp="1"/>
          </p:cNvSpPr>
          <p:nvPr>
            <p:ph type="sldNum" sz="quarter" idx="12"/>
          </p:nvPr>
        </p:nvSpPr>
        <p:spPr/>
        <p:txBody>
          <a:bodyPr/>
          <a:lstStyle/>
          <a:p>
            <a:fld id="{3316EC9C-1B7B-4ECD-9772-A2A27B2D89F8}" type="slidenum">
              <a:rPr kumimoji="1" lang="ja-JP" altLang="en-US" smtClean="0"/>
              <a:t>2</a:t>
            </a:fld>
            <a:endParaRPr kumimoji="1" lang="ja-JP" altLang="en-US"/>
          </a:p>
        </p:txBody>
      </p:sp>
    </p:spTree>
    <p:extLst>
      <p:ext uri="{BB962C8B-B14F-4D97-AF65-F5344CB8AC3E}">
        <p14:creationId xmlns:p14="http://schemas.microsoft.com/office/powerpoint/2010/main" val="2221025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705CEAD-E4F9-47AA-ABF6-12AF3A778595}"/>
              </a:ext>
            </a:extLst>
          </p:cNvPr>
          <p:cNvPicPr>
            <a:picLocks noChangeAspect="1"/>
          </p:cNvPicPr>
          <p:nvPr/>
        </p:nvPicPr>
        <p:blipFill>
          <a:blip r:embed="rId2"/>
          <a:stretch>
            <a:fillRect/>
          </a:stretch>
        </p:blipFill>
        <p:spPr>
          <a:xfrm>
            <a:off x="0" y="1238677"/>
            <a:ext cx="9144000" cy="4380646"/>
          </a:xfrm>
          <a:prstGeom prst="rect">
            <a:avLst/>
          </a:prstGeom>
        </p:spPr>
      </p:pic>
      <p:sp>
        <p:nvSpPr>
          <p:cNvPr id="4" name="テキスト ボックス 3">
            <a:extLst>
              <a:ext uri="{FF2B5EF4-FFF2-40B4-BE49-F238E27FC236}">
                <a16:creationId xmlns:a16="http://schemas.microsoft.com/office/drawing/2014/main" id="{87B2DA16-F22B-47B1-A14A-79226F58D900}"/>
              </a:ext>
            </a:extLst>
          </p:cNvPr>
          <p:cNvSpPr txBox="1"/>
          <p:nvPr/>
        </p:nvSpPr>
        <p:spPr>
          <a:xfrm rot="20230684">
            <a:off x="1785512" y="4620692"/>
            <a:ext cx="7212231" cy="523220"/>
          </a:xfrm>
          <a:prstGeom prst="rect">
            <a:avLst/>
          </a:prstGeom>
          <a:solidFill>
            <a:srgbClr val="FF0000"/>
          </a:solidFill>
        </p:spPr>
        <p:txBody>
          <a:bodyPr wrap="non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５ミクロンでは　１秒間に１ミリも落ちていかない</a:t>
            </a:r>
          </a:p>
        </p:txBody>
      </p:sp>
      <p:sp>
        <p:nvSpPr>
          <p:cNvPr id="2" name="テキスト ボックス 1">
            <a:extLst>
              <a:ext uri="{FF2B5EF4-FFF2-40B4-BE49-F238E27FC236}">
                <a16:creationId xmlns:a16="http://schemas.microsoft.com/office/drawing/2014/main" id="{B05EFD99-7918-49A7-A766-40BE93460CBD}"/>
              </a:ext>
            </a:extLst>
          </p:cNvPr>
          <p:cNvSpPr txBox="1"/>
          <p:nvPr/>
        </p:nvSpPr>
        <p:spPr>
          <a:xfrm>
            <a:off x="3561643" y="523503"/>
            <a:ext cx="5367867" cy="369332"/>
          </a:xfrm>
          <a:prstGeom prst="rect">
            <a:avLst/>
          </a:prstGeom>
          <a:noFill/>
        </p:spPr>
        <p:txBody>
          <a:bodyPr wrap="square">
            <a:spAutoFit/>
          </a:bodyPr>
          <a:lstStyle/>
          <a:p>
            <a:r>
              <a:rPr lang="en-US" altLang="ja-JP" dirty="0">
                <a:hlinkClick r:id="rId3"/>
              </a:rPr>
              <a:t>https://chemeng.web.fc2.com/ce/termvel_js.html</a:t>
            </a:r>
            <a:endParaRPr lang="ja-JP" altLang="en-US" dirty="0"/>
          </a:p>
        </p:txBody>
      </p:sp>
      <p:sp>
        <p:nvSpPr>
          <p:cNvPr id="7" name="スライド番号プレースホルダー 6">
            <a:extLst>
              <a:ext uri="{FF2B5EF4-FFF2-40B4-BE49-F238E27FC236}">
                <a16:creationId xmlns:a16="http://schemas.microsoft.com/office/drawing/2014/main" id="{84FDA02B-B52E-492B-9F1B-471544E6981F}"/>
              </a:ext>
            </a:extLst>
          </p:cNvPr>
          <p:cNvSpPr>
            <a:spLocks noGrp="1"/>
          </p:cNvSpPr>
          <p:nvPr>
            <p:ph type="sldNum" sz="quarter" idx="12"/>
          </p:nvPr>
        </p:nvSpPr>
        <p:spPr/>
        <p:txBody>
          <a:bodyPr/>
          <a:lstStyle/>
          <a:p>
            <a:fld id="{3316EC9C-1B7B-4ECD-9772-A2A27B2D89F8}" type="slidenum">
              <a:rPr kumimoji="1" lang="ja-JP" altLang="en-US" smtClean="0"/>
              <a:t>20</a:t>
            </a:fld>
            <a:endParaRPr kumimoji="1" lang="ja-JP" altLang="en-US"/>
          </a:p>
        </p:txBody>
      </p:sp>
    </p:spTree>
    <p:extLst>
      <p:ext uri="{BB962C8B-B14F-4D97-AF65-F5344CB8AC3E}">
        <p14:creationId xmlns:p14="http://schemas.microsoft.com/office/powerpoint/2010/main" val="426458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54D88E5-10F1-4772-9C26-3FA0F66740E2}"/>
              </a:ext>
            </a:extLst>
          </p:cNvPr>
          <p:cNvPicPr>
            <a:picLocks noChangeAspect="1"/>
          </p:cNvPicPr>
          <p:nvPr/>
        </p:nvPicPr>
        <p:blipFill>
          <a:blip r:embed="rId2"/>
          <a:stretch>
            <a:fillRect/>
          </a:stretch>
        </p:blipFill>
        <p:spPr>
          <a:xfrm>
            <a:off x="174644" y="157018"/>
            <a:ext cx="5325925" cy="3950120"/>
          </a:xfrm>
          <a:prstGeom prst="rect">
            <a:avLst/>
          </a:prstGeom>
        </p:spPr>
      </p:pic>
      <p:sp>
        <p:nvSpPr>
          <p:cNvPr id="7" name="正方形/長方形 6">
            <a:extLst>
              <a:ext uri="{FF2B5EF4-FFF2-40B4-BE49-F238E27FC236}">
                <a16:creationId xmlns:a16="http://schemas.microsoft.com/office/drawing/2014/main" id="{39DD9EF8-8F22-4734-9939-3BA99F243BEF}"/>
              </a:ext>
            </a:extLst>
          </p:cNvPr>
          <p:cNvSpPr/>
          <p:nvPr/>
        </p:nvSpPr>
        <p:spPr>
          <a:xfrm>
            <a:off x="1736033" y="0"/>
            <a:ext cx="357809" cy="5062331"/>
          </a:xfrm>
          <a:prstGeom prst="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E3EA6CB-C5C7-432A-9C7D-FB3E31114186}"/>
              </a:ext>
            </a:extLst>
          </p:cNvPr>
          <p:cNvSpPr txBox="1"/>
          <p:nvPr/>
        </p:nvSpPr>
        <p:spPr>
          <a:xfrm rot="19677052">
            <a:off x="669645" y="5283466"/>
            <a:ext cx="2717863" cy="369332"/>
          </a:xfrm>
          <a:prstGeom prst="rect">
            <a:avLst/>
          </a:prstGeom>
          <a:solidFill>
            <a:srgbClr val="FFFF00"/>
          </a:solidFill>
          <a:ln>
            <a:solidFill>
              <a:schemeClr val="tx1"/>
            </a:solidFill>
          </a:ln>
        </p:spPr>
        <p:txBody>
          <a:bodyPr wrap="square" rtlCol="0">
            <a:spAutoFit/>
          </a:bodyPr>
          <a:lstStyle/>
          <a:p>
            <a:r>
              <a:rPr kumimoji="1" lang="ja-JP" altLang="en-US" dirty="0"/>
              <a:t>コロナウィルスのサイズ</a:t>
            </a:r>
          </a:p>
        </p:txBody>
      </p:sp>
      <p:pic>
        <p:nvPicPr>
          <p:cNvPr id="10" name="図 9">
            <a:extLst>
              <a:ext uri="{FF2B5EF4-FFF2-40B4-BE49-F238E27FC236}">
                <a16:creationId xmlns:a16="http://schemas.microsoft.com/office/drawing/2014/main" id="{604B2237-5A3C-4A9B-90B8-9F84E809A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750" y="3729376"/>
            <a:ext cx="4534776" cy="3018460"/>
          </a:xfrm>
          <a:prstGeom prst="rect">
            <a:avLst/>
          </a:prstGeom>
        </p:spPr>
      </p:pic>
      <p:pic>
        <p:nvPicPr>
          <p:cNvPr id="12" name="図 11">
            <a:extLst>
              <a:ext uri="{FF2B5EF4-FFF2-40B4-BE49-F238E27FC236}">
                <a16:creationId xmlns:a16="http://schemas.microsoft.com/office/drawing/2014/main" id="{765FF72C-AD77-4E0A-9146-1E9364220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750" y="332671"/>
            <a:ext cx="4534776" cy="3396705"/>
          </a:xfrm>
          <a:prstGeom prst="rect">
            <a:avLst/>
          </a:prstGeom>
        </p:spPr>
      </p:pic>
      <p:sp>
        <p:nvSpPr>
          <p:cNvPr id="5" name="スライド番号プレースホルダー 4">
            <a:extLst>
              <a:ext uri="{FF2B5EF4-FFF2-40B4-BE49-F238E27FC236}">
                <a16:creationId xmlns:a16="http://schemas.microsoft.com/office/drawing/2014/main" id="{9881F988-6B15-426A-8747-351345C6DC88}"/>
              </a:ext>
            </a:extLst>
          </p:cNvPr>
          <p:cNvSpPr>
            <a:spLocks noGrp="1"/>
          </p:cNvSpPr>
          <p:nvPr>
            <p:ph type="sldNum" sz="quarter" idx="12"/>
          </p:nvPr>
        </p:nvSpPr>
        <p:spPr/>
        <p:txBody>
          <a:bodyPr/>
          <a:lstStyle/>
          <a:p>
            <a:fld id="{3316EC9C-1B7B-4ECD-9772-A2A27B2D89F8}" type="slidenum">
              <a:rPr kumimoji="1" lang="ja-JP" altLang="en-US" smtClean="0"/>
              <a:t>21</a:t>
            </a:fld>
            <a:endParaRPr kumimoji="1" lang="ja-JP" altLang="en-US"/>
          </a:p>
        </p:txBody>
      </p:sp>
    </p:spTree>
    <p:extLst>
      <p:ext uri="{BB962C8B-B14F-4D97-AF65-F5344CB8AC3E}">
        <p14:creationId xmlns:p14="http://schemas.microsoft.com/office/powerpoint/2010/main" val="64907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EA4996-18DC-48FE-8CB4-9758B874560A}"/>
              </a:ext>
            </a:extLst>
          </p:cNvPr>
          <p:cNvSpPr>
            <a:spLocks noGrp="1"/>
          </p:cNvSpPr>
          <p:nvPr>
            <p:ph type="title"/>
          </p:nvPr>
        </p:nvSpPr>
        <p:spPr>
          <a:xfrm>
            <a:off x="628650" y="-182368"/>
            <a:ext cx="7886700" cy="1325563"/>
          </a:xfrm>
        </p:spPr>
        <p:txBody>
          <a:bodyPr/>
          <a:lstStyle/>
          <a:p>
            <a:r>
              <a:rPr kumimoji="1" lang="en-US" altLang="ja-JP" dirty="0">
                <a:latin typeface="HGP創英角ｺﾞｼｯｸUB" panose="020B0900000000000000" pitchFamily="50" charset="-128"/>
                <a:ea typeface="HGP創英角ｺﾞｼｯｸUB" panose="020B0900000000000000" pitchFamily="50" charset="-128"/>
              </a:rPr>
              <a:t>WHO</a:t>
            </a:r>
            <a:r>
              <a:rPr kumimoji="1" lang="ja-JP" altLang="en-US" dirty="0">
                <a:latin typeface="HGP創英角ｺﾞｼｯｸUB" panose="020B0900000000000000" pitchFamily="50" charset="-128"/>
                <a:ea typeface="HGP創英角ｺﾞｼｯｸUB" panose="020B0900000000000000" pitchFamily="50" charset="-128"/>
              </a:rPr>
              <a:t>は・・・</a:t>
            </a:r>
          </a:p>
        </p:txBody>
      </p:sp>
      <p:pic>
        <p:nvPicPr>
          <p:cNvPr id="4" name="図 3">
            <a:extLst>
              <a:ext uri="{FF2B5EF4-FFF2-40B4-BE49-F238E27FC236}">
                <a16:creationId xmlns:a16="http://schemas.microsoft.com/office/drawing/2014/main" id="{F7E54360-568F-4E7C-89D3-3428A4158B0B}"/>
              </a:ext>
            </a:extLst>
          </p:cNvPr>
          <p:cNvPicPr>
            <a:picLocks noChangeAspect="1"/>
          </p:cNvPicPr>
          <p:nvPr/>
        </p:nvPicPr>
        <p:blipFill>
          <a:blip r:embed="rId2"/>
          <a:stretch>
            <a:fillRect/>
          </a:stretch>
        </p:blipFill>
        <p:spPr>
          <a:xfrm>
            <a:off x="507647" y="863247"/>
            <a:ext cx="8128706" cy="1915796"/>
          </a:xfrm>
          <a:prstGeom prst="rect">
            <a:avLst/>
          </a:prstGeom>
        </p:spPr>
      </p:pic>
      <p:pic>
        <p:nvPicPr>
          <p:cNvPr id="6" name="図 5">
            <a:extLst>
              <a:ext uri="{FF2B5EF4-FFF2-40B4-BE49-F238E27FC236}">
                <a16:creationId xmlns:a16="http://schemas.microsoft.com/office/drawing/2014/main" id="{028226F2-2669-4088-80D3-EB5F47796AD4}"/>
              </a:ext>
            </a:extLst>
          </p:cNvPr>
          <p:cNvPicPr>
            <a:picLocks noChangeAspect="1"/>
          </p:cNvPicPr>
          <p:nvPr/>
        </p:nvPicPr>
        <p:blipFill>
          <a:blip r:embed="rId3"/>
          <a:stretch>
            <a:fillRect/>
          </a:stretch>
        </p:blipFill>
        <p:spPr>
          <a:xfrm>
            <a:off x="507647" y="2644129"/>
            <a:ext cx="8128706" cy="3993737"/>
          </a:xfrm>
          <a:prstGeom prst="rect">
            <a:avLst/>
          </a:prstGeom>
        </p:spPr>
      </p:pic>
      <p:sp>
        <p:nvSpPr>
          <p:cNvPr id="7" name="正方形/長方形 6">
            <a:extLst>
              <a:ext uri="{FF2B5EF4-FFF2-40B4-BE49-F238E27FC236}">
                <a16:creationId xmlns:a16="http://schemas.microsoft.com/office/drawing/2014/main" id="{C0944560-4102-4A8E-9050-70AE8EFACFF4}"/>
              </a:ext>
            </a:extLst>
          </p:cNvPr>
          <p:cNvSpPr/>
          <p:nvPr/>
        </p:nvSpPr>
        <p:spPr>
          <a:xfrm>
            <a:off x="507647" y="3544711"/>
            <a:ext cx="5712531" cy="4289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4D3BB51-9D7E-4E04-AF72-79B26645396D}"/>
              </a:ext>
            </a:extLst>
          </p:cNvPr>
          <p:cNvSpPr/>
          <p:nvPr/>
        </p:nvSpPr>
        <p:spPr>
          <a:xfrm>
            <a:off x="507646" y="5565775"/>
            <a:ext cx="5712531" cy="42897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936D2F7E-7114-462B-A6EB-3D083220910E}"/>
              </a:ext>
            </a:extLst>
          </p:cNvPr>
          <p:cNvSpPr>
            <a:spLocks noGrp="1"/>
          </p:cNvSpPr>
          <p:nvPr>
            <p:ph type="sldNum" sz="quarter" idx="12"/>
          </p:nvPr>
        </p:nvSpPr>
        <p:spPr/>
        <p:txBody>
          <a:bodyPr/>
          <a:lstStyle/>
          <a:p>
            <a:fld id="{3316EC9C-1B7B-4ECD-9772-A2A27B2D89F8}" type="slidenum">
              <a:rPr kumimoji="1" lang="ja-JP" altLang="en-US" smtClean="0"/>
              <a:t>22</a:t>
            </a:fld>
            <a:endParaRPr kumimoji="1" lang="ja-JP" altLang="en-US"/>
          </a:p>
        </p:txBody>
      </p:sp>
    </p:spTree>
    <p:extLst>
      <p:ext uri="{BB962C8B-B14F-4D97-AF65-F5344CB8AC3E}">
        <p14:creationId xmlns:p14="http://schemas.microsoft.com/office/powerpoint/2010/main" val="400174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新型コロナウイルスを含んだ飛沫を噴霧し、吸入量を調べる実験の様子（東京大提供）">
            <a:hlinkClick r:id="rId2"/>
            <a:extLst>
              <a:ext uri="{FF2B5EF4-FFF2-40B4-BE49-F238E27FC236}">
                <a16:creationId xmlns:a16="http://schemas.microsoft.com/office/drawing/2014/main" id="{8369708C-48C0-4944-BB1D-6E2E127E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73" y="-179200"/>
            <a:ext cx="11475743" cy="85609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新型コロナウイルスを含んだ飛沫を噴霧し、吸入量を調べる実験の様子（東京大提供）">
            <a:hlinkClick r:id="rId2"/>
            <a:extLst>
              <a:ext uri="{FF2B5EF4-FFF2-40B4-BE49-F238E27FC236}">
                <a16:creationId xmlns:a16="http://schemas.microsoft.com/office/drawing/2014/main" id="{5E79DBD0-C99F-4436-89B1-724ECA80A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23" y="-83950"/>
            <a:ext cx="11475743" cy="8560904"/>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1CCF74D3-AFBF-4077-A210-7F78FD8BFBAF}"/>
              </a:ext>
            </a:extLst>
          </p:cNvPr>
          <p:cNvSpPr>
            <a:spLocks noGrp="1"/>
          </p:cNvSpPr>
          <p:nvPr>
            <p:ph type="sldNum" sz="quarter" idx="12"/>
          </p:nvPr>
        </p:nvSpPr>
        <p:spPr/>
        <p:txBody>
          <a:bodyPr/>
          <a:lstStyle/>
          <a:p>
            <a:fld id="{3316EC9C-1B7B-4ECD-9772-A2A27B2D89F8}" type="slidenum">
              <a:rPr kumimoji="1" lang="ja-JP" altLang="en-US" smtClean="0"/>
              <a:t>23</a:t>
            </a:fld>
            <a:endParaRPr kumimoji="1" lang="ja-JP" altLang="en-US"/>
          </a:p>
        </p:txBody>
      </p:sp>
    </p:spTree>
    <p:extLst>
      <p:ext uri="{BB962C8B-B14F-4D97-AF65-F5344CB8AC3E}">
        <p14:creationId xmlns:p14="http://schemas.microsoft.com/office/powerpoint/2010/main" val="61820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4B2ED18-8777-4803-AC78-907A6B665DE6}"/>
              </a:ext>
            </a:extLst>
          </p:cNvPr>
          <p:cNvSpPr txBox="1"/>
          <p:nvPr/>
        </p:nvSpPr>
        <p:spPr>
          <a:xfrm>
            <a:off x="915155" y="486515"/>
            <a:ext cx="7719391" cy="1384995"/>
          </a:xfrm>
          <a:prstGeom prst="rect">
            <a:avLst/>
          </a:prstGeom>
          <a:noFill/>
        </p:spPr>
        <p:txBody>
          <a:bodyPr wrap="square">
            <a:spAutoFit/>
          </a:bodyPr>
          <a:lstStyle/>
          <a:p>
            <a:pPr algn="l"/>
            <a:r>
              <a:rPr lang="ja-JP" altLang="en-US" sz="2400" b="1" i="0" dirty="0">
                <a:solidFill>
                  <a:srgbClr val="1E2428"/>
                </a:solidFill>
                <a:effectLst/>
                <a:latin typeface="YuMincho"/>
              </a:rPr>
              <a:t>本物のコロナウイルス使い確認</a:t>
            </a:r>
            <a:r>
              <a:rPr lang="ja-JP" altLang="en-US" sz="2400" b="1" i="0" dirty="0">
                <a:effectLst/>
                <a:latin typeface="YuMincho"/>
              </a:rPr>
              <a:t>、やっぱり</a:t>
            </a:r>
            <a:r>
              <a:rPr lang="ja-JP" altLang="en-US" sz="2400" b="1" i="0" dirty="0">
                <a:solidFill>
                  <a:srgbClr val="1E2428"/>
                </a:solidFill>
                <a:effectLst/>
                <a:latin typeface="YuMincho"/>
              </a:rPr>
              <a:t>マスク効果あり　</a:t>
            </a:r>
          </a:p>
          <a:p>
            <a:pPr algn="l"/>
            <a:r>
              <a:rPr lang="en-US" altLang="ja-JP" b="0" i="0" dirty="0">
                <a:solidFill>
                  <a:srgbClr val="8E9193"/>
                </a:solidFill>
                <a:effectLst/>
                <a:latin typeface="Hiragino Kaku Gothic ProN"/>
              </a:rPr>
              <a:t>2020/10/23 07:27</a:t>
            </a:r>
          </a:p>
          <a:p>
            <a:pPr algn="l">
              <a:buFont typeface="Arial" panose="020B0604020202020204" pitchFamily="34" charset="0"/>
              <a:buChar char="•"/>
            </a:pPr>
            <a:r>
              <a:rPr lang="ja-JP" altLang="en-US" b="0" i="0" u="none" strike="noStrike" dirty="0">
                <a:solidFill>
                  <a:srgbClr val="745399"/>
                </a:solidFill>
                <a:effectLst/>
                <a:latin typeface="Hiragino Kaku Gothic ProN"/>
                <a:hlinkClick r:id="rId2"/>
              </a:rPr>
              <a:t>新型コロナ</a:t>
            </a:r>
            <a:endParaRPr lang="ja-JP" altLang="en-US" b="0" i="0" dirty="0">
              <a:solidFill>
                <a:srgbClr val="1E2428"/>
              </a:solidFill>
              <a:effectLst/>
              <a:latin typeface="Hiragino Kaku Gothic ProN"/>
            </a:endParaRPr>
          </a:p>
        </p:txBody>
      </p:sp>
      <p:sp>
        <p:nvSpPr>
          <p:cNvPr id="4" name="Rectangle 1">
            <a:extLst>
              <a:ext uri="{FF2B5EF4-FFF2-40B4-BE49-F238E27FC236}">
                <a16:creationId xmlns:a16="http://schemas.microsoft.com/office/drawing/2014/main" id="{BEB849DB-0A60-48AE-8BC1-9AD94CA494F5}"/>
              </a:ext>
            </a:extLst>
          </p:cNvPr>
          <p:cNvSpPr>
            <a:spLocks noChangeArrowheads="1"/>
          </p:cNvSpPr>
          <p:nvPr/>
        </p:nvSpPr>
        <p:spPr bwMode="auto">
          <a:xfrm>
            <a:off x="712303" y="2107681"/>
            <a:ext cx="812509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1E2428"/>
                </a:solidFill>
                <a:effectLst/>
                <a:latin typeface="+mn-ea"/>
              </a:rPr>
              <a:t>マスクによる新型コロナウイルスの感染予防と飛散防止の効果を本物のウイルスを使った実験で初めて確認したと、河岡義裕・東京大教授らのグループが２２日、米国の専門誌に発表した。</a:t>
            </a:r>
            <a:endParaRPr kumimoji="0" lang="ja-JP" altLang="ja-JP" b="1"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1E2428"/>
                </a:solidFill>
                <a:effectLst/>
                <a:latin typeface="+mn-ea"/>
              </a:rPr>
              <a:t>　実験は密閉空間でマネキンの頭部を向かい合わせた。ウイルスは直径約１０００分の５ミリ・メートルの高濃度の飛沫ひまつにし、飛散側の頭部の口から軽いせきにあたる風速２メートルで噴霧。吸入側の頭部の口で約２０分間吸わせた。</a:t>
            </a:r>
            <a:endParaRPr kumimoji="0" lang="ja-JP" altLang="ja-JP" b="1"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1E2428"/>
                </a:solidFill>
                <a:effectLst/>
                <a:latin typeface="+mn-ea"/>
              </a:rPr>
              <a:t>　頭部を約５０センチ離した実験で、吸入側だけマスクをつけた場合は、両側ともつけない場合と比べて吸入量が布で１７～３７％、不織布で４７～５０％減った。飛散側だけマスクをつけた場合では、布で５７～７６％、不織布で５８～７３％減り、いずれも一定の効果があった。</a:t>
            </a:r>
            <a:endParaRPr kumimoji="0" lang="ja-JP" altLang="ja-JP" b="1"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1E2428"/>
                </a:solidFill>
                <a:effectLst/>
                <a:latin typeface="+mn-ea"/>
              </a:rPr>
              <a:t>　マスクの捕集効果に詳しい鍵直樹・東京工業大学准教授の話「プラスチック粒子などを使った実験と近い結果だ。本物のウイルスを使った点で説得力がある」</a:t>
            </a:r>
            <a:endParaRPr kumimoji="0" lang="ja-JP" altLang="ja-JP" b="1" i="0" u="none" strike="noStrike" cap="none" normalizeH="0" baseline="0" dirty="0">
              <a:ln>
                <a:noFill/>
              </a:ln>
              <a:solidFill>
                <a:schemeClr val="tx1"/>
              </a:solidFill>
              <a:effectLst/>
              <a:latin typeface="+mn-ea"/>
            </a:endParaRPr>
          </a:p>
        </p:txBody>
      </p:sp>
      <p:sp>
        <p:nvSpPr>
          <p:cNvPr id="6" name="スライド番号プレースホルダー 5">
            <a:extLst>
              <a:ext uri="{FF2B5EF4-FFF2-40B4-BE49-F238E27FC236}">
                <a16:creationId xmlns:a16="http://schemas.microsoft.com/office/drawing/2014/main" id="{AD57C32F-9952-4B39-9D96-7D010B669C06}"/>
              </a:ext>
            </a:extLst>
          </p:cNvPr>
          <p:cNvSpPr>
            <a:spLocks noGrp="1"/>
          </p:cNvSpPr>
          <p:nvPr>
            <p:ph type="sldNum" sz="quarter" idx="12"/>
          </p:nvPr>
        </p:nvSpPr>
        <p:spPr/>
        <p:txBody>
          <a:bodyPr/>
          <a:lstStyle/>
          <a:p>
            <a:fld id="{3316EC9C-1B7B-4ECD-9772-A2A27B2D89F8}" type="slidenum">
              <a:rPr kumimoji="1" lang="ja-JP" altLang="en-US" smtClean="0"/>
              <a:t>24</a:t>
            </a:fld>
            <a:endParaRPr kumimoji="1" lang="ja-JP" altLang="en-US"/>
          </a:p>
        </p:txBody>
      </p:sp>
    </p:spTree>
    <p:extLst>
      <p:ext uri="{BB962C8B-B14F-4D97-AF65-F5344CB8AC3E}">
        <p14:creationId xmlns:p14="http://schemas.microsoft.com/office/powerpoint/2010/main" val="799523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C071E-2BD6-481D-9956-D2DF2406F983}"/>
              </a:ext>
            </a:extLst>
          </p:cNvPr>
          <p:cNvSpPr>
            <a:spLocks noGrp="1"/>
          </p:cNvSpPr>
          <p:nvPr>
            <p:ph type="title"/>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我々は・・・</a:t>
            </a:r>
          </a:p>
        </p:txBody>
      </p:sp>
      <p:sp>
        <p:nvSpPr>
          <p:cNvPr id="3" name="コンテンツ プレースホルダー 2">
            <a:extLst>
              <a:ext uri="{FF2B5EF4-FFF2-40B4-BE49-F238E27FC236}">
                <a16:creationId xmlns:a16="http://schemas.microsoft.com/office/drawing/2014/main" id="{5ACD3B68-54CE-4AAB-8F38-523A949D02B6}"/>
              </a:ext>
            </a:extLst>
          </p:cNvPr>
          <p:cNvSpPr>
            <a:spLocks noGrp="1"/>
          </p:cNvSpPr>
          <p:nvPr>
            <p:ph idx="1"/>
          </p:nvPr>
        </p:nvSpPr>
        <p:spPr/>
        <p:txBody>
          <a:bodyPr>
            <a:normAutofit/>
          </a:bodyPr>
          <a:lstStyle/>
          <a:p>
            <a:r>
              <a:rPr kumimoji="1" lang="ja-JP" altLang="en-US" dirty="0">
                <a:latin typeface="HGP創英角ｺﾞｼｯｸUB" panose="020B0900000000000000" pitchFamily="50" charset="-128"/>
                <a:ea typeface="HGP創英角ｺﾞｼｯｸUB" panose="020B0900000000000000" pitchFamily="50" charset="-128"/>
              </a:rPr>
              <a:t>５</a:t>
            </a:r>
            <a:r>
              <a:rPr kumimoji="1" lang="en-US" altLang="ja-JP" dirty="0" err="1">
                <a:latin typeface="HGP創英角ｺﾞｼｯｸUB" panose="020B0900000000000000" pitchFamily="50" charset="-128"/>
                <a:ea typeface="HGP創英角ｺﾞｼｯｸUB" panose="020B0900000000000000" pitchFamily="50" charset="-128"/>
              </a:rPr>
              <a:t>μm</a:t>
            </a:r>
            <a:r>
              <a:rPr kumimoji="1" lang="ja-JP" altLang="en-US" dirty="0">
                <a:latin typeface="HGP創英角ｺﾞｼｯｸUB" panose="020B0900000000000000" pitchFamily="50" charset="-128"/>
                <a:ea typeface="HGP創英角ｺﾞｼｯｸUB" panose="020B0900000000000000" pitchFamily="50" charset="-128"/>
              </a:rPr>
              <a:t>という空力特性上　意味のない境界線にとらわれている</a:t>
            </a:r>
            <a:endParaRPr kumimoji="1"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数</a:t>
            </a:r>
            <a:r>
              <a:rPr lang="en-US" altLang="ja-JP" dirty="0" err="1">
                <a:latin typeface="HGP創英角ｺﾞｼｯｸUB" panose="020B0900000000000000" pitchFamily="50" charset="-128"/>
                <a:ea typeface="HGP創英角ｺﾞｼｯｸUB" panose="020B0900000000000000" pitchFamily="50" charset="-128"/>
              </a:rPr>
              <a:t>μm</a:t>
            </a:r>
            <a:r>
              <a:rPr lang="ja-JP" altLang="en-US" dirty="0">
                <a:latin typeface="HGP創英角ｺﾞｼｯｸUB" panose="020B0900000000000000" pitchFamily="50" charset="-128"/>
                <a:ea typeface="HGP創英角ｺﾞｼｯｸUB" panose="020B0900000000000000" pitchFamily="50" charset="-128"/>
              </a:rPr>
              <a:t>～サブ</a:t>
            </a:r>
            <a:r>
              <a:rPr lang="en-US" altLang="ja-JP" dirty="0" err="1">
                <a:latin typeface="HGP創英角ｺﾞｼｯｸUB" panose="020B0900000000000000" pitchFamily="50" charset="-128"/>
                <a:ea typeface="HGP創英角ｺﾞｼｯｸUB" panose="020B0900000000000000" pitchFamily="50" charset="-128"/>
              </a:rPr>
              <a:t>μm</a:t>
            </a:r>
            <a:r>
              <a:rPr lang="ja-JP" altLang="en-US" dirty="0">
                <a:latin typeface="HGP創英角ｺﾞｼｯｸUB" panose="020B0900000000000000" pitchFamily="50" charset="-128"/>
                <a:ea typeface="HGP創英角ｺﾞｼｯｸUB" panose="020B0900000000000000" pitchFamily="50" charset="-128"/>
              </a:rPr>
              <a:t>の微小飛沫が　室内では主流となっているとおもわれる</a:t>
            </a:r>
            <a:endParaRPr kumimoji="1"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100μm</a:t>
            </a:r>
            <a:r>
              <a:rPr lang="ja-JP" altLang="en-US" dirty="0">
                <a:latin typeface="HGP創英角ｺﾞｼｯｸUB" panose="020B0900000000000000" pitchFamily="50" charset="-128"/>
                <a:ea typeface="HGP創英角ｺﾞｼｯｸUB" panose="020B0900000000000000" pitchFamily="50" charset="-128"/>
              </a:rPr>
              <a:t>の巨大飛沫でないかぎり</a:t>
            </a:r>
            <a:r>
              <a:rPr lang="en-US" altLang="ja-JP" dirty="0">
                <a:latin typeface="HGP創英角ｺﾞｼｯｸUB" panose="020B0900000000000000" pitchFamily="50" charset="-128"/>
                <a:ea typeface="HGP創英角ｺﾞｼｯｸUB" panose="020B0900000000000000" pitchFamily="50" charset="-128"/>
              </a:rPr>
              <a:t>2</a:t>
            </a:r>
            <a:r>
              <a:rPr lang="ja-JP" altLang="en-US" dirty="0">
                <a:latin typeface="HGP創英角ｺﾞｼｯｸUB" panose="020B0900000000000000" pitchFamily="50" charset="-128"/>
                <a:ea typeface="HGP創英角ｺﾞｼｯｸUB" panose="020B0900000000000000" pitchFamily="50" charset="-128"/>
              </a:rPr>
              <a:t>ｍのディスタンスは役に立たない</a:t>
            </a:r>
            <a:endParaRPr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パーティション・マスクは　巨大飛沫</a:t>
            </a:r>
            <a:r>
              <a:rPr lang="ja-JP" altLang="en-US" dirty="0">
                <a:latin typeface="HGP創英角ｺﾞｼｯｸUB" panose="020B0900000000000000" pitchFamily="50" charset="-128"/>
                <a:ea typeface="HGP創英角ｺﾞｼｯｸUB" panose="020B0900000000000000" pitchFamily="50" charset="-128"/>
              </a:rPr>
              <a:t>に対しては有効だが　日常的に浮遊している数～サブ</a:t>
            </a:r>
            <a:r>
              <a:rPr lang="en-US" altLang="ja-JP" dirty="0" err="1">
                <a:latin typeface="HGP創英角ｺﾞｼｯｸUB" panose="020B0900000000000000" pitchFamily="50" charset="-128"/>
                <a:ea typeface="HGP創英角ｺﾞｼｯｸUB" panose="020B0900000000000000" pitchFamily="50" charset="-128"/>
              </a:rPr>
              <a:t>μm</a:t>
            </a:r>
            <a:r>
              <a:rPr lang="ja-JP" altLang="en-US" dirty="0">
                <a:latin typeface="HGP創英角ｺﾞｼｯｸUB" panose="020B0900000000000000" pitchFamily="50" charset="-128"/>
                <a:ea typeface="HGP創英角ｺﾞｼｯｸUB" panose="020B0900000000000000" pitchFamily="50" charset="-128"/>
              </a:rPr>
              <a:t>の微小飛沫には全くといっていいほど無力</a:t>
            </a: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E6232E86-66AF-4AB8-A2BB-9229D2393A51}"/>
              </a:ext>
            </a:extLst>
          </p:cNvPr>
          <p:cNvSpPr>
            <a:spLocks noGrp="1"/>
          </p:cNvSpPr>
          <p:nvPr>
            <p:ph type="sldNum" sz="quarter" idx="12"/>
          </p:nvPr>
        </p:nvSpPr>
        <p:spPr/>
        <p:txBody>
          <a:bodyPr/>
          <a:lstStyle/>
          <a:p>
            <a:fld id="{3316EC9C-1B7B-4ECD-9772-A2A27B2D89F8}" type="slidenum">
              <a:rPr kumimoji="1" lang="ja-JP" altLang="en-US" smtClean="0"/>
              <a:t>25</a:t>
            </a:fld>
            <a:endParaRPr kumimoji="1" lang="ja-JP" altLang="en-US"/>
          </a:p>
        </p:txBody>
      </p:sp>
    </p:spTree>
    <p:extLst>
      <p:ext uri="{BB962C8B-B14F-4D97-AF65-F5344CB8AC3E}">
        <p14:creationId xmlns:p14="http://schemas.microsoft.com/office/powerpoint/2010/main" val="3141460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EA75B6E-3661-42FF-A172-E4D929FA8BA5}"/>
              </a:ext>
            </a:extLst>
          </p:cNvPr>
          <p:cNvPicPr>
            <a:picLocks noChangeAspect="1"/>
          </p:cNvPicPr>
          <p:nvPr/>
        </p:nvPicPr>
        <p:blipFill>
          <a:blip r:embed="rId2"/>
          <a:stretch>
            <a:fillRect/>
          </a:stretch>
        </p:blipFill>
        <p:spPr>
          <a:xfrm>
            <a:off x="1272209" y="15981"/>
            <a:ext cx="6453807" cy="6675262"/>
          </a:xfrm>
          <a:prstGeom prst="rect">
            <a:avLst/>
          </a:prstGeom>
        </p:spPr>
      </p:pic>
      <p:sp>
        <p:nvSpPr>
          <p:cNvPr id="5" name="スライド番号プレースホルダー 4">
            <a:extLst>
              <a:ext uri="{FF2B5EF4-FFF2-40B4-BE49-F238E27FC236}">
                <a16:creationId xmlns:a16="http://schemas.microsoft.com/office/drawing/2014/main" id="{54228D95-86B5-4477-97A3-7733B801EA1C}"/>
              </a:ext>
            </a:extLst>
          </p:cNvPr>
          <p:cNvSpPr>
            <a:spLocks noGrp="1"/>
          </p:cNvSpPr>
          <p:nvPr>
            <p:ph type="sldNum" sz="quarter" idx="12"/>
          </p:nvPr>
        </p:nvSpPr>
        <p:spPr/>
        <p:txBody>
          <a:bodyPr/>
          <a:lstStyle/>
          <a:p>
            <a:fld id="{3316EC9C-1B7B-4ECD-9772-A2A27B2D89F8}" type="slidenum">
              <a:rPr kumimoji="1" lang="ja-JP" altLang="en-US" smtClean="0"/>
              <a:t>26</a:t>
            </a:fld>
            <a:endParaRPr kumimoji="1" lang="ja-JP" altLang="en-US"/>
          </a:p>
        </p:txBody>
      </p:sp>
    </p:spTree>
    <p:extLst>
      <p:ext uri="{BB962C8B-B14F-4D97-AF65-F5344CB8AC3E}">
        <p14:creationId xmlns:p14="http://schemas.microsoft.com/office/powerpoint/2010/main" val="1583349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ACD97E0-DB63-45D0-9314-23B2BA09D286}"/>
              </a:ext>
            </a:extLst>
          </p:cNvPr>
          <p:cNvPicPr>
            <a:picLocks noChangeAspect="1"/>
          </p:cNvPicPr>
          <p:nvPr/>
        </p:nvPicPr>
        <p:blipFill>
          <a:blip r:embed="rId2"/>
          <a:stretch>
            <a:fillRect/>
          </a:stretch>
        </p:blipFill>
        <p:spPr>
          <a:xfrm>
            <a:off x="1485900" y="152400"/>
            <a:ext cx="6172200" cy="6553200"/>
          </a:xfrm>
          <a:prstGeom prst="rect">
            <a:avLst/>
          </a:prstGeom>
        </p:spPr>
      </p:pic>
      <p:sp>
        <p:nvSpPr>
          <p:cNvPr id="5" name="スライド番号プレースホルダー 4">
            <a:extLst>
              <a:ext uri="{FF2B5EF4-FFF2-40B4-BE49-F238E27FC236}">
                <a16:creationId xmlns:a16="http://schemas.microsoft.com/office/drawing/2014/main" id="{287D025F-C97C-41F2-8A36-F8AD02217E6A}"/>
              </a:ext>
            </a:extLst>
          </p:cNvPr>
          <p:cNvSpPr>
            <a:spLocks noGrp="1"/>
          </p:cNvSpPr>
          <p:nvPr>
            <p:ph type="sldNum" sz="quarter" idx="12"/>
          </p:nvPr>
        </p:nvSpPr>
        <p:spPr/>
        <p:txBody>
          <a:bodyPr/>
          <a:lstStyle/>
          <a:p>
            <a:fld id="{3316EC9C-1B7B-4ECD-9772-A2A27B2D89F8}" type="slidenum">
              <a:rPr kumimoji="1" lang="ja-JP" altLang="en-US" smtClean="0"/>
              <a:t>27</a:t>
            </a:fld>
            <a:endParaRPr kumimoji="1" lang="ja-JP" altLang="en-US"/>
          </a:p>
        </p:txBody>
      </p:sp>
    </p:spTree>
    <p:extLst>
      <p:ext uri="{BB962C8B-B14F-4D97-AF65-F5344CB8AC3E}">
        <p14:creationId xmlns:p14="http://schemas.microsoft.com/office/powerpoint/2010/main" val="60171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486E011A-600B-4616-BDC7-C9977935B9B7}"/>
              </a:ext>
            </a:extLst>
          </p:cNvPr>
          <p:cNvGraphicFramePr>
            <a:graphicFrameLocks/>
          </p:cNvGraphicFramePr>
          <p:nvPr/>
        </p:nvGraphicFramePr>
        <p:xfrm>
          <a:off x="1683026" y="159027"/>
          <a:ext cx="2555599" cy="25263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a:extLst>
              <a:ext uri="{FF2B5EF4-FFF2-40B4-BE49-F238E27FC236}">
                <a16:creationId xmlns:a16="http://schemas.microsoft.com/office/drawing/2014/main" id="{5EFC0A7D-8AD6-4ACB-ABF6-35CFE8B49A04}"/>
              </a:ext>
            </a:extLst>
          </p:cNvPr>
          <p:cNvGraphicFramePr>
            <a:graphicFrameLocks/>
          </p:cNvGraphicFramePr>
          <p:nvPr/>
        </p:nvGraphicFramePr>
        <p:xfrm>
          <a:off x="5219703" y="388040"/>
          <a:ext cx="2555599" cy="210337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2EEC5E90-9D87-49D9-87F1-145BEDDEE82A}"/>
              </a:ext>
            </a:extLst>
          </p:cNvPr>
          <p:cNvSpPr txBox="1"/>
          <p:nvPr/>
        </p:nvSpPr>
        <p:spPr>
          <a:xfrm>
            <a:off x="477078" y="3155371"/>
            <a:ext cx="8242852" cy="707886"/>
          </a:xfrm>
          <a:prstGeom prst="rect">
            <a:avLst/>
          </a:prstGeom>
          <a:noFill/>
        </p:spPr>
        <p:txBody>
          <a:bodyPr wrap="square" rtlCol="0">
            <a:spAutoFit/>
          </a:bodyPr>
          <a:lstStyle/>
          <a:p>
            <a:r>
              <a:rPr kumimoji="1" lang="ja-JP" altLang="en-US" sz="2000" b="1" dirty="0"/>
              <a:t>対策では　学生が換気、マスク、テイクアウト。社会人は換気を有効とみている</a:t>
            </a:r>
          </a:p>
        </p:txBody>
      </p:sp>
      <p:sp>
        <p:nvSpPr>
          <p:cNvPr id="10" name="テキスト ボックス 9">
            <a:extLst>
              <a:ext uri="{FF2B5EF4-FFF2-40B4-BE49-F238E27FC236}">
                <a16:creationId xmlns:a16="http://schemas.microsoft.com/office/drawing/2014/main" id="{20E18C79-A06C-4E61-BC26-7D2810B5A67C}"/>
              </a:ext>
            </a:extLst>
          </p:cNvPr>
          <p:cNvSpPr txBox="1"/>
          <p:nvPr/>
        </p:nvSpPr>
        <p:spPr>
          <a:xfrm>
            <a:off x="477078" y="4085465"/>
            <a:ext cx="8440359" cy="1015663"/>
          </a:xfrm>
          <a:prstGeom prst="rect">
            <a:avLst/>
          </a:prstGeom>
          <a:noFill/>
        </p:spPr>
        <p:txBody>
          <a:bodyPr wrap="square" rtlCol="0">
            <a:spAutoFit/>
          </a:bodyPr>
          <a:lstStyle/>
          <a:p>
            <a:r>
              <a:rPr kumimoji="1" lang="ja-JP" altLang="en-US" sz="2000" b="1" dirty="0"/>
              <a:t>パーティション、大皿、休業要請で　社会人の評価の分散のパターンがマイナス方向に広がった。休業要請については社会人の評価の平均値がマイナス方向に移動した</a:t>
            </a:r>
          </a:p>
        </p:txBody>
      </p:sp>
      <p:sp>
        <p:nvSpPr>
          <p:cNvPr id="12" name="テキスト ボックス 11">
            <a:extLst>
              <a:ext uri="{FF2B5EF4-FFF2-40B4-BE49-F238E27FC236}">
                <a16:creationId xmlns:a16="http://schemas.microsoft.com/office/drawing/2014/main" id="{20EA4CB0-AE39-4C54-8218-A295D2600010}"/>
              </a:ext>
            </a:extLst>
          </p:cNvPr>
          <p:cNvSpPr txBox="1"/>
          <p:nvPr/>
        </p:nvSpPr>
        <p:spPr>
          <a:xfrm>
            <a:off x="477078" y="2426730"/>
            <a:ext cx="8070574" cy="400110"/>
          </a:xfrm>
          <a:prstGeom prst="rect">
            <a:avLst/>
          </a:prstGeom>
          <a:noFill/>
        </p:spPr>
        <p:txBody>
          <a:bodyPr wrap="square" rtlCol="0">
            <a:spAutoFit/>
          </a:bodyPr>
          <a:lstStyle/>
          <a:p>
            <a:r>
              <a:rPr kumimoji="1" lang="ja-JP" altLang="en-US" sz="2000" b="1" dirty="0"/>
              <a:t>学生・社会人ともに　コロナ肺炎をかなり怖いものとみている</a:t>
            </a:r>
          </a:p>
        </p:txBody>
      </p:sp>
      <p:sp>
        <p:nvSpPr>
          <p:cNvPr id="14" name="テキスト ボックス 13">
            <a:extLst>
              <a:ext uri="{FF2B5EF4-FFF2-40B4-BE49-F238E27FC236}">
                <a16:creationId xmlns:a16="http://schemas.microsoft.com/office/drawing/2014/main" id="{F124FD9C-4006-4AC7-A840-3F05FFE12853}"/>
              </a:ext>
            </a:extLst>
          </p:cNvPr>
          <p:cNvSpPr txBox="1"/>
          <p:nvPr/>
        </p:nvSpPr>
        <p:spPr>
          <a:xfrm>
            <a:off x="477078" y="5454297"/>
            <a:ext cx="8392041" cy="1015663"/>
          </a:xfrm>
          <a:prstGeom prst="rect">
            <a:avLst/>
          </a:prstGeom>
          <a:noFill/>
        </p:spPr>
        <p:txBody>
          <a:bodyPr wrap="none" rtlCol="0">
            <a:spAutoFit/>
          </a:bodyPr>
          <a:lstStyle/>
          <a:p>
            <a:r>
              <a:rPr kumimoji="1" lang="ja-JP" altLang="en-US" sz="2000" b="1" dirty="0"/>
              <a:t>自由形式のコメントでは　マスク着用を筆頭に、</a:t>
            </a:r>
            <a:endParaRPr kumimoji="1" lang="en-US" altLang="ja-JP" sz="2000" b="1" dirty="0"/>
          </a:p>
          <a:p>
            <a:r>
              <a:rPr kumimoji="1" lang="ja-JP" altLang="en-US" sz="2000" b="1" dirty="0"/>
              <a:t>パーティション、ディスタンスなど　「目で見てわかる指標群」　　</a:t>
            </a:r>
            <a:endParaRPr kumimoji="1" lang="en-US" altLang="ja-JP" sz="2000" b="1" dirty="0"/>
          </a:p>
          <a:p>
            <a:r>
              <a:rPr kumimoji="1" lang="ja-JP" altLang="en-US" sz="2000" b="1" dirty="0"/>
              <a:t>が判断材料となっていることが見て取れた</a:t>
            </a:r>
            <a:endParaRPr kumimoji="1" lang="en-US" altLang="ja-JP" sz="2000" b="1" dirty="0"/>
          </a:p>
        </p:txBody>
      </p:sp>
      <p:sp>
        <p:nvSpPr>
          <p:cNvPr id="6" name="スライド番号プレースホルダー 5">
            <a:extLst>
              <a:ext uri="{FF2B5EF4-FFF2-40B4-BE49-F238E27FC236}">
                <a16:creationId xmlns:a16="http://schemas.microsoft.com/office/drawing/2014/main" id="{1841785E-B4EA-44CB-A728-54C5F824B962}"/>
              </a:ext>
            </a:extLst>
          </p:cNvPr>
          <p:cNvSpPr>
            <a:spLocks noGrp="1"/>
          </p:cNvSpPr>
          <p:nvPr>
            <p:ph type="sldNum" sz="quarter" idx="12"/>
          </p:nvPr>
        </p:nvSpPr>
        <p:spPr/>
        <p:txBody>
          <a:bodyPr/>
          <a:lstStyle/>
          <a:p>
            <a:fld id="{3316EC9C-1B7B-4ECD-9772-A2A27B2D89F8}" type="slidenum">
              <a:rPr kumimoji="1" lang="ja-JP" altLang="en-US" smtClean="0"/>
              <a:t>28</a:t>
            </a:fld>
            <a:endParaRPr kumimoji="1" lang="ja-JP" altLang="en-US"/>
          </a:p>
        </p:txBody>
      </p:sp>
    </p:spTree>
    <p:extLst>
      <p:ext uri="{BB962C8B-B14F-4D97-AF65-F5344CB8AC3E}">
        <p14:creationId xmlns:p14="http://schemas.microsoft.com/office/powerpoint/2010/main" val="4163892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D21FD8-90FD-433E-8709-32A3E81DC7E2}"/>
              </a:ext>
            </a:extLst>
          </p:cNvPr>
          <p:cNvSpPr>
            <a:spLocks noGrp="1"/>
          </p:cNvSpPr>
          <p:nvPr>
            <p:ph type="title"/>
          </p:nvPr>
        </p:nvSpPr>
        <p:spPr>
          <a:xfrm>
            <a:off x="797983" y="2898740"/>
            <a:ext cx="7886700" cy="1325563"/>
          </a:xfrm>
        </p:spPr>
        <p:txBody>
          <a:bodyPr>
            <a:normAutofit fontScale="90000"/>
          </a:bodyPr>
          <a:lstStyle/>
          <a:p>
            <a:pPr algn="ctr"/>
            <a:r>
              <a:rPr kumimoji="1" lang="ja-JP" altLang="en-US" sz="6600" b="1" dirty="0">
                <a:latin typeface="HGP創英角ｺﾞｼｯｸUB" panose="020B0900000000000000" pitchFamily="50" charset="-128"/>
                <a:ea typeface="HGP創英角ｺﾞｼｯｸUB" panose="020B0900000000000000" pitchFamily="50" charset="-128"/>
              </a:rPr>
              <a:t>感染症病棟では</a:t>
            </a:r>
            <a:br>
              <a:rPr kumimoji="1" lang="en-US" altLang="ja-JP" sz="6600" b="1" dirty="0">
                <a:latin typeface="HGP創英角ｺﾞｼｯｸUB" panose="020B0900000000000000" pitchFamily="50" charset="-128"/>
                <a:ea typeface="HGP創英角ｺﾞｼｯｸUB" panose="020B0900000000000000" pitchFamily="50" charset="-128"/>
              </a:rPr>
            </a:br>
            <a:r>
              <a:rPr kumimoji="1" lang="ja-JP" altLang="en-US" sz="6600" b="1" dirty="0">
                <a:latin typeface="HGP創英角ｺﾞｼｯｸUB" panose="020B0900000000000000" pitchFamily="50" charset="-128"/>
                <a:ea typeface="HGP創英角ｺﾞｼｯｸUB" panose="020B0900000000000000" pitchFamily="50" charset="-128"/>
              </a:rPr>
              <a:t>換気と</a:t>
            </a:r>
            <a:r>
              <a:rPr lang="ja-JP" altLang="en-US" sz="6600" b="1" dirty="0">
                <a:latin typeface="HGP創英角ｺﾞｼｯｸUB" panose="020B0900000000000000" pitchFamily="50" charset="-128"/>
                <a:ea typeface="HGP創英角ｺﾞｼｯｸUB" panose="020B0900000000000000" pitchFamily="50" charset="-128"/>
              </a:rPr>
              <a:t>濾過</a:t>
            </a:r>
            <a:endParaRPr kumimoji="1" lang="ja-JP" altLang="en-US" sz="6600" b="1" dirty="0">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4">
            <a:extLst>
              <a:ext uri="{FF2B5EF4-FFF2-40B4-BE49-F238E27FC236}">
                <a16:creationId xmlns:a16="http://schemas.microsoft.com/office/drawing/2014/main" id="{C3FC00C3-AB80-492B-9BB4-39FE3ED66D24}"/>
              </a:ext>
            </a:extLst>
          </p:cNvPr>
          <p:cNvSpPr>
            <a:spLocks noGrp="1"/>
          </p:cNvSpPr>
          <p:nvPr>
            <p:ph type="sldNum" sz="quarter" idx="12"/>
          </p:nvPr>
        </p:nvSpPr>
        <p:spPr/>
        <p:txBody>
          <a:bodyPr/>
          <a:lstStyle/>
          <a:p>
            <a:fld id="{3316EC9C-1B7B-4ECD-9772-A2A27B2D89F8}" type="slidenum">
              <a:rPr kumimoji="1" lang="ja-JP" altLang="en-US" smtClean="0"/>
              <a:t>29</a:t>
            </a:fld>
            <a:endParaRPr kumimoji="1" lang="ja-JP" altLang="en-US"/>
          </a:p>
        </p:txBody>
      </p:sp>
    </p:spTree>
    <p:extLst>
      <p:ext uri="{BB962C8B-B14F-4D97-AF65-F5344CB8AC3E}">
        <p14:creationId xmlns:p14="http://schemas.microsoft.com/office/powerpoint/2010/main" val="150054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A9A7441-57D0-4E80-8889-1B760052F52D}"/>
              </a:ext>
            </a:extLst>
          </p:cNvPr>
          <p:cNvSpPr txBox="1"/>
          <p:nvPr/>
        </p:nvSpPr>
        <p:spPr>
          <a:xfrm>
            <a:off x="445223" y="2709102"/>
            <a:ext cx="3689003" cy="769441"/>
          </a:xfrm>
          <a:prstGeom prst="rect">
            <a:avLst/>
          </a:prstGeom>
          <a:solidFill>
            <a:srgbClr val="FFFF00"/>
          </a:solidFill>
          <a:ln w="57150">
            <a:solidFill>
              <a:srgbClr val="000000"/>
            </a:solidFill>
          </a:ln>
        </p:spPr>
        <p:txBody>
          <a:bodyPr wrap="square" rtlCol="0">
            <a:spAutoFit/>
          </a:bodyPr>
          <a:lstStyle/>
          <a:p>
            <a:r>
              <a:rPr kumimoji="1" lang="ja-JP" altLang="en-US" sz="4400" dirty="0"/>
              <a:t>ディスタンス</a:t>
            </a:r>
          </a:p>
        </p:txBody>
      </p:sp>
      <p:sp>
        <p:nvSpPr>
          <p:cNvPr id="4" name="テキスト ボックス 3">
            <a:extLst>
              <a:ext uri="{FF2B5EF4-FFF2-40B4-BE49-F238E27FC236}">
                <a16:creationId xmlns:a16="http://schemas.microsoft.com/office/drawing/2014/main" id="{428056C4-5783-4998-80A0-AB138EC2000C}"/>
              </a:ext>
            </a:extLst>
          </p:cNvPr>
          <p:cNvSpPr txBox="1"/>
          <p:nvPr/>
        </p:nvSpPr>
        <p:spPr>
          <a:xfrm rot="3669931">
            <a:off x="4121081" y="4746420"/>
            <a:ext cx="2294243" cy="830997"/>
          </a:xfrm>
          <a:prstGeom prst="rect">
            <a:avLst/>
          </a:prstGeom>
          <a:solidFill>
            <a:srgbClr val="FFFF00"/>
          </a:solidFill>
          <a:ln w="57150">
            <a:solidFill>
              <a:schemeClr val="tx1"/>
            </a:solidFill>
          </a:ln>
        </p:spPr>
        <p:txBody>
          <a:bodyPr wrap="square" rtlCol="0">
            <a:spAutoFit/>
          </a:bodyPr>
          <a:lstStyle/>
          <a:p>
            <a:r>
              <a:rPr kumimoji="1" lang="ja-JP" altLang="en-US" sz="4800" dirty="0"/>
              <a:t>マスク</a:t>
            </a:r>
          </a:p>
        </p:txBody>
      </p:sp>
      <p:sp>
        <p:nvSpPr>
          <p:cNvPr id="6" name="テキスト ボックス 5">
            <a:extLst>
              <a:ext uri="{FF2B5EF4-FFF2-40B4-BE49-F238E27FC236}">
                <a16:creationId xmlns:a16="http://schemas.microsoft.com/office/drawing/2014/main" id="{68FE4D84-CB91-4AC5-869B-BF9168036E67}"/>
              </a:ext>
            </a:extLst>
          </p:cNvPr>
          <p:cNvSpPr txBox="1"/>
          <p:nvPr/>
        </p:nvSpPr>
        <p:spPr>
          <a:xfrm rot="2209557">
            <a:off x="4161441" y="3968982"/>
            <a:ext cx="4398347" cy="769862"/>
          </a:xfrm>
          <a:prstGeom prst="rect">
            <a:avLst/>
          </a:prstGeom>
          <a:solidFill>
            <a:srgbClr val="FFFF00"/>
          </a:solidFill>
          <a:ln w="57150">
            <a:solidFill>
              <a:schemeClr val="tx1"/>
            </a:solidFill>
          </a:ln>
        </p:spPr>
        <p:txBody>
          <a:bodyPr wrap="square" rtlCol="0">
            <a:spAutoFit/>
          </a:bodyPr>
          <a:lstStyle/>
          <a:p>
            <a:r>
              <a:rPr kumimoji="1" lang="ja-JP" altLang="en-US" sz="4400" dirty="0"/>
              <a:t>アルコール消毒</a:t>
            </a:r>
          </a:p>
        </p:txBody>
      </p:sp>
      <p:sp>
        <p:nvSpPr>
          <p:cNvPr id="3" name="テキスト ボックス 2">
            <a:extLst>
              <a:ext uri="{FF2B5EF4-FFF2-40B4-BE49-F238E27FC236}">
                <a16:creationId xmlns:a16="http://schemas.microsoft.com/office/drawing/2014/main" id="{E0AA82E1-0B2E-432E-A177-D4A032FF42EE}"/>
              </a:ext>
            </a:extLst>
          </p:cNvPr>
          <p:cNvSpPr txBox="1"/>
          <p:nvPr/>
        </p:nvSpPr>
        <p:spPr>
          <a:xfrm>
            <a:off x="7496960" y="2510532"/>
            <a:ext cx="1090043" cy="584775"/>
          </a:xfrm>
          <a:prstGeom prst="rect">
            <a:avLst/>
          </a:prstGeom>
          <a:solidFill>
            <a:schemeClr val="bg1">
              <a:lumMod val="75000"/>
            </a:schemeClr>
          </a:solidFill>
          <a:ln w="57150">
            <a:solidFill>
              <a:srgbClr val="000000"/>
            </a:solidFill>
          </a:ln>
        </p:spPr>
        <p:txBody>
          <a:bodyPr wrap="square" rtlCol="0">
            <a:spAutoFit/>
          </a:bodyPr>
          <a:lstStyle/>
          <a:p>
            <a:r>
              <a:rPr kumimoji="1" lang="ja-JP" altLang="en-US" sz="3200" dirty="0"/>
              <a:t>換気</a:t>
            </a:r>
          </a:p>
        </p:txBody>
      </p:sp>
      <p:sp>
        <p:nvSpPr>
          <p:cNvPr id="5" name="テキスト ボックス 4">
            <a:extLst>
              <a:ext uri="{FF2B5EF4-FFF2-40B4-BE49-F238E27FC236}">
                <a16:creationId xmlns:a16="http://schemas.microsoft.com/office/drawing/2014/main" id="{0D7F89DA-FF35-4FE1-A946-BC4063CA11A9}"/>
              </a:ext>
            </a:extLst>
          </p:cNvPr>
          <p:cNvSpPr txBox="1"/>
          <p:nvPr/>
        </p:nvSpPr>
        <p:spPr>
          <a:xfrm rot="1456600">
            <a:off x="6080174" y="3247260"/>
            <a:ext cx="1960762" cy="769441"/>
          </a:xfrm>
          <a:prstGeom prst="rect">
            <a:avLst/>
          </a:prstGeom>
          <a:solidFill>
            <a:schemeClr val="accent4">
              <a:lumMod val="20000"/>
              <a:lumOff val="80000"/>
            </a:schemeClr>
          </a:solidFill>
          <a:ln w="57150">
            <a:solidFill>
              <a:schemeClr val="tx1"/>
            </a:solidFill>
          </a:ln>
        </p:spPr>
        <p:txBody>
          <a:bodyPr wrap="square" rtlCol="0">
            <a:spAutoFit/>
          </a:bodyPr>
          <a:lstStyle/>
          <a:p>
            <a:r>
              <a:rPr kumimoji="1" lang="ja-JP" altLang="en-US" sz="4400" dirty="0"/>
              <a:t>手洗い</a:t>
            </a:r>
          </a:p>
        </p:txBody>
      </p:sp>
      <p:sp>
        <p:nvSpPr>
          <p:cNvPr id="12" name="テキスト ボックス 11">
            <a:extLst>
              <a:ext uri="{FF2B5EF4-FFF2-40B4-BE49-F238E27FC236}">
                <a16:creationId xmlns:a16="http://schemas.microsoft.com/office/drawing/2014/main" id="{AB43D3D2-1B32-4A06-B2CE-B2F576B241AE}"/>
              </a:ext>
            </a:extLst>
          </p:cNvPr>
          <p:cNvSpPr txBox="1"/>
          <p:nvPr/>
        </p:nvSpPr>
        <p:spPr>
          <a:xfrm rot="19381226">
            <a:off x="1242504" y="4132408"/>
            <a:ext cx="3087340" cy="1569660"/>
          </a:xfrm>
          <a:prstGeom prst="rect">
            <a:avLst/>
          </a:prstGeom>
          <a:solidFill>
            <a:srgbClr val="FFFF00"/>
          </a:solidFill>
          <a:ln w="57150">
            <a:solidFill>
              <a:schemeClr val="tx1"/>
            </a:solidFill>
          </a:ln>
        </p:spPr>
        <p:txBody>
          <a:bodyPr wrap="square" rtlCol="0">
            <a:spAutoFit/>
          </a:bodyPr>
          <a:lstStyle/>
          <a:p>
            <a:r>
              <a:rPr kumimoji="1" lang="ja-JP" altLang="en-US" sz="4800" dirty="0"/>
              <a:t>パーティション</a:t>
            </a:r>
          </a:p>
        </p:txBody>
      </p:sp>
      <p:sp>
        <p:nvSpPr>
          <p:cNvPr id="13" name="矢印: 右 12">
            <a:extLst>
              <a:ext uri="{FF2B5EF4-FFF2-40B4-BE49-F238E27FC236}">
                <a16:creationId xmlns:a16="http://schemas.microsoft.com/office/drawing/2014/main" id="{BC88F45C-2107-41F3-B037-4CF330C3747A}"/>
              </a:ext>
            </a:extLst>
          </p:cNvPr>
          <p:cNvSpPr/>
          <p:nvPr/>
        </p:nvSpPr>
        <p:spPr>
          <a:xfrm>
            <a:off x="648951" y="1066937"/>
            <a:ext cx="7938052" cy="306287"/>
          </a:xfrm>
          <a:prstGeom prst="rightArrow">
            <a:avLst/>
          </a:prstGeom>
          <a:solidFill>
            <a:schemeClr val="tx1"/>
          </a:solidFill>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B0308D07-5CB9-456E-8638-25A07759863F}"/>
              </a:ext>
            </a:extLst>
          </p:cNvPr>
          <p:cNvSpPr>
            <a:spLocks noGrp="1"/>
          </p:cNvSpPr>
          <p:nvPr>
            <p:ph type="sldNum" sz="quarter" idx="12"/>
          </p:nvPr>
        </p:nvSpPr>
        <p:spPr/>
        <p:txBody>
          <a:bodyPr/>
          <a:lstStyle/>
          <a:p>
            <a:fld id="{3316EC9C-1B7B-4ECD-9772-A2A27B2D89F8}" type="slidenum">
              <a:rPr kumimoji="1" lang="ja-JP" altLang="en-US" smtClean="0"/>
              <a:t>3</a:t>
            </a:fld>
            <a:endParaRPr kumimoji="1" lang="ja-JP" altLang="en-US"/>
          </a:p>
        </p:txBody>
      </p:sp>
    </p:spTree>
    <p:extLst>
      <p:ext uri="{BB962C8B-B14F-4D97-AF65-F5344CB8AC3E}">
        <p14:creationId xmlns:p14="http://schemas.microsoft.com/office/powerpoint/2010/main" val="2635563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A61FC2-5508-4014-ACA5-E3B359FF101E}"/>
              </a:ext>
            </a:extLst>
          </p:cNvPr>
          <p:cNvSpPr>
            <a:spLocks noGrp="1"/>
          </p:cNvSpPr>
          <p:nvPr>
            <p:ph type="title"/>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飛沫・飛沫核の排除には</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CEC0BE7D-2879-44AC-8967-6B48C160404B}"/>
              </a:ext>
            </a:extLst>
          </p:cNvPr>
          <p:cNvSpPr>
            <a:spLocks noGrp="1"/>
          </p:cNvSpPr>
          <p:nvPr>
            <p:ph idx="1"/>
          </p:nvPr>
        </p:nvSpPr>
        <p:spPr>
          <a:xfrm>
            <a:off x="372533" y="1817511"/>
            <a:ext cx="8771467" cy="4413956"/>
          </a:xfrm>
        </p:spPr>
        <p:txBody>
          <a:bodyPr>
            <a:normAutofit/>
          </a:bodyPr>
          <a:lstStyle/>
          <a:p>
            <a:r>
              <a:rPr kumimoji="1" lang="ja-JP" altLang="en-US" dirty="0">
                <a:latin typeface="HGP創英角ｺﾞｼｯｸUB" panose="020B0900000000000000" pitchFamily="50" charset="-128"/>
                <a:ea typeface="HGP創英角ｺﾞｼｯｸUB" panose="020B0900000000000000" pitchFamily="50" charset="-128"/>
              </a:rPr>
              <a:t>換気：感染症病棟では　一時間当たり</a:t>
            </a:r>
            <a:r>
              <a:rPr kumimoji="1" lang="en-US" altLang="ja-JP" dirty="0">
                <a:latin typeface="HGP創英角ｺﾞｼｯｸUB" panose="020B0900000000000000" pitchFamily="50" charset="-128"/>
                <a:ea typeface="HGP創英角ｺﾞｼｯｸUB" panose="020B0900000000000000" pitchFamily="50" charset="-128"/>
              </a:rPr>
              <a:t>12</a:t>
            </a:r>
            <a:r>
              <a:rPr kumimoji="1" lang="ja-JP" altLang="en-US" dirty="0">
                <a:latin typeface="HGP創英角ｺﾞｼｯｸUB" panose="020B0900000000000000" pitchFamily="50" charset="-128"/>
                <a:ea typeface="HGP創英角ｺﾞｼｯｸUB" panose="020B0900000000000000" pitchFamily="50" charset="-128"/>
              </a:rPr>
              <a:t>回</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dirty="0">
                <a:latin typeface="HGP創英角ｺﾞｼｯｸUB" panose="020B0900000000000000" pitchFamily="50" charset="-128"/>
                <a:ea typeface="HGP創英角ｺﾞｼｯｸUB" panose="020B0900000000000000" pitchFamily="50" charset="-128"/>
              </a:rPr>
              <a:t>　　　　　窓をできるだけ大きく開ける、小さくとも二方向　　　　　　　　　</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kumimoji="1" lang="ja-JP" altLang="en-US" dirty="0">
                <a:latin typeface="HGP創英角ｺﾞｼｯｸUB" panose="020B0900000000000000" pitchFamily="50" charset="-128"/>
                <a:ea typeface="HGP創英角ｺﾞｼｯｸUB" panose="020B0900000000000000" pitchFamily="50" charset="-128"/>
              </a:rPr>
              <a:t>あける。サーキュレーター・ファンによる給気・排気</a:t>
            </a:r>
            <a:endParaRPr lang="en-US" altLang="ja-JP" sz="2400"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濾過：</a:t>
            </a:r>
            <a:r>
              <a:rPr kumimoji="1" lang="en-US" altLang="ja-JP" dirty="0">
                <a:latin typeface="HGP創英角ｺﾞｼｯｸUB" panose="020B0900000000000000" pitchFamily="50" charset="-128"/>
                <a:ea typeface="HGP創英角ｺﾞｼｯｸUB" panose="020B0900000000000000" pitchFamily="50" charset="-128"/>
              </a:rPr>
              <a:t>HEPA</a:t>
            </a:r>
            <a:r>
              <a:rPr kumimoji="1" lang="ja-JP" altLang="en-US" dirty="0">
                <a:latin typeface="HGP創英角ｺﾞｼｯｸUB" panose="020B0900000000000000" pitchFamily="50" charset="-128"/>
                <a:ea typeface="HGP創英角ｺﾞｼｯｸUB" panose="020B0900000000000000" pitchFamily="50" charset="-128"/>
              </a:rPr>
              <a:t>フィルターならほぼ完全ろ過と考えてよ　　</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kumimoji="1" lang="ja-JP" altLang="en-US" dirty="0">
                <a:latin typeface="HGP創英角ｺﾞｼｯｸUB" panose="020B0900000000000000" pitchFamily="50" charset="-128"/>
                <a:ea typeface="HGP創英角ｺﾞｼｯｸUB" panose="020B0900000000000000" pitchFamily="50" charset="-128"/>
              </a:rPr>
              <a:t>い。</a:t>
            </a:r>
            <a:r>
              <a:rPr lang="ja-JP" altLang="en-US" dirty="0">
                <a:latin typeface="HGP創英角ｺﾞｼｯｸUB" panose="020B0900000000000000" pitchFamily="50" charset="-128"/>
                <a:ea typeface="HGP創英角ｺﾞｼｯｸUB" panose="020B0900000000000000" pitchFamily="50" charset="-128"/>
              </a:rPr>
              <a:t>中性能フィルターでもそれなりの効果</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585C3CDF-ACF1-4023-8532-F79220D0E4ED}"/>
              </a:ext>
            </a:extLst>
          </p:cNvPr>
          <p:cNvSpPr>
            <a:spLocks noGrp="1"/>
          </p:cNvSpPr>
          <p:nvPr>
            <p:ph type="sldNum" sz="quarter" idx="12"/>
          </p:nvPr>
        </p:nvSpPr>
        <p:spPr/>
        <p:txBody>
          <a:bodyPr/>
          <a:lstStyle/>
          <a:p>
            <a:fld id="{3316EC9C-1B7B-4ECD-9772-A2A27B2D89F8}" type="slidenum">
              <a:rPr kumimoji="1" lang="ja-JP" altLang="en-US" smtClean="0"/>
              <a:t>30</a:t>
            </a:fld>
            <a:endParaRPr kumimoji="1" lang="ja-JP" altLang="en-US"/>
          </a:p>
        </p:txBody>
      </p:sp>
    </p:spTree>
    <p:extLst>
      <p:ext uri="{BB962C8B-B14F-4D97-AF65-F5344CB8AC3E}">
        <p14:creationId xmlns:p14="http://schemas.microsoft.com/office/powerpoint/2010/main" val="1128862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56F0638-F5A6-4B70-8248-5945A1D4786C}"/>
              </a:ext>
            </a:extLst>
          </p:cNvPr>
          <p:cNvPicPr>
            <a:picLocks noChangeAspect="1"/>
          </p:cNvPicPr>
          <p:nvPr/>
        </p:nvPicPr>
        <p:blipFill>
          <a:blip r:embed="rId2"/>
          <a:stretch>
            <a:fillRect/>
          </a:stretch>
        </p:blipFill>
        <p:spPr>
          <a:xfrm>
            <a:off x="394642" y="333493"/>
            <a:ext cx="8354716" cy="5274330"/>
          </a:xfrm>
          <a:prstGeom prst="rect">
            <a:avLst/>
          </a:prstGeom>
        </p:spPr>
      </p:pic>
      <p:sp>
        <p:nvSpPr>
          <p:cNvPr id="9" name="テキスト ボックス 8">
            <a:extLst>
              <a:ext uri="{FF2B5EF4-FFF2-40B4-BE49-F238E27FC236}">
                <a16:creationId xmlns:a16="http://schemas.microsoft.com/office/drawing/2014/main" id="{3AA8CC37-8BE7-448D-BDBC-7725CF6C8EE4}"/>
              </a:ext>
            </a:extLst>
          </p:cNvPr>
          <p:cNvSpPr txBox="1"/>
          <p:nvPr/>
        </p:nvSpPr>
        <p:spPr>
          <a:xfrm>
            <a:off x="1300110" y="5607823"/>
            <a:ext cx="6543779" cy="1077218"/>
          </a:xfrm>
          <a:prstGeom prst="rect">
            <a:avLst/>
          </a:prstGeom>
          <a:noFill/>
        </p:spPr>
        <p:txBody>
          <a:bodyPr wrap="none" rtlCol="0">
            <a:spAutoFit/>
          </a:bodyPr>
          <a:lstStyle/>
          <a:p>
            <a:pPr algn="ctr"/>
            <a:r>
              <a:rPr kumimoji="1" lang="ja-JP" altLang="en-US" sz="3200" dirty="0">
                <a:latin typeface="HGP創英角ｺﾞｼｯｸUB" panose="020B0900000000000000" pitchFamily="50" charset="-128"/>
                <a:ea typeface="HGP創英角ｺﾞｼｯｸUB" panose="020B0900000000000000" pitchFamily="50" charset="-128"/>
              </a:rPr>
              <a:t>エアコンの一時間当たりの送風量は　</a:t>
            </a:r>
            <a:endParaRPr kumimoji="1" lang="en-US" altLang="ja-JP" sz="3200" dirty="0">
              <a:latin typeface="HGP創英角ｺﾞｼｯｸUB" panose="020B0900000000000000" pitchFamily="50" charset="-128"/>
              <a:ea typeface="HGP創英角ｺﾞｼｯｸUB" panose="020B0900000000000000" pitchFamily="50" charset="-128"/>
            </a:endParaRPr>
          </a:p>
          <a:p>
            <a:pPr algn="ctr"/>
            <a:r>
              <a:rPr kumimoji="1" lang="ja-JP" altLang="en-US" sz="3200" dirty="0">
                <a:latin typeface="HGP創英角ｺﾞｼｯｸUB" panose="020B0900000000000000" pitchFamily="50" charset="-128"/>
                <a:ea typeface="HGP創英角ｺﾞｼｯｸUB" panose="020B0900000000000000" pitchFamily="50" charset="-128"/>
              </a:rPr>
              <a:t>室内容積の１２倍を軽く超える</a:t>
            </a:r>
          </a:p>
        </p:txBody>
      </p:sp>
      <p:sp>
        <p:nvSpPr>
          <p:cNvPr id="4" name="スライド番号プレースホルダー 3">
            <a:extLst>
              <a:ext uri="{FF2B5EF4-FFF2-40B4-BE49-F238E27FC236}">
                <a16:creationId xmlns:a16="http://schemas.microsoft.com/office/drawing/2014/main" id="{B1EBAA91-8B69-48D8-BBB7-4F57E0CB1493}"/>
              </a:ext>
            </a:extLst>
          </p:cNvPr>
          <p:cNvSpPr>
            <a:spLocks noGrp="1"/>
          </p:cNvSpPr>
          <p:nvPr>
            <p:ph type="sldNum" sz="quarter" idx="12"/>
          </p:nvPr>
        </p:nvSpPr>
        <p:spPr/>
        <p:txBody>
          <a:bodyPr/>
          <a:lstStyle/>
          <a:p>
            <a:fld id="{3316EC9C-1B7B-4ECD-9772-A2A27B2D89F8}" type="slidenum">
              <a:rPr kumimoji="1" lang="ja-JP" altLang="en-US" smtClean="0"/>
              <a:t>31</a:t>
            </a:fld>
            <a:endParaRPr kumimoji="1" lang="ja-JP" altLang="en-US"/>
          </a:p>
        </p:txBody>
      </p:sp>
    </p:spTree>
    <p:extLst>
      <p:ext uri="{BB962C8B-B14F-4D97-AF65-F5344CB8AC3E}">
        <p14:creationId xmlns:p14="http://schemas.microsoft.com/office/powerpoint/2010/main" val="808216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903108E-2A5F-48DB-BB16-443B38940077}"/>
              </a:ext>
            </a:extLst>
          </p:cNvPr>
          <p:cNvPicPr>
            <a:picLocks noChangeAspect="1"/>
          </p:cNvPicPr>
          <p:nvPr/>
        </p:nvPicPr>
        <p:blipFill>
          <a:blip r:embed="rId2"/>
          <a:stretch>
            <a:fillRect/>
          </a:stretch>
        </p:blipFill>
        <p:spPr>
          <a:xfrm>
            <a:off x="661987" y="476250"/>
            <a:ext cx="7820025" cy="5905500"/>
          </a:xfrm>
          <a:prstGeom prst="rect">
            <a:avLst/>
          </a:prstGeom>
        </p:spPr>
      </p:pic>
      <p:sp>
        <p:nvSpPr>
          <p:cNvPr id="4" name="スライド番号プレースホルダー 3">
            <a:extLst>
              <a:ext uri="{FF2B5EF4-FFF2-40B4-BE49-F238E27FC236}">
                <a16:creationId xmlns:a16="http://schemas.microsoft.com/office/drawing/2014/main" id="{3CA94F3F-F6EA-4160-8A41-F14F7F0169A0}"/>
              </a:ext>
            </a:extLst>
          </p:cNvPr>
          <p:cNvSpPr>
            <a:spLocks noGrp="1"/>
          </p:cNvSpPr>
          <p:nvPr>
            <p:ph type="sldNum" sz="quarter" idx="12"/>
          </p:nvPr>
        </p:nvSpPr>
        <p:spPr/>
        <p:txBody>
          <a:bodyPr/>
          <a:lstStyle/>
          <a:p>
            <a:fld id="{3316EC9C-1B7B-4ECD-9772-A2A27B2D89F8}" type="slidenum">
              <a:rPr kumimoji="1" lang="ja-JP" altLang="en-US" smtClean="0"/>
              <a:t>32</a:t>
            </a:fld>
            <a:endParaRPr kumimoji="1" lang="ja-JP" altLang="en-US"/>
          </a:p>
        </p:txBody>
      </p:sp>
    </p:spTree>
    <p:extLst>
      <p:ext uri="{BB962C8B-B14F-4D97-AF65-F5344CB8AC3E}">
        <p14:creationId xmlns:p14="http://schemas.microsoft.com/office/powerpoint/2010/main" val="2268212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2B2CF87-AABD-4558-9602-949980C0FC56}"/>
              </a:ext>
            </a:extLst>
          </p:cNvPr>
          <p:cNvPicPr>
            <a:picLocks noChangeAspect="1"/>
          </p:cNvPicPr>
          <p:nvPr/>
        </p:nvPicPr>
        <p:blipFill>
          <a:blip r:embed="rId2"/>
          <a:stretch>
            <a:fillRect/>
          </a:stretch>
        </p:blipFill>
        <p:spPr>
          <a:xfrm>
            <a:off x="366148" y="619124"/>
            <a:ext cx="8407604" cy="5940702"/>
          </a:xfrm>
          <a:prstGeom prst="rect">
            <a:avLst/>
          </a:prstGeom>
        </p:spPr>
      </p:pic>
      <p:sp>
        <p:nvSpPr>
          <p:cNvPr id="5" name="スライド番号プレースホルダー 4">
            <a:extLst>
              <a:ext uri="{FF2B5EF4-FFF2-40B4-BE49-F238E27FC236}">
                <a16:creationId xmlns:a16="http://schemas.microsoft.com/office/drawing/2014/main" id="{1BFAF4C3-6DE7-4215-981B-FB2183C125F8}"/>
              </a:ext>
            </a:extLst>
          </p:cNvPr>
          <p:cNvSpPr>
            <a:spLocks noGrp="1"/>
          </p:cNvSpPr>
          <p:nvPr>
            <p:ph type="sldNum" sz="quarter" idx="12"/>
          </p:nvPr>
        </p:nvSpPr>
        <p:spPr/>
        <p:txBody>
          <a:bodyPr/>
          <a:lstStyle/>
          <a:p>
            <a:fld id="{3316EC9C-1B7B-4ECD-9772-A2A27B2D89F8}" type="slidenum">
              <a:rPr kumimoji="1" lang="ja-JP" altLang="en-US" smtClean="0"/>
              <a:t>33</a:t>
            </a:fld>
            <a:endParaRPr kumimoji="1" lang="ja-JP" altLang="en-US"/>
          </a:p>
        </p:txBody>
      </p:sp>
    </p:spTree>
    <p:extLst>
      <p:ext uri="{BB962C8B-B14F-4D97-AF65-F5344CB8AC3E}">
        <p14:creationId xmlns:p14="http://schemas.microsoft.com/office/powerpoint/2010/main" val="4250523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78E082F-7D0C-482B-81FA-D6E77A75F55D}"/>
              </a:ext>
            </a:extLst>
          </p:cNvPr>
          <p:cNvPicPr>
            <a:picLocks noChangeAspect="1"/>
          </p:cNvPicPr>
          <p:nvPr/>
        </p:nvPicPr>
        <p:blipFill>
          <a:blip r:embed="rId2"/>
          <a:stretch>
            <a:fillRect/>
          </a:stretch>
        </p:blipFill>
        <p:spPr>
          <a:xfrm>
            <a:off x="128587" y="1104900"/>
            <a:ext cx="8886825" cy="4648200"/>
          </a:xfrm>
          <a:prstGeom prst="rect">
            <a:avLst/>
          </a:prstGeom>
        </p:spPr>
      </p:pic>
      <p:sp>
        <p:nvSpPr>
          <p:cNvPr id="5" name="スライド番号プレースホルダー 4">
            <a:extLst>
              <a:ext uri="{FF2B5EF4-FFF2-40B4-BE49-F238E27FC236}">
                <a16:creationId xmlns:a16="http://schemas.microsoft.com/office/drawing/2014/main" id="{4C5DD13B-3686-4AAB-A5D6-3C9E1ED481F9}"/>
              </a:ext>
            </a:extLst>
          </p:cNvPr>
          <p:cNvSpPr>
            <a:spLocks noGrp="1"/>
          </p:cNvSpPr>
          <p:nvPr>
            <p:ph type="sldNum" sz="quarter" idx="12"/>
          </p:nvPr>
        </p:nvSpPr>
        <p:spPr/>
        <p:txBody>
          <a:bodyPr/>
          <a:lstStyle/>
          <a:p>
            <a:fld id="{3316EC9C-1B7B-4ECD-9772-A2A27B2D89F8}" type="slidenum">
              <a:rPr kumimoji="1" lang="ja-JP" altLang="en-US" smtClean="0"/>
              <a:t>34</a:t>
            </a:fld>
            <a:endParaRPr kumimoji="1" lang="ja-JP" altLang="en-US"/>
          </a:p>
        </p:txBody>
      </p:sp>
    </p:spTree>
    <p:extLst>
      <p:ext uri="{BB962C8B-B14F-4D97-AF65-F5344CB8AC3E}">
        <p14:creationId xmlns:p14="http://schemas.microsoft.com/office/powerpoint/2010/main" val="3092118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8768EE-7535-4649-8689-4374C2619252}"/>
              </a:ext>
            </a:extLst>
          </p:cNvPr>
          <p:cNvSpPr>
            <a:spLocks noGrp="1"/>
          </p:cNvSpPr>
          <p:nvPr>
            <p:ph type="title"/>
          </p:nvPr>
        </p:nvSpPr>
        <p:spPr/>
        <p:txBody>
          <a:bodyPr/>
          <a:lstStyle/>
          <a:p>
            <a:r>
              <a:rPr kumimoji="1" lang="ja-JP" altLang="en-US" b="1" dirty="0"/>
              <a:t>結論</a:t>
            </a:r>
          </a:p>
        </p:txBody>
      </p:sp>
      <p:sp>
        <p:nvSpPr>
          <p:cNvPr id="3" name="コンテンツ プレースホルダー 2">
            <a:extLst>
              <a:ext uri="{FF2B5EF4-FFF2-40B4-BE49-F238E27FC236}">
                <a16:creationId xmlns:a16="http://schemas.microsoft.com/office/drawing/2014/main" id="{2F963663-908B-4D84-B2A2-32172B131774}"/>
              </a:ext>
            </a:extLst>
          </p:cNvPr>
          <p:cNvSpPr>
            <a:spLocks noGrp="1"/>
          </p:cNvSpPr>
          <p:nvPr>
            <p:ph idx="1"/>
          </p:nvPr>
        </p:nvSpPr>
        <p:spPr/>
        <p:txBody>
          <a:bodyPr/>
          <a:lstStyle/>
          <a:p>
            <a:r>
              <a:rPr kumimoji="1" lang="ja-JP" altLang="en-US" b="1" dirty="0"/>
              <a:t>目に見える対策から　目に見えない　しかし　最も有効な対策（換気ついで濾過）へのシフトを</a:t>
            </a:r>
            <a:endParaRPr kumimoji="1" lang="en-US" altLang="ja-JP" b="1" dirty="0"/>
          </a:p>
          <a:p>
            <a:r>
              <a:rPr lang="ja-JP" altLang="en-US" b="1" dirty="0"/>
              <a:t>とくに寒くなって　換気率が落ちがちなときにこそ　換気の強調を</a:t>
            </a:r>
            <a:endParaRPr lang="en-US" altLang="ja-JP" b="1" dirty="0"/>
          </a:p>
          <a:p>
            <a:endParaRPr kumimoji="1" lang="en-US" altLang="ja-JP" b="1" dirty="0"/>
          </a:p>
          <a:p>
            <a:endParaRPr kumimoji="1" lang="ja-JP" altLang="en-US" dirty="0"/>
          </a:p>
        </p:txBody>
      </p:sp>
      <p:sp>
        <p:nvSpPr>
          <p:cNvPr id="6" name="スライド番号プレースホルダー 5">
            <a:extLst>
              <a:ext uri="{FF2B5EF4-FFF2-40B4-BE49-F238E27FC236}">
                <a16:creationId xmlns:a16="http://schemas.microsoft.com/office/drawing/2014/main" id="{5D1BA551-DFC9-4891-ADB2-E09980BE96DE}"/>
              </a:ext>
            </a:extLst>
          </p:cNvPr>
          <p:cNvSpPr>
            <a:spLocks noGrp="1"/>
          </p:cNvSpPr>
          <p:nvPr>
            <p:ph type="sldNum" sz="quarter" idx="12"/>
          </p:nvPr>
        </p:nvSpPr>
        <p:spPr/>
        <p:txBody>
          <a:bodyPr/>
          <a:lstStyle/>
          <a:p>
            <a:fld id="{3316EC9C-1B7B-4ECD-9772-A2A27B2D89F8}" type="slidenum">
              <a:rPr kumimoji="1" lang="ja-JP" altLang="en-US" smtClean="0"/>
              <a:t>35</a:t>
            </a:fld>
            <a:endParaRPr kumimoji="1" lang="ja-JP" altLang="en-US"/>
          </a:p>
        </p:txBody>
      </p:sp>
    </p:spTree>
    <p:extLst>
      <p:ext uri="{BB962C8B-B14F-4D97-AF65-F5344CB8AC3E}">
        <p14:creationId xmlns:p14="http://schemas.microsoft.com/office/powerpoint/2010/main" val="206857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8926F3-825C-4700-BCDE-1C85F5F9B12D}"/>
              </a:ext>
            </a:extLst>
          </p:cNvPr>
          <p:cNvPicPr>
            <a:picLocks noChangeAspect="1"/>
          </p:cNvPicPr>
          <p:nvPr/>
        </p:nvPicPr>
        <p:blipFill>
          <a:blip r:embed="rId2"/>
          <a:stretch>
            <a:fillRect/>
          </a:stretch>
        </p:blipFill>
        <p:spPr>
          <a:xfrm>
            <a:off x="270933" y="154651"/>
            <a:ext cx="8698078" cy="6548698"/>
          </a:xfrm>
          <a:prstGeom prst="rect">
            <a:avLst/>
          </a:prstGeom>
        </p:spPr>
      </p:pic>
      <p:sp>
        <p:nvSpPr>
          <p:cNvPr id="7" name="正方形/長方形 6">
            <a:extLst>
              <a:ext uri="{FF2B5EF4-FFF2-40B4-BE49-F238E27FC236}">
                <a16:creationId xmlns:a16="http://schemas.microsoft.com/office/drawing/2014/main" id="{6CF3832B-A815-43A6-98B2-5C62DC80DDBD}"/>
              </a:ext>
            </a:extLst>
          </p:cNvPr>
          <p:cNvSpPr/>
          <p:nvPr/>
        </p:nvSpPr>
        <p:spPr>
          <a:xfrm>
            <a:off x="4988689" y="2593587"/>
            <a:ext cx="3222477" cy="4852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A0BE30B-D8C0-4080-B4C9-7EA3E5CB44BA}"/>
              </a:ext>
            </a:extLst>
          </p:cNvPr>
          <p:cNvSpPr txBox="1"/>
          <p:nvPr/>
        </p:nvSpPr>
        <p:spPr>
          <a:xfrm>
            <a:off x="8211166" y="2420728"/>
            <a:ext cx="570078" cy="830997"/>
          </a:xfrm>
          <a:prstGeom prst="rect">
            <a:avLst/>
          </a:prstGeom>
          <a:solidFill>
            <a:srgbClr val="FF0000"/>
          </a:solidFill>
        </p:spPr>
        <p:txBody>
          <a:bodyPr wrap="square" rtlCol="0">
            <a:spAutoFit/>
          </a:bodyPr>
          <a:lstStyle/>
          <a:p>
            <a:r>
              <a:rPr kumimoji="1" lang="ja-JP" altLang="en-US" sz="4800" dirty="0"/>
              <a:t>❓</a:t>
            </a:r>
          </a:p>
        </p:txBody>
      </p:sp>
      <p:sp>
        <p:nvSpPr>
          <p:cNvPr id="6" name="スライド番号プレースホルダー 5">
            <a:extLst>
              <a:ext uri="{FF2B5EF4-FFF2-40B4-BE49-F238E27FC236}">
                <a16:creationId xmlns:a16="http://schemas.microsoft.com/office/drawing/2014/main" id="{5AD680BF-E889-47CD-8581-D5983828EDDA}"/>
              </a:ext>
            </a:extLst>
          </p:cNvPr>
          <p:cNvSpPr>
            <a:spLocks noGrp="1"/>
          </p:cNvSpPr>
          <p:nvPr>
            <p:ph type="sldNum" sz="quarter" idx="12"/>
          </p:nvPr>
        </p:nvSpPr>
        <p:spPr/>
        <p:txBody>
          <a:bodyPr/>
          <a:lstStyle/>
          <a:p>
            <a:fld id="{3316EC9C-1B7B-4ECD-9772-A2A27B2D89F8}" type="slidenum">
              <a:rPr kumimoji="1" lang="ja-JP" altLang="en-US" smtClean="0"/>
              <a:t>4</a:t>
            </a:fld>
            <a:endParaRPr kumimoji="1" lang="ja-JP" altLang="en-US"/>
          </a:p>
        </p:txBody>
      </p:sp>
    </p:spTree>
    <p:extLst>
      <p:ext uri="{BB962C8B-B14F-4D97-AF65-F5344CB8AC3E}">
        <p14:creationId xmlns:p14="http://schemas.microsoft.com/office/powerpoint/2010/main" val="351385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161CBCE-1BCA-42FB-AF14-7CADC4C643A6}"/>
              </a:ext>
            </a:extLst>
          </p:cNvPr>
          <p:cNvPicPr>
            <a:picLocks noChangeAspect="1"/>
          </p:cNvPicPr>
          <p:nvPr/>
        </p:nvPicPr>
        <p:blipFill>
          <a:blip r:embed="rId2"/>
          <a:stretch>
            <a:fillRect/>
          </a:stretch>
        </p:blipFill>
        <p:spPr>
          <a:xfrm>
            <a:off x="333057" y="161316"/>
            <a:ext cx="8861778" cy="6696684"/>
          </a:xfrm>
          <a:prstGeom prst="rect">
            <a:avLst/>
          </a:prstGeom>
        </p:spPr>
      </p:pic>
      <p:sp>
        <p:nvSpPr>
          <p:cNvPr id="5" name="正方形/長方形 4">
            <a:extLst>
              <a:ext uri="{FF2B5EF4-FFF2-40B4-BE49-F238E27FC236}">
                <a16:creationId xmlns:a16="http://schemas.microsoft.com/office/drawing/2014/main" id="{21804038-DB48-49B8-9EBA-B118C822BC75}"/>
              </a:ext>
            </a:extLst>
          </p:cNvPr>
          <p:cNvSpPr/>
          <p:nvPr/>
        </p:nvSpPr>
        <p:spPr>
          <a:xfrm>
            <a:off x="3472404" y="2257922"/>
            <a:ext cx="3346797" cy="5315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BAF81A2-3DCE-4D03-BEEE-DABDD3D59F93}"/>
              </a:ext>
            </a:extLst>
          </p:cNvPr>
          <p:cNvSpPr/>
          <p:nvPr/>
        </p:nvSpPr>
        <p:spPr>
          <a:xfrm>
            <a:off x="1518212" y="4620316"/>
            <a:ext cx="6491469" cy="13406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60046DE-0ECE-4E94-A5C7-13EE3939E911}"/>
              </a:ext>
            </a:extLst>
          </p:cNvPr>
          <p:cNvSpPr txBox="1"/>
          <p:nvPr/>
        </p:nvSpPr>
        <p:spPr>
          <a:xfrm>
            <a:off x="6534162" y="1559819"/>
            <a:ext cx="570078" cy="830997"/>
          </a:xfrm>
          <a:prstGeom prst="rect">
            <a:avLst/>
          </a:prstGeom>
          <a:solidFill>
            <a:srgbClr val="FF0000"/>
          </a:solidFill>
        </p:spPr>
        <p:txBody>
          <a:bodyPr wrap="square" rtlCol="0">
            <a:spAutoFit/>
          </a:bodyPr>
          <a:lstStyle/>
          <a:p>
            <a:r>
              <a:rPr kumimoji="1" lang="ja-JP" altLang="en-US" sz="4800" dirty="0"/>
              <a:t>❓</a:t>
            </a:r>
          </a:p>
        </p:txBody>
      </p:sp>
      <p:sp>
        <p:nvSpPr>
          <p:cNvPr id="8" name="スライド番号プレースホルダー 7">
            <a:extLst>
              <a:ext uri="{FF2B5EF4-FFF2-40B4-BE49-F238E27FC236}">
                <a16:creationId xmlns:a16="http://schemas.microsoft.com/office/drawing/2014/main" id="{18775795-A3CE-46B7-8EBF-3C537E5A9815}"/>
              </a:ext>
            </a:extLst>
          </p:cNvPr>
          <p:cNvSpPr>
            <a:spLocks noGrp="1"/>
          </p:cNvSpPr>
          <p:nvPr>
            <p:ph type="sldNum" sz="quarter" idx="12"/>
          </p:nvPr>
        </p:nvSpPr>
        <p:spPr/>
        <p:txBody>
          <a:bodyPr/>
          <a:lstStyle/>
          <a:p>
            <a:fld id="{3316EC9C-1B7B-4ECD-9772-A2A27B2D89F8}" type="slidenum">
              <a:rPr kumimoji="1" lang="ja-JP" altLang="en-US" smtClean="0"/>
              <a:t>5</a:t>
            </a:fld>
            <a:endParaRPr kumimoji="1" lang="ja-JP" altLang="en-US"/>
          </a:p>
        </p:txBody>
      </p:sp>
    </p:spTree>
    <p:extLst>
      <p:ext uri="{BB962C8B-B14F-4D97-AF65-F5344CB8AC3E}">
        <p14:creationId xmlns:p14="http://schemas.microsoft.com/office/powerpoint/2010/main" val="357894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7903BBB-187F-4932-BD14-DF6F54FE3FE2}"/>
              </a:ext>
            </a:extLst>
          </p:cNvPr>
          <p:cNvPicPr>
            <a:picLocks noChangeAspect="1"/>
          </p:cNvPicPr>
          <p:nvPr/>
        </p:nvPicPr>
        <p:blipFill>
          <a:blip r:embed="rId2"/>
          <a:stretch>
            <a:fillRect/>
          </a:stretch>
        </p:blipFill>
        <p:spPr>
          <a:xfrm>
            <a:off x="168025" y="172279"/>
            <a:ext cx="8975975" cy="6637696"/>
          </a:xfrm>
          <a:prstGeom prst="rect">
            <a:avLst/>
          </a:prstGeom>
        </p:spPr>
      </p:pic>
      <p:sp>
        <p:nvSpPr>
          <p:cNvPr id="4" name="正方形/長方形 3">
            <a:extLst>
              <a:ext uri="{FF2B5EF4-FFF2-40B4-BE49-F238E27FC236}">
                <a16:creationId xmlns:a16="http://schemas.microsoft.com/office/drawing/2014/main" id="{34CF08DF-4512-4DEA-B6A2-31C05BB33AD5}"/>
              </a:ext>
            </a:extLst>
          </p:cNvPr>
          <p:cNvSpPr/>
          <p:nvPr/>
        </p:nvSpPr>
        <p:spPr>
          <a:xfrm>
            <a:off x="1072445" y="2641600"/>
            <a:ext cx="6750756" cy="33866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AE28E98C-F6B9-4CEF-B98D-F18B11455F32}"/>
              </a:ext>
            </a:extLst>
          </p:cNvPr>
          <p:cNvSpPr>
            <a:spLocks noGrp="1"/>
          </p:cNvSpPr>
          <p:nvPr>
            <p:ph type="sldNum" sz="quarter" idx="12"/>
          </p:nvPr>
        </p:nvSpPr>
        <p:spPr/>
        <p:txBody>
          <a:bodyPr/>
          <a:lstStyle/>
          <a:p>
            <a:fld id="{3316EC9C-1B7B-4ECD-9772-A2A27B2D89F8}" type="slidenum">
              <a:rPr kumimoji="1" lang="ja-JP" altLang="en-US" smtClean="0"/>
              <a:t>6</a:t>
            </a:fld>
            <a:endParaRPr kumimoji="1" lang="ja-JP" altLang="en-US"/>
          </a:p>
        </p:txBody>
      </p:sp>
    </p:spTree>
    <p:extLst>
      <p:ext uri="{BB962C8B-B14F-4D97-AF65-F5344CB8AC3E}">
        <p14:creationId xmlns:p14="http://schemas.microsoft.com/office/powerpoint/2010/main" val="361296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CFA4E-9A5B-4995-8A52-590C553ABDB3}"/>
              </a:ext>
            </a:extLst>
          </p:cNvPr>
          <p:cNvSpPr>
            <a:spLocks noGrp="1"/>
          </p:cNvSpPr>
          <p:nvPr>
            <p:ph type="title"/>
          </p:nvPr>
        </p:nvSpPr>
        <p:spPr>
          <a:xfrm>
            <a:off x="509381" y="2766218"/>
            <a:ext cx="7886700" cy="1325563"/>
          </a:xfrm>
        </p:spPr>
        <p:txBody>
          <a:bodyPr>
            <a:normAutofit fontScale="90000"/>
          </a:bodyPr>
          <a:lstStyle/>
          <a:p>
            <a:pPr algn="ctr"/>
            <a:r>
              <a:rPr kumimoji="1" lang="ja-JP" altLang="en-US" dirty="0">
                <a:latin typeface="HGP創英角ｺﾞｼｯｸUB" panose="020B0900000000000000" pitchFamily="50" charset="-128"/>
                <a:ea typeface="HGP創英角ｺﾞｼｯｸUB" panose="020B0900000000000000" pitchFamily="50" charset="-128"/>
              </a:rPr>
              <a:t>いつの間にか　本来の「接触感染」が</a:t>
            </a:r>
            <a:r>
              <a:rPr lang="ja-JP" altLang="en-US" dirty="0">
                <a:latin typeface="HGP創英角ｺﾞｼｯｸUB" panose="020B0900000000000000" pitchFamily="50" charset="-128"/>
                <a:ea typeface="HGP創英角ｺﾞｼｯｸUB" panose="020B0900000000000000" pitchFamily="50" charset="-128"/>
              </a:rPr>
              <a:t>誤解され　</a:t>
            </a:r>
            <a:r>
              <a:rPr kumimoji="1" lang="ja-JP" altLang="en-US" dirty="0">
                <a:latin typeface="HGP創英角ｺﾞｼｯｸUB" panose="020B0900000000000000" pitchFamily="50" charset="-128"/>
                <a:ea typeface="HGP創英角ｺﾞｼｯｸUB" panose="020B0900000000000000" pitchFamily="50" charset="-128"/>
              </a:rPr>
              <a:t>３密（密閉、密集、密接という視覚的指標）の回避　つまり　　　　　「近接状態」の回避</a:t>
            </a:r>
            <a:r>
              <a:rPr lang="ja-JP" altLang="en-US" dirty="0">
                <a:latin typeface="HGP創英角ｺﾞｼｯｸUB" panose="020B0900000000000000" pitchFamily="50" charset="-128"/>
                <a:ea typeface="HGP創英角ｺﾞｼｯｸUB" panose="020B0900000000000000" pitchFamily="50" charset="-128"/>
              </a:rPr>
              <a:t>とされて</a:t>
            </a:r>
            <a:r>
              <a:rPr kumimoji="1" lang="ja-JP" altLang="en-US" dirty="0">
                <a:latin typeface="HGP創英角ｺﾞｼｯｸUB" panose="020B0900000000000000" pitchFamily="50" charset="-128"/>
                <a:ea typeface="HGP創英角ｺﾞｼｯｸUB" panose="020B0900000000000000" pitchFamily="50" charset="-128"/>
              </a:rPr>
              <a:t>しまった　</a:t>
            </a:r>
          </a:p>
        </p:txBody>
      </p:sp>
      <p:sp>
        <p:nvSpPr>
          <p:cNvPr id="5" name="スライド番号プレースホルダー 4">
            <a:extLst>
              <a:ext uri="{FF2B5EF4-FFF2-40B4-BE49-F238E27FC236}">
                <a16:creationId xmlns:a16="http://schemas.microsoft.com/office/drawing/2014/main" id="{7A9DEAFB-B1F0-497F-9D05-FEA5FE289B18}"/>
              </a:ext>
            </a:extLst>
          </p:cNvPr>
          <p:cNvSpPr>
            <a:spLocks noGrp="1"/>
          </p:cNvSpPr>
          <p:nvPr>
            <p:ph type="sldNum" sz="quarter" idx="12"/>
          </p:nvPr>
        </p:nvSpPr>
        <p:spPr/>
        <p:txBody>
          <a:bodyPr/>
          <a:lstStyle/>
          <a:p>
            <a:fld id="{3316EC9C-1B7B-4ECD-9772-A2A27B2D89F8}" type="slidenum">
              <a:rPr kumimoji="1" lang="ja-JP" altLang="en-US" smtClean="0"/>
              <a:t>7</a:t>
            </a:fld>
            <a:endParaRPr kumimoji="1" lang="ja-JP" altLang="en-US"/>
          </a:p>
        </p:txBody>
      </p:sp>
    </p:spTree>
    <p:extLst>
      <p:ext uri="{BB962C8B-B14F-4D97-AF65-F5344CB8AC3E}">
        <p14:creationId xmlns:p14="http://schemas.microsoft.com/office/powerpoint/2010/main" val="392133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3FCB56-43A1-43EC-BB0E-2EC794526B27}"/>
              </a:ext>
            </a:extLst>
          </p:cNvPr>
          <p:cNvSpPr>
            <a:spLocks noGrp="1"/>
          </p:cNvSpPr>
          <p:nvPr>
            <p:ph type="title"/>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新型コロナ肺炎では</a:t>
            </a:r>
          </a:p>
        </p:txBody>
      </p:sp>
      <p:sp>
        <p:nvSpPr>
          <p:cNvPr id="3" name="コンテンツ プレースホルダー 2">
            <a:extLst>
              <a:ext uri="{FF2B5EF4-FFF2-40B4-BE49-F238E27FC236}">
                <a16:creationId xmlns:a16="http://schemas.microsoft.com/office/drawing/2014/main" id="{483E3752-A5AB-4813-A429-CDF1F3E9E7C2}"/>
              </a:ext>
            </a:extLst>
          </p:cNvPr>
          <p:cNvSpPr>
            <a:spLocks noGrp="1"/>
          </p:cNvSpPr>
          <p:nvPr>
            <p:ph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まず　</a:t>
            </a:r>
            <a:r>
              <a:rPr kumimoji="1" lang="ja-JP" altLang="en-US" dirty="0">
                <a:highlight>
                  <a:srgbClr val="FFFF00"/>
                </a:highlight>
                <a:latin typeface="HGP創英角ｺﾞｼｯｸUB" panose="020B0900000000000000" pitchFamily="50" charset="-128"/>
                <a:ea typeface="HGP創英角ｺﾞｼｯｸUB" panose="020B0900000000000000" pitchFamily="50" charset="-128"/>
              </a:rPr>
              <a:t>飛沫感染</a:t>
            </a:r>
            <a:r>
              <a:rPr kumimoji="1" lang="ja-JP" altLang="en-US" dirty="0">
                <a:latin typeface="HGP創英角ｺﾞｼｯｸUB" panose="020B0900000000000000" pitchFamily="50" charset="-128"/>
                <a:ea typeface="HGP創英角ｺﾞｼｯｸUB" panose="020B0900000000000000" pitchFamily="50" charset="-128"/>
              </a:rPr>
              <a:t>が原因と言われた</a:t>
            </a:r>
            <a:endParaRPr kumimoji="1"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そののち　</a:t>
            </a:r>
            <a:r>
              <a:rPr lang="ja-JP" altLang="en-US" dirty="0">
                <a:highlight>
                  <a:srgbClr val="FFFF00"/>
                </a:highlight>
                <a:latin typeface="HGP創英角ｺﾞｼｯｸUB" panose="020B0900000000000000" pitchFamily="50" charset="-128"/>
                <a:ea typeface="HGP創英角ｺﾞｼｯｸUB" panose="020B0900000000000000" pitchFamily="50" charset="-128"/>
              </a:rPr>
              <a:t>空気感染＝飛沫核感染</a:t>
            </a:r>
            <a:r>
              <a:rPr lang="ja-JP" altLang="en-US" dirty="0">
                <a:latin typeface="HGP創英角ｺﾞｼｯｸUB" panose="020B0900000000000000" pitchFamily="50" charset="-128"/>
                <a:ea typeface="HGP創英角ｺﾞｼｯｸUB" panose="020B0900000000000000" pitchFamily="50" charset="-128"/>
              </a:rPr>
              <a:t>の割合も高いのでは？と推測された</a:t>
            </a:r>
            <a:endParaRPr lang="en-US" altLang="ja-JP" dirty="0">
              <a:latin typeface="HGP創英角ｺﾞｼｯｸUB" panose="020B0900000000000000" pitchFamily="50" charset="-128"/>
              <a:ea typeface="HGP創英角ｺﾞｼｯｸUB" panose="020B0900000000000000" pitchFamily="50" charset="-128"/>
            </a:endParaRPr>
          </a:p>
          <a:p>
            <a:r>
              <a:rPr lang="en-US" altLang="ja-JP" dirty="0">
                <a:latin typeface="HGP創英角ｺﾞｼｯｸUB" panose="020B0900000000000000" pitchFamily="50" charset="-128"/>
                <a:ea typeface="HGP創英角ｺﾞｼｯｸUB" panose="020B0900000000000000" pitchFamily="50" charset="-128"/>
              </a:rPr>
              <a:t>WHO</a:t>
            </a:r>
            <a:r>
              <a:rPr lang="ja-JP" altLang="en-US" dirty="0">
                <a:latin typeface="HGP創英角ｺﾞｼｯｸUB" panose="020B0900000000000000" pitchFamily="50" charset="-128"/>
                <a:ea typeface="HGP創英角ｺﾞｼｯｸUB" panose="020B0900000000000000" pitchFamily="50" charset="-128"/>
              </a:rPr>
              <a:t>も</a:t>
            </a:r>
            <a:r>
              <a:rPr lang="en-US" altLang="ja-JP" dirty="0">
                <a:latin typeface="HGP創英角ｺﾞｼｯｸUB" panose="020B0900000000000000" pitchFamily="50" charset="-128"/>
                <a:ea typeface="HGP創英角ｺﾞｼｯｸUB" panose="020B0900000000000000" pitchFamily="50" charset="-128"/>
              </a:rPr>
              <a:t>CDC</a:t>
            </a:r>
            <a:r>
              <a:rPr lang="ja-JP" altLang="en-US" dirty="0">
                <a:latin typeface="HGP創英角ｺﾞｼｯｸUB" panose="020B0900000000000000" pitchFamily="50" charset="-128"/>
                <a:ea typeface="HGP創英角ｺﾞｼｯｸUB" panose="020B0900000000000000" pitchFamily="50" charset="-128"/>
              </a:rPr>
              <a:t>も　</a:t>
            </a:r>
            <a:r>
              <a:rPr lang="ja-JP" altLang="en-US" dirty="0">
                <a:highlight>
                  <a:srgbClr val="FFFF00"/>
                </a:highlight>
                <a:latin typeface="HGP創英角ｺﾞｼｯｸUB" panose="020B0900000000000000" pitchFamily="50" charset="-128"/>
                <a:ea typeface="HGP創英角ｺﾞｼｯｸUB" panose="020B0900000000000000" pitchFamily="50" charset="-128"/>
              </a:rPr>
              <a:t>接触感染</a:t>
            </a:r>
            <a:r>
              <a:rPr lang="ja-JP" altLang="en-US" dirty="0">
                <a:latin typeface="HGP創英角ｺﾞｼｯｸUB" panose="020B0900000000000000" pitchFamily="50" charset="-128"/>
                <a:ea typeface="HGP創英角ｺﾞｼｯｸUB" panose="020B0900000000000000" pitchFamily="50" charset="-128"/>
              </a:rPr>
              <a:t>については　一般人に対して　ことさらの注意は行っていない。注意を与えるのは　医療関係者、患者が発生した場所の消毒にあたる業者に対してのみ・・・</a:t>
            </a:r>
            <a:r>
              <a:rPr lang="ja-JP" altLang="en-US" dirty="0">
                <a:highlight>
                  <a:srgbClr val="FFFF00"/>
                </a:highlight>
                <a:latin typeface="HGP創英角ｺﾞｼｯｸUB" panose="020B0900000000000000" pitchFamily="50" charset="-128"/>
                <a:ea typeface="HGP創英角ｺﾞｼｯｸUB" panose="020B0900000000000000" pitchFamily="50" charset="-128"/>
              </a:rPr>
              <a:t>つまり濃厚に汚染された体液・人体組織・器物の存在の可能性が濃厚である場面で働かざるを得ない人たちに対して　</a:t>
            </a:r>
            <a:r>
              <a:rPr lang="ja-JP" altLang="en-US" dirty="0">
                <a:latin typeface="HGP創英角ｺﾞｼｯｸUB" panose="020B0900000000000000" pitchFamily="50" charset="-128"/>
                <a:ea typeface="HGP創英角ｺﾞｼｯｸUB" panose="020B0900000000000000" pitchFamily="50" charset="-128"/>
              </a:rPr>
              <a:t>　　の注意</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2DE46D34-8047-435A-8FF9-18AECE356897}"/>
              </a:ext>
            </a:extLst>
          </p:cNvPr>
          <p:cNvSpPr>
            <a:spLocks noGrp="1"/>
          </p:cNvSpPr>
          <p:nvPr>
            <p:ph type="sldNum" sz="quarter" idx="12"/>
          </p:nvPr>
        </p:nvSpPr>
        <p:spPr/>
        <p:txBody>
          <a:bodyPr/>
          <a:lstStyle/>
          <a:p>
            <a:fld id="{3316EC9C-1B7B-4ECD-9772-A2A27B2D89F8}" type="slidenum">
              <a:rPr kumimoji="1" lang="ja-JP" altLang="en-US" smtClean="0"/>
              <a:t>8</a:t>
            </a:fld>
            <a:endParaRPr kumimoji="1" lang="ja-JP" altLang="en-US"/>
          </a:p>
        </p:txBody>
      </p:sp>
    </p:spTree>
    <p:extLst>
      <p:ext uri="{BB962C8B-B14F-4D97-AF65-F5344CB8AC3E}">
        <p14:creationId xmlns:p14="http://schemas.microsoft.com/office/powerpoint/2010/main" val="333970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8E864C-7732-490B-9A1A-2807BB6F6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23" y="500448"/>
            <a:ext cx="8825554" cy="5857103"/>
          </a:xfrm>
          <a:prstGeom prst="rect">
            <a:avLst/>
          </a:prstGeom>
        </p:spPr>
      </p:pic>
      <p:grpSp>
        <p:nvGrpSpPr>
          <p:cNvPr id="12" name="グループ化 11">
            <a:extLst>
              <a:ext uri="{FF2B5EF4-FFF2-40B4-BE49-F238E27FC236}">
                <a16:creationId xmlns:a16="http://schemas.microsoft.com/office/drawing/2014/main" id="{ECC9DB33-1187-48DF-A0B1-6E75CB864553}"/>
              </a:ext>
            </a:extLst>
          </p:cNvPr>
          <p:cNvGrpSpPr/>
          <p:nvPr/>
        </p:nvGrpSpPr>
        <p:grpSpPr>
          <a:xfrm>
            <a:off x="802862" y="804782"/>
            <a:ext cx="3341859" cy="3924729"/>
            <a:chOff x="802862" y="804782"/>
            <a:chExt cx="3341859" cy="3924729"/>
          </a:xfrm>
        </p:grpSpPr>
        <p:sp>
          <p:nvSpPr>
            <p:cNvPr id="4" name="フリーフォーム: 図形 3">
              <a:extLst>
                <a:ext uri="{FF2B5EF4-FFF2-40B4-BE49-F238E27FC236}">
                  <a16:creationId xmlns:a16="http://schemas.microsoft.com/office/drawing/2014/main" id="{96087991-D1DD-4A1B-AA5A-2DAFCBA2C0A4}"/>
                </a:ext>
              </a:extLst>
            </p:cNvPr>
            <p:cNvSpPr/>
            <p:nvPr/>
          </p:nvSpPr>
          <p:spPr>
            <a:xfrm>
              <a:off x="802862" y="1791730"/>
              <a:ext cx="655235" cy="1087394"/>
            </a:xfrm>
            <a:custGeom>
              <a:avLst/>
              <a:gdLst>
                <a:gd name="connsiteX0" fmla="*/ 49754 w 655235"/>
                <a:gd name="connsiteY0" fmla="*/ 210065 h 1087394"/>
                <a:gd name="connsiteX1" fmla="*/ 111538 w 655235"/>
                <a:gd name="connsiteY1" fmla="*/ 12356 h 1087394"/>
                <a:gd name="connsiteX2" fmla="*/ 148608 w 655235"/>
                <a:gd name="connsiteY2" fmla="*/ 0 h 1087394"/>
                <a:gd name="connsiteX3" fmla="*/ 371030 w 655235"/>
                <a:gd name="connsiteY3" fmla="*/ 37070 h 1087394"/>
                <a:gd name="connsiteX4" fmla="*/ 408100 w 655235"/>
                <a:gd name="connsiteY4" fmla="*/ 61784 h 1087394"/>
                <a:gd name="connsiteX5" fmla="*/ 457527 w 655235"/>
                <a:gd name="connsiteY5" fmla="*/ 123567 h 1087394"/>
                <a:gd name="connsiteX6" fmla="*/ 469884 w 655235"/>
                <a:gd name="connsiteY6" fmla="*/ 160638 h 1087394"/>
                <a:gd name="connsiteX7" fmla="*/ 506954 w 655235"/>
                <a:gd name="connsiteY7" fmla="*/ 197708 h 1087394"/>
                <a:gd name="connsiteX8" fmla="*/ 531668 w 655235"/>
                <a:gd name="connsiteY8" fmla="*/ 247135 h 1087394"/>
                <a:gd name="connsiteX9" fmla="*/ 544024 w 655235"/>
                <a:gd name="connsiteY9" fmla="*/ 308919 h 1087394"/>
                <a:gd name="connsiteX10" fmla="*/ 568738 w 655235"/>
                <a:gd name="connsiteY10" fmla="*/ 383059 h 1087394"/>
                <a:gd name="connsiteX11" fmla="*/ 581095 w 655235"/>
                <a:gd name="connsiteY11" fmla="*/ 420129 h 1087394"/>
                <a:gd name="connsiteX12" fmla="*/ 605808 w 655235"/>
                <a:gd name="connsiteY12" fmla="*/ 531340 h 1087394"/>
                <a:gd name="connsiteX13" fmla="*/ 618165 w 655235"/>
                <a:gd name="connsiteY13" fmla="*/ 704335 h 1087394"/>
                <a:gd name="connsiteX14" fmla="*/ 642879 w 655235"/>
                <a:gd name="connsiteY14" fmla="*/ 803189 h 1087394"/>
                <a:gd name="connsiteX15" fmla="*/ 655235 w 655235"/>
                <a:gd name="connsiteY15" fmla="*/ 877329 h 1087394"/>
                <a:gd name="connsiteX16" fmla="*/ 642879 w 655235"/>
                <a:gd name="connsiteY16" fmla="*/ 1013254 h 1087394"/>
                <a:gd name="connsiteX17" fmla="*/ 630522 w 655235"/>
                <a:gd name="connsiteY17" fmla="*/ 1050324 h 1087394"/>
                <a:gd name="connsiteX18" fmla="*/ 593452 w 655235"/>
                <a:gd name="connsiteY18" fmla="*/ 1075038 h 1087394"/>
                <a:gd name="connsiteX19" fmla="*/ 544024 w 655235"/>
                <a:gd name="connsiteY19" fmla="*/ 1087394 h 1087394"/>
                <a:gd name="connsiteX20" fmla="*/ 432814 w 655235"/>
                <a:gd name="connsiteY20" fmla="*/ 1075038 h 1087394"/>
                <a:gd name="connsiteX21" fmla="*/ 395743 w 655235"/>
                <a:gd name="connsiteY21" fmla="*/ 1062681 h 1087394"/>
                <a:gd name="connsiteX22" fmla="*/ 346316 w 655235"/>
                <a:gd name="connsiteY22" fmla="*/ 1037967 h 1087394"/>
                <a:gd name="connsiteX23" fmla="*/ 259819 w 655235"/>
                <a:gd name="connsiteY23" fmla="*/ 976184 h 1087394"/>
                <a:gd name="connsiteX24" fmla="*/ 222749 w 655235"/>
                <a:gd name="connsiteY24" fmla="*/ 951470 h 1087394"/>
                <a:gd name="connsiteX25" fmla="*/ 173322 w 655235"/>
                <a:gd name="connsiteY25" fmla="*/ 864973 h 1087394"/>
                <a:gd name="connsiteX26" fmla="*/ 160965 w 655235"/>
                <a:gd name="connsiteY26" fmla="*/ 790832 h 1087394"/>
                <a:gd name="connsiteX27" fmla="*/ 148608 w 655235"/>
                <a:gd name="connsiteY27" fmla="*/ 741405 h 1087394"/>
                <a:gd name="connsiteX28" fmla="*/ 136252 w 655235"/>
                <a:gd name="connsiteY28" fmla="*/ 630194 h 1087394"/>
                <a:gd name="connsiteX29" fmla="*/ 111538 w 655235"/>
                <a:gd name="connsiteY29" fmla="*/ 556054 h 1087394"/>
                <a:gd name="connsiteX30" fmla="*/ 74468 w 655235"/>
                <a:gd name="connsiteY30" fmla="*/ 444843 h 1087394"/>
                <a:gd name="connsiteX31" fmla="*/ 49754 w 655235"/>
                <a:gd name="connsiteY31" fmla="*/ 358346 h 1087394"/>
                <a:gd name="connsiteX32" fmla="*/ 12684 w 655235"/>
                <a:gd name="connsiteY32" fmla="*/ 321275 h 1087394"/>
                <a:gd name="connsiteX33" fmla="*/ 327 w 655235"/>
                <a:gd name="connsiteY33" fmla="*/ 160638 h 108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5235" h="1087394">
                  <a:moveTo>
                    <a:pt x="49754" y="210065"/>
                  </a:moveTo>
                  <a:cubicBezTo>
                    <a:pt x="67965" y="82594"/>
                    <a:pt x="28195" y="54028"/>
                    <a:pt x="111538" y="12356"/>
                  </a:cubicBezTo>
                  <a:cubicBezTo>
                    <a:pt x="123188" y="6531"/>
                    <a:pt x="136251" y="4119"/>
                    <a:pt x="148608" y="0"/>
                  </a:cubicBezTo>
                  <a:cubicBezTo>
                    <a:pt x="190995" y="3532"/>
                    <a:pt x="319090" y="2442"/>
                    <a:pt x="371030" y="37070"/>
                  </a:cubicBezTo>
                  <a:lnTo>
                    <a:pt x="408100" y="61784"/>
                  </a:lnTo>
                  <a:cubicBezTo>
                    <a:pt x="439160" y="154963"/>
                    <a:pt x="393649" y="43719"/>
                    <a:pt x="457527" y="123567"/>
                  </a:cubicBezTo>
                  <a:cubicBezTo>
                    <a:pt x="465664" y="133738"/>
                    <a:pt x="462659" y="149800"/>
                    <a:pt x="469884" y="160638"/>
                  </a:cubicBezTo>
                  <a:cubicBezTo>
                    <a:pt x="479577" y="175178"/>
                    <a:pt x="496797" y="183488"/>
                    <a:pt x="506954" y="197708"/>
                  </a:cubicBezTo>
                  <a:cubicBezTo>
                    <a:pt x="517661" y="212697"/>
                    <a:pt x="523430" y="230659"/>
                    <a:pt x="531668" y="247135"/>
                  </a:cubicBezTo>
                  <a:cubicBezTo>
                    <a:pt x="535787" y="267730"/>
                    <a:pt x="538498" y="288657"/>
                    <a:pt x="544024" y="308919"/>
                  </a:cubicBezTo>
                  <a:cubicBezTo>
                    <a:pt x="550878" y="334051"/>
                    <a:pt x="560500" y="358346"/>
                    <a:pt x="568738" y="383059"/>
                  </a:cubicBezTo>
                  <a:cubicBezTo>
                    <a:pt x="572857" y="395416"/>
                    <a:pt x="578541" y="407357"/>
                    <a:pt x="581095" y="420129"/>
                  </a:cubicBezTo>
                  <a:cubicBezTo>
                    <a:pt x="596783" y="498566"/>
                    <a:pt x="588358" y="461537"/>
                    <a:pt x="605808" y="531340"/>
                  </a:cubicBezTo>
                  <a:cubicBezTo>
                    <a:pt x="609927" y="589005"/>
                    <a:pt x="610354" y="647053"/>
                    <a:pt x="618165" y="704335"/>
                  </a:cubicBezTo>
                  <a:cubicBezTo>
                    <a:pt x="622754" y="737989"/>
                    <a:pt x="637295" y="769686"/>
                    <a:pt x="642879" y="803189"/>
                  </a:cubicBezTo>
                  <a:lnTo>
                    <a:pt x="655235" y="877329"/>
                  </a:lnTo>
                  <a:cubicBezTo>
                    <a:pt x="651116" y="922637"/>
                    <a:pt x="649313" y="968216"/>
                    <a:pt x="642879" y="1013254"/>
                  </a:cubicBezTo>
                  <a:cubicBezTo>
                    <a:pt x="641037" y="1026148"/>
                    <a:pt x="638659" y="1040153"/>
                    <a:pt x="630522" y="1050324"/>
                  </a:cubicBezTo>
                  <a:cubicBezTo>
                    <a:pt x="621245" y="1061921"/>
                    <a:pt x="607102" y="1069188"/>
                    <a:pt x="593452" y="1075038"/>
                  </a:cubicBezTo>
                  <a:cubicBezTo>
                    <a:pt x="577842" y="1081728"/>
                    <a:pt x="560500" y="1083275"/>
                    <a:pt x="544024" y="1087394"/>
                  </a:cubicBezTo>
                  <a:cubicBezTo>
                    <a:pt x="506954" y="1083275"/>
                    <a:pt x="469605" y="1081170"/>
                    <a:pt x="432814" y="1075038"/>
                  </a:cubicBezTo>
                  <a:cubicBezTo>
                    <a:pt x="419966" y="1072897"/>
                    <a:pt x="407715" y="1067812"/>
                    <a:pt x="395743" y="1062681"/>
                  </a:cubicBezTo>
                  <a:cubicBezTo>
                    <a:pt x="378812" y="1055425"/>
                    <a:pt x="362309" y="1047106"/>
                    <a:pt x="346316" y="1037967"/>
                  </a:cubicBezTo>
                  <a:cubicBezTo>
                    <a:pt x="317194" y="1021326"/>
                    <a:pt x="286342" y="995129"/>
                    <a:pt x="259819" y="976184"/>
                  </a:cubicBezTo>
                  <a:cubicBezTo>
                    <a:pt x="247734" y="967552"/>
                    <a:pt x="235106" y="959708"/>
                    <a:pt x="222749" y="951470"/>
                  </a:cubicBezTo>
                  <a:cubicBezTo>
                    <a:pt x="206201" y="926649"/>
                    <a:pt x="181874" y="893481"/>
                    <a:pt x="173322" y="864973"/>
                  </a:cubicBezTo>
                  <a:cubicBezTo>
                    <a:pt x="166123" y="840975"/>
                    <a:pt x="165879" y="815400"/>
                    <a:pt x="160965" y="790832"/>
                  </a:cubicBezTo>
                  <a:cubicBezTo>
                    <a:pt x="157634" y="774179"/>
                    <a:pt x="152727" y="757881"/>
                    <a:pt x="148608" y="741405"/>
                  </a:cubicBezTo>
                  <a:cubicBezTo>
                    <a:pt x="144489" y="704335"/>
                    <a:pt x="143567" y="666768"/>
                    <a:pt x="136252" y="630194"/>
                  </a:cubicBezTo>
                  <a:cubicBezTo>
                    <a:pt x="131143" y="604650"/>
                    <a:pt x="117856" y="581326"/>
                    <a:pt x="111538" y="556054"/>
                  </a:cubicBezTo>
                  <a:cubicBezTo>
                    <a:pt x="81926" y="437607"/>
                    <a:pt x="120999" y="584437"/>
                    <a:pt x="74468" y="444843"/>
                  </a:cubicBezTo>
                  <a:cubicBezTo>
                    <a:pt x="71721" y="436603"/>
                    <a:pt x="57688" y="370247"/>
                    <a:pt x="49754" y="358346"/>
                  </a:cubicBezTo>
                  <a:cubicBezTo>
                    <a:pt x="40061" y="343806"/>
                    <a:pt x="25041" y="333632"/>
                    <a:pt x="12684" y="321275"/>
                  </a:cubicBezTo>
                  <a:cubicBezTo>
                    <a:pt x="-3168" y="210313"/>
                    <a:pt x="327" y="263903"/>
                    <a:pt x="327" y="160638"/>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F6106322-DB42-4891-8F43-2EC9B215C745}"/>
                </a:ext>
              </a:extLst>
            </p:cNvPr>
            <p:cNvSpPr/>
            <p:nvPr/>
          </p:nvSpPr>
          <p:spPr>
            <a:xfrm rot="670049">
              <a:off x="1327263" y="1127509"/>
              <a:ext cx="667885" cy="1453564"/>
            </a:xfrm>
            <a:custGeom>
              <a:avLst/>
              <a:gdLst>
                <a:gd name="connsiteX0" fmla="*/ 49754 w 655235"/>
                <a:gd name="connsiteY0" fmla="*/ 210065 h 1087394"/>
                <a:gd name="connsiteX1" fmla="*/ 111538 w 655235"/>
                <a:gd name="connsiteY1" fmla="*/ 12356 h 1087394"/>
                <a:gd name="connsiteX2" fmla="*/ 148608 w 655235"/>
                <a:gd name="connsiteY2" fmla="*/ 0 h 1087394"/>
                <a:gd name="connsiteX3" fmla="*/ 371030 w 655235"/>
                <a:gd name="connsiteY3" fmla="*/ 37070 h 1087394"/>
                <a:gd name="connsiteX4" fmla="*/ 408100 w 655235"/>
                <a:gd name="connsiteY4" fmla="*/ 61784 h 1087394"/>
                <a:gd name="connsiteX5" fmla="*/ 457527 w 655235"/>
                <a:gd name="connsiteY5" fmla="*/ 123567 h 1087394"/>
                <a:gd name="connsiteX6" fmla="*/ 469884 w 655235"/>
                <a:gd name="connsiteY6" fmla="*/ 160638 h 1087394"/>
                <a:gd name="connsiteX7" fmla="*/ 506954 w 655235"/>
                <a:gd name="connsiteY7" fmla="*/ 197708 h 1087394"/>
                <a:gd name="connsiteX8" fmla="*/ 531668 w 655235"/>
                <a:gd name="connsiteY8" fmla="*/ 247135 h 1087394"/>
                <a:gd name="connsiteX9" fmla="*/ 544024 w 655235"/>
                <a:gd name="connsiteY9" fmla="*/ 308919 h 1087394"/>
                <a:gd name="connsiteX10" fmla="*/ 568738 w 655235"/>
                <a:gd name="connsiteY10" fmla="*/ 383059 h 1087394"/>
                <a:gd name="connsiteX11" fmla="*/ 581095 w 655235"/>
                <a:gd name="connsiteY11" fmla="*/ 420129 h 1087394"/>
                <a:gd name="connsiteX12" fmla="*/ 605808 w 655235"/>
                <a:gd name="connsiteY12" fmla="*/ 531340 h 1087394"/>
                <a:gd name="connsiteX13" fmla="*/ 618165 w 655235"/>
                <a:gd name="connsiteY13" fmla="*/ 704335 h 1087394"/>
                <a:gd name="connsiteX14" fmla="*/ 642879 w 655235"/>
                <a:gd name="connsiteY14" fmla="*/ 803189 h 1087394"/>
                <a:gd name="connsiteX15" fmla="*/ 655235 w 655235"/>
                <a:gd name="connsiteY15" fmla="*/ 877329 h 1087394"/>
                <a:gd name="connsiteX16" fmla="*/ 642879 w 655235"/>
                <a:gd name="connsiteY16" fmla="*/ 1013254 h 1087394"/>
                <a:gd name="connsiteX17" fmla="*/ 630522 w 655235"/>
                <a:gd name="connsiteY17" fmla="*/ 1050324 h 1087394"/>
                <a:gd name="connsiteX18" fmla="*/ 593452 w 655235"/>
                <a:gd name="connsiteY18" fmla="*/ 1075038 h 1087394"/>
                <a:gd name="connsiteX19" fmla="*/ 544024 w 655235"/>
                <a:gd name="connsiteY19" fmla="*/ 1087394 h 1087394"/>
                <a:gd name="connsiteX20" fmla="*/ 432814 w 655235"/>
                <a:gd name="connsiteY20" fmla="*/ 1075038 h 1087394"/>
                <a:gd name="connsiteX21" fmla="*/ 395743 w 655235"/>
                <a:gd name="connsiteY21" fmla="*/ 1062681 h 1087394"/>
                <a:gd name="connsiteX22" fmla="*/ 346316 w 655235"/>
                <a:gd name="connsiteY22" fmla="*/ 1037967 h 1087394"/>
                <a:gd name="connsiteX23" fmla="*/ 259819 w 655235"/>
                <a:gd name="connsiteY23" fmla="*/ 976184 h 1087394"/>
                <a:gd name="connsiteX24" fmla="*/ 222749 w 655235"/>
                <a:gd name="connsiteY24" fmla="*/ 951470 h 1087394"/>
                <a:gd name="connsiteX25" fmla="*/ 173322 w 655235"/>
                <a:gd name="connsiteY25" fmla="*/ 864973 h 1087394"/>
                <a:gd name="connsiteX26" fmla="*/ 160965 w 655235"/>
                <a:gd name="connsiteY26" fmla="*/ 790832 h 1087394"/>
                <a:gd name="connsiteX27" fmla="*/ 148608 w 655235"/>
                <a:gd name="connsiteY27" fmla="*/ 741405 h 1087394"/>
                <a:gd name="connsiteX28" fmla="*/ 136252 w 655235"/>
                <a:gd name="connsiteY28" fmla="*/ 630194 h 1087394"/>
                <a:gd name="connsiteX29" fmla="*/ 111538 w 655235"/>
                <a:gd name="connsiteY29" fmla="*/ 556054 h 1087394"/>
                <a:gd name="connsiteX30" fmla="*/ 74468 w 655235"/>
                <a:gd name="connsiteY30" fmla="*/ 444843 h 1087394"/>
                <a:gd name="connsiteX31" fmla="*/ 49754 w 655235"/>
                <a:gd name="connsiteY31" fmla="*/ 358346 h 1087394"/>
                <a:gd name="connsiteX32" fmla="*/ 12684 w 655235"/>
                <a:gd name="connsiteY32" fmla="*/ 321275 h 1087394"/>
                <a:gd name="connsiteX33" fmla="*/ 327 w 655235"/>
                <a:gd name="connsiteY33" fmla="*/ 160638 h 108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5235" h="1087394">
                  <a:moveTo>
                    <a:pt x="49754" y="210065"/>
                  </a:moveTo>
                  <a:cubicBezTo>
                    <a:pt x="67965" y="82594"/>
                    <a:pt x="28195" y="54028"/>
                    <a:pt x="111538" y="12356"/>
                  </a:cubicBezTo>
                  <a:cubicBezTo>
                    <a:pt x="123188" y="6531"/>
                    <a:pt x="136251" y="4119"/>
                    <a:pt x="148608" y="0"/>
                  </a:cubicBezTo>
                  <a:cubicBezTo>
                    <a:pt x="190995" y="3532"/>
                    <a:pt x="319090" y="2442"/>
                    <a:pt x="371030" y="37070"/>
                  </a:cubicBezTo>
                  <a:lnTo>
                    <a:pt x="408100" y="61784"/>
                  </a:lnTo>
                  <a:cubicBezTo>
                    <a:pt x="439160" y="154963"/>
                    <a:pt x="393649" y="43719"/>
                    <a:pt x="457527" y="123567"/>
                  </a:cubicBezTo>
                  <a:cubicBezTo>
                    <a:pt x="465664" y="133738"/>
                    <a:pt x="462659" y="149800"/>
                    <a:pt x="469884" y="160638"/>
                  </a:cubicBezTo>
                  <a:cubicBezTo>
                    <a:pt x="479577" y="175178"/>
                    <a:pt x="496797" y="183488"/>
                    <a:pt x="506954" y="197708"/>
                  </a:cubicBezTo>
                  <a:cubicBezTo>
                    <a:pt x="517661" y="212697"/>
                    <a:pt x="523430" y="230659"/>
                    <a:pt x="531668" y="247135"/>
                  </a:cubicBezTo>
                  <a:cubicBezTo>
                    <a:pt x="535787" y="267730"/>
                    <a:pt x="538498" y="288657"/>
                    <a:pt x="544024" y="308919"/>
                  </a:cubicBezTo>
                  <a:cubicBezTo>
                    <a:pt x="550878" y="334051"/>
                    <a:pt x="560500" y="358346"/>
                    <a:pt x="568738" y="383059"/>
                  </a:cubicBezTo>
                  <a:cubicBezTo>
                    <a:pt x="572857" y="395416"/>
                    <a:pt x="578541" y="407357"/>
                    <a:pt x="581095" y="420129"/>
                  </a:cubicBezTo>
                  <a:cubicBezTo>
                    <a:pt x="596783" y="498566"/>
                    <a:pt x="588358" y="461537"/>
                    <a:pt x="605808" y="531340"/>
                  </a:cubicBezTo>
                  <a:cubicBezTo>
                    <a:pt x="609927" y="589005"/>
                    <a:pt x="610354" y="647053"/>
                    <a:pt x="618165" y="704335"/>
                  </a:cubicBezTo>
                  <a:cubicBezTo>
                    <a:pt x="622754" y="737989"/>
                    <a:pt x="637295" y="769686"/>
                    <a:pt x="642879" y="803189"/>
                  </a:cubicBezTo>
                  <a:lnTo>
                    <a:pt x="655235" y="877329"/>
                  </a:lnTo>
                  <a:cubicBezTo>
                    <a:pt x="651116" y="922637"/>
                    <a:pt x="649313" y="968216"/>
                    <a:pt x="642879" y="1013254"/>
                  </a:cubicBezTo>
                  <a:cubicBezTo>
                    <a:pt x="641037" y="1026148"/>
                    <a:pt x="638659" y="1040153"/>
                    <a:pt x="630522" y="1050324"/>
                  </a:cubicBezTo>
                  <a:cubicBezTo>
                    <a:pt x="621245" y="1061921"/>
                    <a:pt x="607102" y="1069188"/>
                    <a:pt x="593452" y="1075038"/>
                  </a:cubicBezTo>
                  <a:cubicBezTo>
                    <a:pt x="577842" y="1081728"/>
                    <a:pt x="560500" y="1083275"/>
                    <a:pt x="544024" y="1087394"/>
                  </a:cubicBezTo>
                  <a:cubicBezTo>
                    <a:pt x="506954" y="1083275"/>
                    <a:pt x="469605" y="1081170"/>
                    <a:pt x="432814" y="1075038"/>
                  </a:cubicBezTo>
                  <a:cubicBezTo>
                    <a:pt x="419966" y="1072897"/>
                    <a:pt x="407715" y="1067812"/>
                    <a:pt x="395743" y="1062681"/>
                  </a:cubicBezTo>
                  <a:cubicBezTo>
                    <a:pt x="378812" y="1055425"/>
                    <a:pt x="362309" y="1047106"/>
                    <a:pt x="346316" y="1037967"/>
                  </a:cubicBezTo>
                  <a:cubicBezTo>
                    <a:pt x="317194" y="1021326"/>
                    <a:pt x="286342" y="995129"/>
                    <a:pt x="259819" y="976184"/>
                  </a:cubicBezTo>
                  <a:cubicBezTo>
                    <a:pt x="247734" y="967552"/>
                    <a:pt x="235106" y="959708"/>
                    <a:pt x="222749" y="951470"/>
                  </a:cubicBezTo>
                  <a:cubicBezTo>
                    <a:pt x="206201" y="926649"/>
                    <a:pt x="181874" y="893481"/>
                    <a:pt x="173322" y="864973"/>
                  </a:cubicBezTo>
                  <a:cubicBezTo>
                    <a:pt x="166123" y="840975"/>
                    <a:pt x="165879" y="815400"/>
                    <a:pt x="160965" y="790832"/>
                  </a:cubicBezTo>
                  <a:cubicBezTo>
                    <a:pt x="157634" y="774179"/>
                    <a:pt x="152727" y="757881"/>
                    <a:pt x="148608" y="741405"/>
                  </a:cubicBezTo>
                  <a:cubicBezTo>
                    <a:pt x="144489" y="704335"/>
                    <a:pt x="143567" y="666768"/>
                    <a:pt x="136252" y="630194"/>
                  </a:cubicBezTo>
                  <a:cubicBezTo>
                    <a:pt x="131143" y="604650"/>
                    <a:pt x="117856" y="581326"/>
                    <a:pt x="111538" y="556054"/>
                  </a:cubicBezTo>
                  <a:cubicBezTo>
                    <a:pt x="81926" y="437607"/>
                    <a:pt x="120999" y="584437"/>
                    <a:pt x="74468" y="444843"/>
                  </a:cubicBezTo>
                  <a:cubicBezTo>
                    <a:pt x="71721" y="436603"/>
                    <a:pt x="57688" y="370247"/>
                    <a:pt x="49754" y="358346"/>
                  </a:cubicBezTo>
                  <a:cubicBezTo>
                    <a:pt x="40061" y="343806"/>
                    <a:pt x="25041" y="333632"/>
                    <a:pt x="12684" y="321275"/>
                  </a:cubicBezTo>
                  <a:cubicBezTo>
                    <a:pt x="-3168" y="210313"/>
                    <a:pt x="327" y="263903"/>
                    <a:pt x="327" y="160638"/>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C6A2CC13-BB4A-4C0E-A9A1-58D22DA9BBBF}"/>
                </a:ext>
              </a:extLst>
            </p:cNvPr>
            <p:cNvSpPr/>
            <p:nvPr/>
          </p:nvSpPr>
          <p:spPr>
            <a:xfrm rot="517153">
              <a:off x="1974695" y="804782"/>
              <a:ext cx="655235" cy="2009527"/>
            </a:xfrm>
            <a:custGeom>
              <a:avLst/>
              <a:gdLst>
                <a:gd name="connsiteX0" fmla="*/ 49754 w 655235"/>
                <a:gd name="connsiteY0" fmla="*/ 210065 h 1087394"/>
                <a:gd name="connsiteX1" fmla="*/ 111538 w 655235"/>
                <a:gd name="connsiteY1" fmla="*/ 12356 h 1087394"/>
                <a:gd name="connsiteX2" fmla="*/ 148608 w 655235"/>
                <a:gd name="connsiteY2" fmla="*/ 0 h 1087394"/>
                <a:gd name="connsiteX3" fmla="*/ 371030 w 655235"/>
                <a:gd name="connsiteY3" fmla="*/ 37070 h 1087394"/>
                <a:gd name="connsiteX4" fmla="*/ 408100 w 655235"/>
                <a:gd name="connsiteY4" fmla="*/ 61784 h 1087394"/>
                <a:gd name="connsiteX5" fmla="*/ 457527 w 655235"/>
                <a:gd name="connsiteY5" fmla="*/ 123567 h 1087394"/>
                <a:gd name="connsiteX6" fmla="*/ 469884 w 655235"/>
                <a:gd name="connsiteY6" fmla="*/ 160638 h 1087394"/>
                <a:gd name="connsiteX7" fmla="*/ 506954 w 655235"/>
                <a:gd name="connsiteY7" fmla="*/ 197708 h 1087394"/>
                <a:gd name="connsiteX8" fmla="*/ 531668 w 655235"/>
                <a:gd name="connsiteY8" fmla="*/ 247135 h 1087394"/>
                <a:gd name="connsiteX9" fmla="*/ 544024 w 655235"/>
                <a:gd name="connsiteY9" fmla="*/ 308919 h 1087394"/>
                <a:gd name="connsiteX10" fmla="*/ 568738 w 655235"/>
                <a:gd name="connsiteY10" fmla="*/ 383059 h 1087394"/>
                <a:gd name="connsiteX11" fmla="*/ 581095 w 655235"/>
                <a:gd name="connsiteY11" fmla="*/ 420129 h 1087394"/>
                <a:gd name="connsiteX12" fmla="*/ 605808 w 655235"/>
                <a:gd name="connsiteY12" fmla="*/ 531340 h 1087394"/>
                <a:gd name="connsiteX13" fmla="*/ 618165 w 655235"/>
                <a:gd name="connsiteY13" fmla="*/ 704335 h 1087394"/>
                <a:gd name="connsiteX14" fmla="*/ 642879 w 655235"/>
                <a:gd name="connsiteY14" fmla="*/ 803189 h 1087394"/>
                <a:gd name="connsiteX15" fmla="*/ 655235 w 655235"/>
                <a:gd name="connsiteY15" fmla="*/ 877329 h 1087394"/>
                <a:gd name="connsiteX16" fmla="*/ 642879 w 655235"/>
                <a:gd name="connsiteY16" fmla="*/ 1013254 h 1087394"/>
                <a:gd name="connsiteX17" fmla="*/ 630522 w 655235"/>
                <a:gd name="connsiteY17" fmla="*/ 1050324 h 1087394"/>
                <a:gd name="connsiteX18" fmla="*/ 593452 w 655235"/>
                <a:gd name="connsiteY18" fmla="*/ 1075038 h 1087394"/>
                <a:gd name="connsiteX19" fmla="*/ 544024 w 655235"/>
                <a:gd name="connsiteY19" fmla="*/ 1087394 h 1087394"/>
                <a:gd name="connsiteX20" fmla="*/ 432814 w 655235"/>
                <a:gd name="connsiteY20" fmla="*/ 1075038 h 1087394"/>
                <a:gd name="connsiteX21" fmla="*/ 395743 w 655235"/>
                <a:gd name="connsiteY21" fmla="*/ 1062681 h 1087394"/>
                <a:gd name="connsiteX22" fmla="*/ 346316 w 655235"/>
                <a:gd name="connsiteY22" fmla="*/ 1037967 h 1087394"/>
                <a:gd name="connsiteX23" fmla="*/ 259819 w 655235"/>
                <a:gd name="connsiteY23" fmla="*/ 976184 h 1087394"/>
                <a:gd name="connsiteX24" fmla="*/ 222749 w 655235"/>
                <a:gd name="connsiteY24" fmla="*/ 951470 h 1087394"/>
                <a:gd name="connsiteX25" fmla="*/ 173322 w 655235"/>
                <a:gd name="connsiteY25" fmla="*/ 864973 h 1087394"/>
                <a:gd name="connsiteX26" fmla="*/ 160965 w 655235"/>
                <a:gd name="connsiteY26" fmla="*/ 790832 h 1087394"/>
                <a:gd name="connsiteX27" fmla="*/ 148608 w 655235"/>
                <a:gd name="connsiteY27" fmla="*/ 741405 h 1087394"/>
                <a:gd name="connsiteX28" fmla="*/ 136252 w 655235"/>
                <a:gd name="connsiteY28" fmla="*/ 630194 h 1087394"/>
                <a:gd name="connsiteX29" fmla="*/ 111538 w 655235"/>
                <a:gd name="connsiteY29" fmla="*/ 556054 h 1087394"/>
                <a:gd name="connsiteX30" fmla="*/ 74468 w 655235"/>
                <a:gd name="connsiteY30" fmla="*/ 444843 h 1087394"/>
                <a:gd name="connsiteX31" fmla="*/ 49754 w 655235"/>
                <a:gd name="connsiteY31" fmla="*/ 358346 h 1087394"/>
                <a:gd name="connsiteX32" fmla="*/ 12684 w 655235"/>
                <a:gd name="connsiteY32" fmla="*/ 321275 h 1087394"/>
                <a:gd name="connsiteX33" fmla="*/ 327 w 655235"/>
                <a:gd name="connsiteY33" fmla="*/ 160638 h 108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5235" h="1087394">
                  <a:moveTo>
                    <a:pt x="49754" y="210065"/>
                  </a:moveTo>
                  <a:cubicBezTo>
                    <a:pt x="67965" y="82594"/>
                    <a:pt x="28195" y="54028"/>
                    <a:pt x="111538" y="12356"/>
                  </a:cubicBezTo>
                  <a:cubicBezTo>
                    <a:pt x="123188" y="6531"/>
                    <a:pt x="136251" y="4119"/>
                    <a:pt x="148608" y="0"/>
                  </a:cubicBezTo>
                  <a:cubicBezTo>
                    <a:pt x="190995" y="3532"/>
                    <a:pt x="319090" y="2442"/>
                    <a:pt x="371030" y="37070"/>
                  </a:cubicBezTo>
                  <a:lnTo>
                    <a:pt x="408100" y="61784"/>
                  </a:lnTo>
                  <a:cubicBezTo>
                    <a:pt x="439160" y="154963"/>
                    <a:pt x="393649" y="43719"/>
                    <a:pt x="457527" y="123567"/>
                  </a:cubicBezTo>
                  <a:cubicBezTo>
                    <a:pt x="465664" y="133738"/>
                    <a:pt x="462659" y="149800"/>
                    <a:pt x="469884" y="160638"/>
                  </a:cubicBezTo>
                  <a:cubicBezTo>
                    <a:pt x="479577" y="175178"/>
                    <a:pt x="496797" y="183488"/>
                    <a:pt x="506954" y="197708"/>
                  </a:cubicBezTo>
                  <a:cubicBezTo>
                    <a:pt x="517661" y="212697"/>
                    <a:pt x="523430" y="230659"/>
                    <a:pt x="531668" y="247135"/>
                  </a:cubicBezTo>
                  <a:cubicBezTo>
                    <a:pt x="535787" y="267730"/>
                    <a:pt x="538498" y="288657"/>
                    <a:pt x="544024" y="308919"/>
                  </a:cubicBezTo>
                  <a:cubicBezTo>
                    <a:pt x="550878" y="334051"/>
                    <a:pt x="560500" y="358346"/>
                    <a:pt x="568738" y="383059"/>
                  </a:cubicBezTo>
                  <a:cubicBezTo>
                    <a:pt x="572857" y="395416"/>
                    <a:pt x="578541" y="407357"/>
                    <a:pt x="581095" y="420129"/>
                  </a:cubicBezTo>
                  <a:cubicBezTo>
                    <a:pt x="596783" y="498566"/>
                    <a:pt x="588358" y="461537"/>
                    <a:pt x="605808" y="531340"/>
                  </a:cubicBezTo>
                  <a:cubicBezTo>
                    <a:pt x="609927" y="589005"/>
                    <a:pt x="610354" y="647053"/>
                    <a:pt x="618165" y="704335"/>
                  </a:cubicBezTo>
                  <a:cubicBezTo>
                    <a:pt x="622754" y="737989"/>
                    <a:pt x="637295" y="769686"/>
                    <a:pt x="642879" y="803189"/>
                  </a:cubicBezTo>
                  <a:lnTo>
                    <a:pt x="655235" y="877329"/>
                  </a:lnTo>
                  <a:cubicBezTo>
                    <a:pt x="651116" y="922637"/>
                    <a:pt x="649313" y="968216"/>
                    <a:pt x="642879" y="1013254"/>
                  </a:cubicBezTo>
                  <a:cubicBezTo>
                    <a:pt x="641037" y="1026148"/>
                    <a:pt x="638659" y="1040153"/>
                    <a:pt x="630522" y="1050324"/>
                  </a:cubicBezTo>
                  <a:cubicBezTo>
                    <a:pt x="621245" y="1061921"/>
                    <a:pt x="607102" y="1069188"/>
                    <a:pt x="593452" y="1075038"/>
                  </a:cubicBezTo>
                  <a:cubicBezTo>
                    <a:pt x="577842" y="1081728"/>
                    <a:pt x="560500" y="1083275"/>
                    <a:pt x="544024" y="1087394"/>
                  </a:cubicBezTo>
                  <a:cubicBezTo>
                    <a:pt x="506954" y="1083275"/>
                    <a:pt x="469605" y="1081170"/>
                    <a:pt x="432814" y="1075038"/>
                  </a:cubicBezTo>
                  <a:cubicBezTo>
                    <a:pt x="419966" y="1072897"/>
                    <a:pt x="407715" y="1067812"/>
                    <a:pt x="395743" y="1062681"/>
                  </a:cubicBezTo>
                  <a:cubicBezTo>
                    <a:pt x="378812" y="1055425"/>
                    <a:pt x="362309" y="1047106"/>
                    <a:pt x="346316" y="1037967"/>
                  </a:cubicBezTo>
                  <a:cubicBezTo>
                    <a:pt x="317194" y="1021326"/>
                    <a:pt x="286342" y="995129"/>
                    <a:pt x="259819" y="976184"/>
                  </a:cubicBezTo>
                  <a:cubicBezTo>
                    <a:pt x="247734" y="967552"/>
                    <a:pt x="235106" y="959708"/>
                    <a:pt x="222749" y="951470"/>
                  </a:cubicBezTo>
                  <a:cubicBezTo>
                    <a:pt x="206201" y="926649"/>
                    <a:pt x="181874" y="893481"/>
                    <a:pt x="173322" y="864973"/>
                  </a:cubicBezTo>
                  <a:cubicBezTo>
                    <a:pt x="166123" y="840975"/>
                    <a:pt x="165879" y="815400"/>
                    <a:pt x="160965" y="790832"/>
                  </a:cubicBezTo>
                  <a:cubicBezTo>
                    <a:pt x="157634" y="774179"/>
                    <a:pt x="152727" y="757881"/>
                    <a:pt x="148608" y="741405"/>
                  </a:cubicBezTo>
                  <a:cubicBezTo>
                    <a:pt x="144489" y="704335"/>
                    <a:pt x="143567" y="666768"/>
                    <a:pt x="136252" y="630194"/>
                  </a:cubicBezTo>
                  <a:cubicBezTo>
                    <a:pt x="131143" y="604650"/>
                    <a:pt x="117856" y="581326"/>
                    <a:pt x="111538" y="556054"/>
                  </a:cubicBezTo>
                  <a:cubicBezTo>
                    <a:pt x="81926" y="437607"/>
                    <a:pt x="120999" y="584437"/>
                    <a:pt x="74468" y="444843"/>
                  </a:cubicBezTo>
                  <a:cubicBezTo>
                    <a:pt x="71721" y="436603"/>
                    <a:pt x="57688" y="370247"/>
                    <a:pt x="49754" y="358346"/>
                  </a:cubicBezTo>
                  <a:cubicBezTo>
                    <a:pt x="40061" y="343806"/>
                    <a:pt x="25041" y="333632"/>
                    <a:pt x="12684" y="321275"/>
                  </a:cubicBezTo>
                  <a:cubicBezTo>
                    <a:pt x="-3168" y="210313"/>
                    <a:pt x="327" y="263903"/>
                    <a:pt x="327" y="160638"/>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A75BD84B-D593-4E91-982B-A73CD15A3799}"/>
                </a:ext>
              </a:extLst>
            </p:cNvPr>
            <p:cNvSpPr/>
            <p:nvPr/>
          </p:nvSpPr>
          <p:spPr>
            <a:xfrm rot="998932">
              <a:off x="2645271" y="1062932"/>
              <a:ext cx="655235" cy="1762396"/>
            </a:xfrm>
            <a:custGeom>
              <a:avLst/>
              <a:gdLst>
                <a:gd name="connsiteX0" fmla="*/ 49754 w 655235"/>
                <a:gd name="connsiteY0" fmla="*/ 210065 h 1087394"/>
                <a:gd name="connsiteX1" fmla="*/ 111538 w 655235"/>
                <a:gd name="connsiteY1" fmla="*/ 12356 h 1087394"/>
                <a:gd name="connsiteX2" fmla="*/ 148608 w 655235"/>
                <a:gd name="connsiteY2" fmla="*/ 0 h 1087394"/>
                <a:gd name="connsiteX3" fmla="*/ 371030 w 655235"/>
                <a:gd name="connsiteY3" fmla="*/ 37070 h 1087394"/>
                <a:gd name="connsiteX4" fmla="*/ 408100 w 655235"/>
                <a:gd name="connsiteY4" fmla="*/ 61784 h 1087394"/>
                <a:gd name="connsiteX5" fmla="*/ 457527 w 655235"/>
                <a:gd name="connsiteY5" fmla="*/ 123567 h 1087394"/>
                <a:gd name="connsiteX6" fmla="*/ 469884 w 655235"/>
                <a:gd name="connsiteY6" fmla="*/ 160638 h 1087394"/>
                <a:gd name="connsiteX7" fmla="*/ 506954 w 655235"/>
                <a:gd name="connsiteY7" fmla="*/ 197708 h 1087394"/>
                <a:gd name="connsiteX8" fmla="*/ 531668 w 655235"/>
                <a:gd name="connsiteY8" fmla="*/ 247135 h 1087394"/>
                <a:gd name="connsiteX9" fmla="*/ 544024 w 655235"/>
                <a:gd name="connsiteY9" fmla="*/ 308919 h 1087394"/>
                <a:gd name="connsiteX10" fmla="*/ 568738 w 655235"/>
                <a:gd name="connsiteY10" fmla="*/ 383059 h 1087394"/>
                <a:gd name="connsiteX11" fmla="*/ 581095 w 655235"/>
                <a:gd name="connsiteY11" fmla="*/ 420129 h 1087394"/>
                <a:gd name="connsiteX12" fmla="*/ 605808 w 655235"/>
                <a:gd name="connsiteY12" fmla="*/ 531340 h 1087394"/>
                <a:gd name="connsiteX13" fmla="*/ 618165 w 655235"/>
                <a:gd name="connsiteY13" fmla="*/ 704335 h 1087394"/>
                <a:gd name="connsiteX14" fmla="*/ 642879 w 655235"/>
                <a:gd name="connsiteY14" fmla="*/ 803189 h 1087394"/>
                <a:gd name="connsiteX15" fmla="*/ 655235 w 655235"/>
                <a:gd name="connsiteY15" fmla="*/ 877329 h 1087394"/>
                <a:gd name="connsiteX16" fmla="*/ 642879 w 655235"/>
                <a:gd name="connsiteY16" fmla="*/ 1013254 h 1087394"/>
                <a:gd name="connsiteX17" fmla="*/ 630522 w 655235"/>
                <a:gd name="connsiteY17" fmla="*/ 1050324 h 1087394"/>
                <a:gd name="connsiteX18" fmla="*/ 593452 w 655235"/>
                <a:gd name="connsiteY18" fmla="*/ 1075038 h 1087394"/>
                <a:gd name="connsiteX19" fmla="*/ 544024 w 655235"/>
                <a:gd name="connsiteY19" fmla="*/ 1087394 h 1087394"/>
                <a:gd name="connsiteX20" fmla="*/ 432814 w 655235"/>
                <a:gd name="connsiteY20" fmla="*/ 1075038 h 1087394"/>
                <a:gd name="connsiteX21" fmla="*/ 395743 w 655235"/>
                <a:gd name="connsiteY21" fmla="*/ 1062681 h 1087394"/>
                <a:gd name="connsiteX22" fmla="*/ 346316 w 655235"/>
                <a:gd name="connsiteY22" fmla="*/ 1037967 h 1087394"/>
                <a:gd name="connsiteX23" fmla="*/ 259819 w 655235"/>
                <a:gd name="connsiteY23" fmla="*/ 976184 h 1087394"/>
                <a:gd name="connsiteX24" fmla="*/ 222749 w 655235"/>
                <a:gd name="connsiteY24" fmla="*/ 951470 h 1087394"/>
                <a:gd name="connsiteX25" fmla="*/ 173322 w 655235"/>
                <a:gd name="connsiteY25" fmla="*/ 864973 h 1087394"/>
                <a:gd name="connsiteX26" fmla="*/ 160965 w 655235"/>
                <a:gd name="connsiteY26" fmla="*/ 790832 h 1087394"/>
                <a:gd name="connsiteX27" fmla="*/ 148608 w 655235"/>
                <a:gd name="connsiteY27" fmla="*/ 741405 h 1087394"/>
                <a:gd name="connsiteX28" fmla="*/ 136252 w 655235"/>
                <a:gd name="connsiteY28" fmla="*/ 630194 h 1087394"/>
                <a:gd name="connsiteX29" fmla="*/ 111538 w 655235"/>
                <a:gd name="connsiteY29" fmla="*/ 556054 h 1087394"/>
                <a:gd name="connsiteX30" fmla="*/ 74468 w 655235"/>
                <a:gd name="connsiteY30" fmla="*/ 444843 h 1087394"/>
                <a:gd name="connsiteX31" fmla="*/ 49754 w 655235"/>
                <a:gd name="connsiteY31" fmla="*/ 358346 h 1087394"/>
                <a:gd name="connsiteX32" fmla="*/ 12684 w 655235"/>
                <a:gd name="connsiteY32" fmla="*/ 321275 h 1087394"/>
                <a:gd name="connsiteX33" fmla="*/ 327 w 655235"/>
                <a:gd name="connsiteY33" fmla="*/ 160638 h 108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5235" h="1087394">
                  <a:moveTo>
                    <a:pt x="49754" y="210065"/>
                  </a:moveTo>
                  <a:cubicBezTo>
                    <a:pt x="67965" y="82594"/>
                    <a:pt x="28195" y="54028"/>
                    <a:pt x="111538" y="12356"/>
                  </a:cubicBezTo>
                  <a:cubicBezTo>
                    <a:pt x="123188" y="6531"/>
                    <a:pt x="136251" y="4119"/>
                    <a:pt x="148608" y="0"/>
                  </a:cubicBezTo>
                  <a:cubicBezTo>
                    <a:pt x="190995" y="3532"/>
                    <a:pt x="319090" y="2442"/>
                    <a:pt x="371030" y="37070"/>
                  </a:cubicBezTo>
                  <a:lnTo>
                    <a:pt x="408100" y="61784"/>
                  </a:lnTo>
                  <a:cubicBezTo>
                    <a:pt x="439160" y="154963"/>
                    <a:pt x="393649" y="43719"/>
                    <a:pt x="457527" y="123567"/>
                  </a:cubicBezTo>
                  <a:cubicBezTo>
                    <a:pt x="465664" y="133738"/>
                    <a:pt x="462659" y="149800"/>
                    <a:pt x="469884" y="160638"/>
                  </a:cubicBezTo>
                  <a:cubicBezTo>
                    <a:pt x="479577" y="175178"/>
                    <a:pt x="496797" y="183488"/>
                    <a:pt x="506954" y="197708"/>
                  </a:cubicBezTo>
                  <a:cubicBezTo>
                    <a:pt x="517661" y="212697"/>
                    <a:pt x="523430" y="230659"/>
                    <a:pt x="531668" y="247135"/>
                  </a:cubicBezTo>
                  <a:cubicBezTo>
                    <a:pt x="535787" y="267730"/>
                    <a:pt x="538498" y="288657"/>
                    <a:pt x="544024" y="308919"/>
                  </a:cubicBezTo>
                  <a:cubicBezTo>
                    <a:pt x="550878" y="334051"/>
                    <a:pt x="560500" y="358346"/>
                    <a:pt x="568738" y="383059"/>
                  </a:cubicBezTo>
                  <a:cubicBezTo>
                    <a:pt x="572857" y="395416"/>
                    <a:pt x="578541" y="407357"/>
                    <a:pt x="581095" y="420129"/>
                  </a:cubicBezTo>
                  <a:cubicBezTo>
                    <a:pt x="596783" y="498566"/>
                    <a:pt x="588358" y="461537"/>
                    <a:pt x="605808" y="531340"/>
                  </a:cubicBezTo>
                  <a:cubicBezTo>
                    <a:pt x="609927" y="589005"/>
                    <a:pt x="610354" y="647053"/>
                    <a:pt x="618165" y="704335"/>
                  </a:cubicBezTo>
                  <a:cubicBezTo>
                    <a:pt x="622754" y="737989"/>
                    <a:pt x="637295" y="769686"/>
                    <a:pt x="642879" y="803189"/>
                  </a:cubicBezTo>
                  <a:lnTo>
                    <a:pt x="655235" y="877329"/>
                  </a:lnTo>
                  <a:cubicBezTo>
                    <a:pt x="651116" y="922637"/>
                    <a:pt x="649313" y="968216"/>
                    <a:pt x="642879" y="1013254"/>
                  </a:cubicBezTo>
                  <a:cubicBezTo>
                    <a:pt x="641037" y="1026148"/>
                    <a:pt x="638659" y="1040153"/>
                    <a:pt x="630522" y="1050324"/>
                  </a:cubicBezTo>
                  <a:cubicBezTo>
                    <a:pt x="621245" y="1061921"/>
                    <a:pt x="607102" y="1069188"/>
                    <a:pt x="593452" y="1075038"/>
                  </a:cubicBezTo>
                  <a:cubicBezTo>
                    <a:pt x="577842" y="1081728"/>
                    <a:pt x="560500" y="1083275"/>
                    <a:pt x="544024" y="1087394"/>
                  </a:cubicBezTo>
                  <a:cubicBezTo>
                    <a:pt x="506954" y="1083275"/>
                    <a:pt x="469605" y="1081170"/>
                    <a:pt x="432814" y="1075038"/>
                  </a:cubicBezTo>
                  <a:cubicBezTo>
                    <a:pt x="419966" y="1072897"/>
                    <a:pt x="407715" y="1067812"/>
                    <a:pt x="395743" y="1062681"/>
                  </a:cubicBezTo>
                  <a:cubicBezTo>
                    <a:pt x="378812" y="1055425"/>
                    <a:pt x="362309" y="1047106"/>
                    <a:pt x="346316" y="1037967"/>
                  </a:cubicBezTo>
                  <a:cubicBezTo>
                    <a:pt x="317194" y="1021326"/>
                    <a:pt x="286342" y="995129"/>
                    <a:pt x="259819" y="976184"/>
                  </a:cubicBezTo>
                  <a:cubicBezTo>
                    <a:pt x="247734" y="967552"/>
                    <a:pt x="235106" y="959708"/>
                    <a:pt x="222749" y="951470"/>
                  </a:cubicBezTo>
                  <a:cubicBezTo>
                    <a:pt x="206201" y="926649"/>
                    <a:pt x="181874" y="893481"/>
                    <a:pt x="173322" y="864973"/>
                  </a:cubicBezTo>
                  <a:cubicBezTo>
                    <a:pt x="166123" y="840975"/>
                    <a:pt x="165879" y="815400"/>
                    <a:pt x="160965" y="790832"/>
                  </a:cubicBezTo>
                  <a:cubicBezTo>
                    <a:pt x="157634" y="774179"/>
                    <a:pt x="152727" y="757881"/>
                    <a:pt x="148608" y="741405"/>
                  </a:cubicBezTo>
                  <a:cubicBezTo>
                    <a:pt x="144489" y="704335"/>
                    <a:pt x="143567" y="666768"/>
                    <a:pt x="136252" y="630194"/>
                  </a:cubicBezTo>
                  <a:cubicBezTo>
                    <a:pt x="131143" y="604650"/>
                    <a:pt x="117856" y="581326"/>
                    <a:pt x="111538" y="556054"/>
                  </a:cubicBezTo>
                  <a:cubicBezTo>
                    <a:pt x="81926" y="437607"/>
                    <a:pt x="120999" y="584437"/>
                    <a:pt x="74468" y="444843"/>
                  </a:cubicBezTo>
                  <a:cubicBezTo>
                    <a:pt x="71721" y="436603"/>
                    <a:pt x="57688" y="370247"/>
                    <a:pt x="49754" y="358346"/>
                  </a:cubicBezTo>
                  <a:cubicBezTo>
                    <a:pt x="40061" y="343806"/>
                    <a:pt x="25041" y="333632"/>
                    <a:pt x="12684" y="321275"/>
                  </a:cubicBezTo>
                  <a:cubicBezTo>
                    <a:pt x="-3168" y="210313"/>
                    <a:pt x="327" y="263903"/>
                    <a:pt x="327" y="160638"/>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CC06B527-B617-455B-89A4-BCB8C26E5156}"/>
                </a:ext>
              </a:extLst>
            </p:cNvPr>
            <p:cNvSpPr/>
            <p:nvPr/>
          </p:nvSpPr>
          <p:spPr>
            <a:xfrm rot="997444" flipH="1">
              <a:off x="3539240" y="3221987"/>
              <a:ext cx="605481" cy="1507524"/>
            </a:xfrm>
            <a:custGeom>
              <a:avLst/>
              <a:gdLst>
                <a:gd name="connsiteX0" fmla="*/ 49754 w 655235"/>
                <a:gd name="connsiteY0" fmla="*/ 210065 h 1087394"/>
                <a:gd name="connsiteX1" fmla="*/ 111538 w 655235"/>
                <a:gd name="connsiteY1" fmla="*/ 12356 h 1087394"/>
                <a:gd name="connsiteX2" fmla="*/ 148608 w 655235"/>
                <a:gd name="connsiteY2" fmla="*/ 0 h 1087394"/>
                <a:gd name="connsiteX3" fmla="*/ 371030 w 655235"/>
                <a:gd name="connsiteY3" fmla="*/ 37070 h 1087394"/>
                <a:gd name="connsiteX4" fmla="*/ 408100 w 655235"/>
                <a:gd name="connsiteY4" fmla="*/ 61784 h 1087394"/>
                <a:gd name="connsiteX5" fmla="*/ 457527 w 655235"/>
                <a:gd name="connsiteY5" fmla="*/ 123567 h 1087394"/>
                <a:gd name="connsiteX6" fmla="*/ 469884 w 655235"/>
                <a:gd name="connsiteY6" fmla="*/ 160638 h 1087394"/>
                <a:gd name="connsiteX7" fmla="*/ 506954 w 655235"/>
                <a:gd name="connsiteY7" fmla="*/ 197708 h 1087394"/>
                <a:gd name="connsiteX8" fmla="*/ 531668 w 655235"/>
                <a:gd name="connsiteY8" fmla="*/ 247135 h 1087394"/>
                <a:gd name="connsiteX9" fmla="*/ 544024 w 655235"/>
                <a:gd name="connsiteY9" fmla="*/ 308919 h 1087394"/>
                <a:gd name="connsiteX10" fmla="*/ 568738 w 655235"/>
                <a:gd name="connsiteY10" fmla="*/ 383059 h 1087394"/>
                <a:gd name="connsiteX11" fmla="*/ 581095 w 655235"/>
                <a:gd name="connsiteY11" fmla="*/ 420129 h 1087394"/>
                <a:gd name="connsiteX12" fmla="*/ 605808 w 655235"/>
                <a:gd name="connsiteY12" fmla="*/ 531340 h 1087394"/>
                <a:gd name="connsiteX13" fmla="*/ 618165 w 655235"/>
                <a:gd name="connsiteY13" fmla="*/ 704335 h 1087394"/>
                <a:gd name="connsiteX14" fmla="*/ 642879 w 655235"/>
                <a:gd name="connsiteY14" fmla="*/ 803189 h 1087394"/>
                <a:gd name="connsiteX15" fmla="*/ 655235 w 655235"/>
                <a:gd name="connsiteY15" fmla="*/ 877329 h 1087394"/>
                <a:gd name="connsiteX16" fmla="*/ 642879 w 655235"/>
                <a:gd name="connsiteY16" fmla="*/ 1013254 h 1087394"/>
                <a:gd name="connsiteX17" fmla="*/ 630522 w 655235"/>
                <a:gd name="connsiteY17" fmla="*/ 1050324 h 1087394"/>
                <a:gd name="connsiteX18" fmla="*/ 593452 w 655235"/>
                <a:gd name="connsiteY18" fmla="*/ 1075038 h 1087394"/>
                <a:gd name="connsiteX19" fmla="*/ 544024 w 655235"/>
                <a:gd name="connsiteY19" fmla="*/ 1087394 h 1087394"/>
                <a:gd name="connsiteX20" fmla="*/ 432814 w 655235"/>
                <a:gd name="connsiteY20" fmla="*/ 1075038 h 1087394"/>
                <a:gd name="connsiteX21" fmla="*/ 395743 w 655235"/>
                <a:gd name="connsiteY21" fmla="*/ 1062681 h 1087394"/>
                <a:gd name="connsiteX22" fmla="*/ 346316 w 655235"/>
                <a:gd name="connsiteY22" fmla="*/ 1037967 h 1087394"/>
                <a:gd name="connsiteX23" fmla="*/ 259819 w 655235"/>
                <a:gd name="connsiteY23" fmla="*/ 976184 h 1087394"/>
                <a:gd name="connsiteX24" fmla="*/ 222749 w 655235"/>
                <a:gd name="connsiteY24" fmla="*/ 951470 h 1087394"/>
                <a:gd name="connsiteX25" fmla="*/ 173322 w 655235"/>
                <a:gd name="connsiteY25" fmla="*/ 864973 h 1087394"/>
                <a:gd name="connsiteX26" fmla="*/ 160965 w 655235"/>
                <a:gd name="connsiteY26" fmla="*/ 790832 h 1087394"/>
                <a:gd name="connsiteX27" fmla="*/ 148608 w 655235"/>
                <a:gd name="connsiteY27" fmla="*/ 741405 h 1087394"/>
                <a:gd name="connsiteX28" fmla="*/ 136252 w 655235"/>
                <a:gd name="connsiteY28" fmla="*/ 630194 h 1087394"/>
                <a:gd name="connsiteX29" fmla="*/ 111538 w 655235"/>
                <a:gd name="connsiteY29" fmla="*/ 556054 h 1087394"/>
                <a:gd name="connsiteX30" fmla="*/ 74468 w 655235"/>
                <a:gd name="connsiteY30" fmla="*/ 444843 h 1087394"/>
                <a:gd name="connsiteX31" fmla="*/ 49754 w 655235"/>
                <a:gd name="connsiteY31" fmla="*/ 358346 h 1087394"/>
                <a:gd name="connsiteX32" fmla="*/ 12684 w 655235"/>
                <a:gd name="connsiteY32" fmla="*/ 321275 h 1087394"/>
                <a:gd name="connsiteX33" fmla="*/ 327 w 655235"/>
                <a:gd name="connsiteY33" fmla="*/ 160638 h 108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5235" h="1087394">
                  <a:moveTo>
                    <a:pt x="49754" y="210065"/>
                  </a:moveTo>
                  <a:cubicBezTo>
                    <a:pt x="67965" y="82594"/>
                    <a:pt x="28195" y="54028"/>
                    <a:pt x="111538" y="12356"/>
                  </a:cubicBezTo>
                  <a:cubicBezTo>
                    <a:pt x="123188" y="6531"/>
                    <a:pt x="136251" y="4119"/>
                    <a:pt x="148608" y="0"/>
                  </a:cubicBezTo>
                  <a:cubicBezTo>
                    <a:pt x="190995" y="3532"/>
                    <a:pt x="319090" y="2442"/>
                    <a:pt x="371030" y="37070"/>
                  </a:cubicBezTo>
                  <a:lnTo>
                    <a:pt x="408100" y="61784"/>
                  </a:lnTo>
                  <a:cubicBezTo>
                    <a:pt x="439160" y="154963"/>
                    <a:pt x="393649" y="43719"/>
                    <a:pt x="457527" y="123567"/>
                  </a:cubicBezTo>
                  <a:cubicBezTo>
                    <a:pt x="465664" y="133738"/>
                    <a:pt x="462659" y="149800"/>
                    <a:pt x="469884" y="160638"/>
                  </a:cubicBezTo>
                  <a:cubicBezTo>
                    <a:pt x="479577" y="175178"/>
                    <a:pt x="496797" y="183488"/>
                    <a:pt x="506954" y="197708"/>
                  </a:cubicBezTo>
                  <a:cubicBezTo>
                    <a:pt x="517661" y="212697"/>
                    <a:pt x="523430" y="230659"/>
                    <a:pt x="531668" y="247135"/>
                  </a:cubicBezTo>
                  <a:cubicBezTo>
                    <a:pt x="535787" y="267730"/>
                    <a:pt x="538498" y="288657"/>
                    <a:pt x="544024" y="308919"/>
                  </a:cubicBezTo>
                  <a:cubicBezTo>
                    <a:pt x="550878" y="334051"/>
                    <a:pt x="560500" y="358346"/>
                    <a:pt x="568738" y="383059"/>
                  </a:cubicBezTo>
                  <a:cubicBezTo>
                    <a:pt x="572857" y="395416"/>
                    <a:pt x="578541" y="407357"/>
                    <a:pt x="581095" y="420129"/>
                  </a:cubicBezTo>
                  <a:cubicBezTo>
                    <a:pt x="596783" y="498566"/>
                    <a:pt x="588358" y="461537"/>
                    <a:pt x="605808" y="531340"/>
                  </a:cubicBezTo>
                  <a:cubicBezTo>
                    <a:pt x="609927" y="589005"/>
                    <a:pt x="610354" y="647053"/>
                    <a:pt x="618165" y="704335"/>
                  </a:cubicBezTo>
                  <a:cubicBezTo>
                    <a:pt x="622754" y="737989"/>
                    <a:pt x="637295" y="769686"/>
                    <a:pt x="642879" y="803189"/>
                  </a:cubicBezTo>
                  <a:lnTo>
                    <a:pt x="655235" y="877329"/>
                  </a:lnTo>
                  <a:cubicBezTo>
                    <a:pt x="651116" y="922637"/>
                    <a:pt x="649313" y="968216"/>
                    <a:pt x="642879" y="1013254"/>
                  </a:cubicBezTo>
                  <a:cubicBezTo>
                    <a:pt x="641037" y="1026148"/>
                    <a:pt x="638659" y="1040153"/>
                    <a:pt x="630522" y="1050324"/>
                  </a:cubicBezTo>
                  <a:cubicBezTo>
                    <a:pt x="621245" y="1061921"/>
                    <a:pt x="607102" y="1069188"/>
                    <a:pt x="593452" y="1075038"/>
                  </a:cubicBezTo>
                  <a:cubicBezTo>
                    <a:pt x="577842" y="1081728"/>
                    <a:pt x="560500" y="1083275"/>
                    <a:pt x="544024" y="1087394"/>
                  </a:cubicBezTo>
                  <a:cubicBezTo>
                    <a:pt x="506954" y="1083275"/>
                    <a:pt x="469605" y="1081170"/>
                    <a:pt x="432814" y="1075038"/>
                  </a:cubicBezTo>
                  <a:cubicBezTo>
                    <a:pt x="419966" y="1072897"/>
                    <a:pt x="407715" y="1067812"/>
                    <a:pt x="395743" y="1062681"/>
                  </a:cubicBezTo>
                  <a:cubicBezTo>
                    <a:pt x="378812" y="1055425"/>
                    <a:pt x="362309" y="1047106"/>
                    <a:pt x="346316" y="1037967"/>
                  </a:cubicBezTo>
                  <a:cubicBezTo>
                    <a:pt x="317194" y="1021326"/>
                    <a:pt x="286342" y="995129"/>
                    <a:pt x="259819" y="976184"/>
                  </a:cubicBezTo>
                  <a:cubicBezTo>
                    <a:pt x="247734" y="967552"/>
                    <a:pt x="235106" y="959708"/>
                    <a:pt x="222749" y="951470"/>
                  </a:cubicBezTo>
                  <a:cubicBezTo>
                    <a:pt x="206201" y="926649"/>
                    <a:pt x="181874" y="893481"/>
                    <a:pt x="173322" y="864973"/>
                  </a:cubicBezTo>
                  <a:cubicBezTo>
                    <a:pt x="166123" y="840975"/>
                    <a:pt x="165879" y="815400"/>
                    <a:pt x="160965" y="790832"/>
                  </a:cubicBezTo>
                  <a:cubicBezTo>
                    <a:pt x="157634" y="774179"/>
                    <a:pt x="152727" y="757881"/>
                    <a:pt x="148608" y="741405"/>
                  </a:cubicBezTo>
                  <a:cubicBezTo>
                    <a:pt x="144489" y="704335"/>
                    <a:pt x="143567" y="666768"/>
                    <a:pt x="136252" y="630194"/>
                  </a:cubicBezTo>
                  <a:cubicBezTo>
                    <a:pt x="131143" y="604650"/>
                    <a:pt x="117856" y="581326"/>
                    <a:pt x="111538" y="556054"/>
                  </a:cubicBezTo>
                  <a:cubicBezTo>
                    <a:pt x="81926" y="437607"/>
                    <a:pt x="120999" y="584437"/>
                    <a:pt x="74468" y="444843"/>
                  </a:cubicBezTo>
                  <a:cubicBezTo>
                    <a:pt x="71721" y="436603"/>
                    <a:pt x="57688" y="370247"/>
                    <a:pt x="49754" y="358346"/>
                  </a:cubicBezTo>
                  <a:cubicBezTo>
                    <a:pt x="40061" y="343806"/>
                    <a:pt x="25041" y="333632"/>
                    <a:pt x="12684" y="321275"/>
                  </a:cubicBezTo>
                  <a:cubicBezTo>
                    <a:pt x="-3168" y="210313"/>
                    <a:pt x="327" y="263903"/>
                    <a:pt x="327" y="160638"/>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2247B11E-8EAA-4433-A143-88BC847C1E47}"/>
                </a:ext>
              </a:extLst>
            </p:cNvPr>
            <p:cNvSpPr/>
            <p:nvPr/>
          </p:nvSpPr>
          <p:spPr>
            <a:xfrm rot="4185837">
              <a:off x="1609285" y="2436126"/>
              <a:ext cx="984901" cy="2188921"/>
            </a:xfrm>
            <a:custGeom>
              <a:avLst/>
              <a:gdLst>
                <a:gd name="connsiteX0" fmla="*/ 49754 w 655235"/>
                <a:gd name="connsiteY0" fmla="*/ 210065 h 1087394"/>
                <a:gd name="connsiteX1" fmla="*/ 111538 w 655235"/>
                <a:gd name="connsiteY1" fmla="*/ 12356 h 1087394"/>
                <a:gd name="connsiteX2" fmla="*/ 148608 w 655235"/>
                <a:gd name="connsiteY2" fmla="*/ 0 h 1087394"/>
                <a:gd name="connsiteX3" fmla="*/ 371030 w 655235"/>
                <a:gd name="connsiteY3" fmla="*/ 37070 h 1087394"/>
                <a:gd name="connsiteX4" fmla="*/ 408100 w 655235"/>
                <a:gd name="connsiteY4" fmla="*/ 61784 h 1087394"/>
                <a:gd name="connsiteX5" fmla="*/ 457527 w 655235"/>
                <a:gd name="connsiteY5" fmla="*/ 123567 h 1087394"/>
                <a:gd name="connsiteX6" fmla="*/ 469884 w 655235"/>
                <a:gd name="connsiteY6" fmla="*/ 160638 h 1087394"/>
                <a:gd name="connsiteX7" fmla="*/ 506954 w 655235"/>
                <a:gd name="connsiteY7" fmla="*/ 197708 h 1087394"/>
                <a:gd name="connsiteX8" fmla="*/ 531668 w 655235"/>
                <a:gd name="connsiteY8" fmla="*/ 247135 h 1087394"/>
                <a:gd name="connsiteX9" fmla="*/ 544024 w 655235"/>
                <a:gd name="connsiteY9" fmla="*/ 308919 h 1087394"/>
                <a:gd name="connsiteX10" fmla="*/ 568738 w 655235"/>
                <a:gd name="connsiteY10" fmla="*/ 383059 h 1087394"/>
                <a:gd name="connsiteX11" fmla="*/ 581095 w 655235"/>
                <a:gd name="connsiteY11" fmla="*/ 420129 h 1087394"/>
                <a:gd name="connsiteX12" fmla="*/ 605808 w 655235"/>
                <a:gd name="connsiteY12" fmla="*/ 531340 h 1087394"/>
                <a:gd name="connsiteX13" fmla="*/ 618165 w 655235"/>
                <a:gd name="connsiteY13" fmla="*/ 704335 h 1087394"/>
                <a:gd name="connsiteX14" fmla="*/ 642879 w 655235"/>
                <a:gd name="connsiteY14" fmla="*/ 803189 h 1087394"/>
                <a:gd name="connsiteX15" fmla="*/ 655235 w 655235"/>
                <a:gd name="connsiteY15" fmla="*/ 877329 h 1087394"/>
                <a:gd name="connsiteX16" fmla="*/ 642879 w 655235"/>
                <a:gd name="connsiteY16" fmla="*/ 1013254 h 1087394"/>
                <a:gd name="connsiteX17" fmla="*/ 630522 w 655235"/>
                <a:gd name="connsiteY17" fmla="*/ 1050324 h 1087394"/>
                <a:gd name="connsiteX18" fmla="*/ 593452 w 655235"/>
                <a:gd name="connsiteY18" fmla="*/ 1075038 h 1087394"/>
                <a:gd name="connsiteX19" fmla="*/ 544024 w 655235"/>
                <a:gd name="connsiteY19" fmla="*/ 1087394 h 1087394"/>
                <a:gd name="connsiteX20" fmla="*/ 432814 w 655235"/>
                <a:gd name="connsiteY20" fmla="*/ 1075038 h 1087394"/>
                <a:gd name="connsiteX21" fmla="*/ 395743 w 655235"/>
                <a:gd name="connsiteY21" fmla="*/ 1062681 h 1087394"/>
                <a:gd name="connsiteX22" fmla="*/ 346316 w 655235"/>
                <a:gd name="connsiteY22" fmla="*/ 1037967 h 1087394"/>
                <a:gd name="connsiteX23" fmla="*/ 259819 w 655235"/>
                <a:gd name="connsiteY23" fmla="*/ 976184 h 1087394"/>
                <a:gd name="connsiteX24" fmla="*/ 222749 w 655235"/>
                <a:gd name="connsiteY24" fmla="*/ 951470 h 1087394"/>
                <a:gd name="connsiteX25" fmla="*/ 173322 w 655235"/>
                <a:gd name="connsiteY25" fmla="*/ 864973 h 1087394"/>
                <a:gd name="connsiteX26" fmla="*/ 160965 w 655235"/>
                <a:gd name="connsiteY26" fmla="*/ 790832 h 1087394"/>
                <a:gd name="connsiteX27" fmla="*/ 148608 w 655235"/>
                <a:gd name="connsiteY27" fmla="*/ 741405 h 1087394"/>
                <a:gd name="connsiteX28" fmla="*/ 136252 w 655235"/>
                <a:gd name="connsiteY28" fmla="*/ 630194 h 1087394"/>
                <a:gd name="connsiteX29" fmla="*/ 111538 w 655235"/>
                <a:gd name="connsiteY29" fmla="*/ 556054 h 1087394"/>
                <a:gd name="connsiteX30" fmla="*/ 74468 w 655235"/>
                <a:gd name="connsiteY30" fmla="*/ 444843 h 1087394"/>
                <a:gd name="connsiteX31" fmla="*/ 49754 w 655235"/>
                <a:gd name="connsiteY31" fmla="*/ 358346 h 1087394"/>
                <a:gd name="connsiteX32" fmla="*/ 12684 w 655235"/>
                <a:gd name="connsiteY32" fmla="*/ 321275 h 1087394"/>
                <a:gd name="connsiteX33" fmla="*/ 327 w 655235"/>
                <a:gd name="connsiteY33" fmla="*/ 160638 h 108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5235" h="1087394">
                  <a:moveTo>
                    <a:pt x="49754" y="210065"/>
                  </a:moveTo>
                  <a:cubicBezTo>
                    <a:pt x="67965" y="82594"/>
                    <a:pt x="28195" y="54028"/>
                    <a:pt x="111538" y="12356"/>
                  </a:cubicBezTo>
                  <a:cubicBezTo>
                    <a:pt x="123188" y="6531"/>
                    <a:pt x="136251" y="4119"/>
                    <a:pt x="148608" y="0"/>
                  </a:cubicBezTo>
                  <a:cubicBezTo>
                    <a:pt x="190995" y="3532"/>
                    <a:pt x="319090" y="2442"/>
                    <a:pt x="371030" y="37070"/>
                  </a:cubicBezTo>
                  <a:lnTo>
                    <a:pt x="408100" y="61784"/>
                  </a:lnTo>
                  <a:cubicBezTo>
                    <a:pt x="439160" y="154963"/>
                    <a:pt x="393649" y="43719"/>
                    <a:pt x="457527" y="123567"/>
                  </a:cubicBezTo>
                  <a:cubicBezTo>
                    <a:pt x="465664" y="133738"/>
                    <a:pt x="462659" y="149800"/>
                    <a:pt x="469884" y="160638"/>
                  </a:cubicBezTo>
                  <a:cubicBezTo>
                    <a:pt x="479577" y="175178"/>
                    <a:pt x="496797" y="183488"/>
                    <a:pt x="506954" y="197708"/>
                  </a:cubicBezTo>
                  <a:cubicBezTo>
                    <a:pt x="517661" y="212697"/>
                    <a:pt x="523430" y="230659"/>
                    <a:pt x="531668" y="247135"/>
                  </a:cubicBezTo>
                  <a:cubicBezTo>
                    <a:pt x="535787" y="267730"/>
                    <a:pt x="538498" y="288657"/>
                    <a:pt x="544024" y="308919"/>
                  </a:cubicBezTo>
                  <a:cubicBezTo>
                    <a:pt x="550878" y="334051"/>
                    <a:pt x="560500" y="358346"/>
                    <a:pt x="568738" y="383059"/>
                  </a:cubicBezTo>
                  <a:cubicBezTo>
                    <a:pt x="572857" y="395416"/>
                    <a:pt x="578541" y="407357"/>
                    <a:pt x="581095" y="420129"/>
                  </a:cubicBezTo>
                  <a:cubicBezTo>
                    <a:pt x="596783" y="498566"/>
                    <a:pt x="588358" y="461537"/>
                    <a:pt x="605808" y="531340"/>
                  </a:cubicBezTo>
                  <a:cubicBezTo>
                    <a:pt x="609927" y="589005"/>
                    <a:pt x="610354" y="647053"/>
                    <a:pt x="618165" y="704335"/>
                  </a:cubicBezTo>
                  <a:cubicBezTo>
                    <a:pt x="622754" y="737989"/>
                    <a:pt x="637295" y="769686"/>
                    <a:pt x="642879" y="803189"/>
                  </a:cubicBezTo>
                  <a:lnTo>
                    <a:pt x="655235" y="877329"/>
                  </a:lnTo>
                  <a:cubicBezTo>
                    <a:pt x="651116" y="922637"/>
                    <a:pt x="649313" y="968216"/>
                    <a:pt x="642879" y="1013254"/>
                  </a:cubicBezTo>
                  <a:cubicBezTo>
                    <a:pt x="641037" y="1026148"/>
                    <a:pt x="638659" y="1040153"/>
                    <a:pt x="630522" y="1050324"/>
                  </a:cubicBezTo>
                  <a:cubicBezTo>
                    <a:pt x="621245" y="1061921"/>
                    <a:pt x="607102" y="1069188"/>
                    <a:pt x="593452" y="1075038"/>
                  </a:cubicBezTo>
                  <a:cubicBezTo>
                    <a:pt x="577842" y="1081728"/>
                    <a:pt x="560500" y="1083275"/>
                    <a:pt x="544024" y="1087394"/>
                  </a:cubicBezTo>
                  <a:cubicBezTo>
                    <a:pt x="506954" y="1083275"/>
                    <a:pt x="469605" y="1081170"/>
                    <a:pt x="432814" y="1075038"/>
                  </a:cubicBezTo>
                  <a:cubicBezTo>
                    <a:pt x="419966" y="1072897"/>
                    <a:pt x="407715" y="1067812"/>
                    <a:pt x="395743" y="1062681"/>
                  </a:cubicBezTo>
                  <a:cubicBezTo>
                    <a:pt x="378812" y="1055425"/>
                    <a:pt x="362309" y="1047106"/>
                    <a:pt x="346316" y="1037967"/>
                  </a:cubicBezTo>
                  <a:cubicBezTo>
                    <a:pt x="317194" y="1021326"/>
                    <a:pt x="286342" y="995129"/>
                    <a:pt x="259819" y="976184"/>
                  </a:cubicBezTo>
                  <a:cubicBezTo>
                    <a:pt x="247734" y="967552"/>
                    <a:pt x="235106" y="959708"/>
                    <a:pt x="222749" y="951470"/>
                  </a:cubicBezTo>
                  <a:cubicBezTo>
                    <a:pt x="206201" y="926649"/>
                    <a:pt x="181874" y="893481"/>
                    <a:pt x="173322" y="864973"/>
                  </a:cubicBezTo>
                  <a:cubicBezTo>
                    <a:pt x="166123" y="840975"/>
                    <a:pt x="165879" y="815400"/>
                    <a:pt x="160965" y="790832"/>
                  </a:cubicBezTo>
                  <a:cubicBezTo>
                    <a:pt x="157634" y="774179"/>
                    <a:pt x="152727" y="757881"/>
                    <a:pt x="148608" y="741405"/>
                  </a:cubicBezTo>
                  <a:cubicBezTo>
                    <a:pt x="144489" y="704335"/>
                    <a:pt x="143567" y="666768"/>
                    <a:pt x="136252" y="630194"/>
                  </a:cubicBezTo>
                  <a:cubicBezTo>
                    <a:pt x="131143" y="604650"/>
                    <a:pt x="117856" y="581326"/>
                    <a:pt x="111538" y="556054"/>
                  </a:cubicBezTo>
                  <a:cubicBezTo>
                    <a:pt x="81926" y="437607"/>
                    <a:pt x="120999" y="584437"/>
                    <a:pt x="74468" y="444843"/>
                  </a:cubicBezTo>
                  <a:cubicBezTo>
                    <a:pt x="71721" y="436603"/>
                    <a:pt x="57688" y="370247"/>
                    <a:pt x="49754" y="358346"/>
                  </a:cubicBezTo>
                  <a:cubicBezTo>
                    <a:pt x="40061" y="343806"/>
                    <a:pt x="25041" y="333632"/>
                    <a:pt x="12684" y="321275"/>
                  </a:cubicBezTo>
                  <a:cubicBezTo>
                    <a:pt x="-3168" y="210313"/>
                    <a:pt x="327" y="263903"/>
                    <a:pt x="327" y="160638"/>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133BDFB3-2D11-46BA-B9D2-0B14F29DC3F8}"/>
                </a:ext>
              </a:extLst>
            </p:cNvPr>
            <p:cNvSpPr/>
            <p:nvPr/>
          </p:nvSpPr>
          <p:spPr>
            <a:xfrm rot="4942560">
              <a:off x="2039777" y="3466189"/>
              <a:ext cx="654674" cy="1867926"/>
            </a:xfrm>
            <a:custGeom>
              <a:avLst/>
              <a:gdLst>
                <a:gd name="connsiteX0" fmla="*/ 49754 w 655235"/>
                <a:gd name="connsiteY0" fmla="*/ 210065 h 1087394"/>
                <a:gd name="connsiteX1" fmla="*/ 111538 w 655235"/>
                <a:gd name="connsiteY1" fmla="*/ 12356 h 1087394"/>
                <a:gd name="connsiteX2" fmla="*/ 148608 w 655235"/>
                <a:gd name="connsiteY2" fmla="*/ 0 h 1087394"/>
                <a:gd name="connsiteX3" fmla="*/ 371030 w 655235"/>
                <a:gd name="connsiteY3" fmla="*/ 37070 h 1087394"/>
                <a:gd name="connsiteX4" fmla="*/ 408100 w 655235"/>
                <a:gd name="connsiteY4" fmla="*/ 61784 h 1087394"/>
                <a:gd name="connsiteX5" fmla="*/ 457527 w 655235"/>
                <a:gd name="connsiteY5" fmla="*/ 123567 h 1087394"/>
                <a:gd name="connsiteX6" fmla="*/ 469884 w 655235"/>
                <a:gd name="connsiteY6" fmla="*/ 160638 h 1087394"/>
                <a:gd name="connsiteX7" fmla="*/ 506954 w 655235"/>
                <a:gd name="connsiteY7" fmla="*/ 197708 h 1087394"/>
                <a:gd name="connsiteX8" fmla="*/ 531668 w 655235"/>
                <a:gd name="connsiteY8" fmla="*/ 247135 h 1087394"/>
                <a:gd name="connsiteX9" fmla="*/ 544024 w 655235"/>
                <a:gd name="connsiteY9" fmla="*/ 308919 h 1087394"/>
                <a:gd name="connsiteX10" fmla="*/ 568738 w 655235"/>
                <a:gd name="connsiteY10" fmla="*/ 383059 h 1087394"/>
                <a:gd name="connsiteX11" fmla="*/ 581095 w 655235"/>
                <a:gd name="connsiteY11" fmla="*/ 420129 h 1087394"/>
                <a:gd name="connsiteX12" fmla="*/ 605808 w 655235"/>
                <a:gd name="connsiteY12" fmla="*/ 531340 h 1087394"/>
                <a:gd name="connsiteX13" fmla="*/ 618165 w 655235"/>
                <a:gd name="connsiteY13" fmla="*/ 704335 h 1087394"/>
                <a:gd name="connsiteX14" fmla="*/ 642879 w 655235"/>
                <a:gd name="connsiteY14" fmla="*/ 803189 h 1087394"/>
                <a:gd name="connsiteX15" fmla="*/ 655235 w 655235"/>
                <a:gd name="connsiteY15" fmla="*/ 877329 h 1087394"/>
                <a:gd name="connsiteX16" fmla="*/ 642879 w 655235"/>
                <a:gd name="connsiteY16" fmla="*/ 1013254 h 1087394"/>
                <a:gd name="connsiteX17" fmla="*/ 630522 w 655235"/>
                <a:gd name="connsiteY17" fmla="*/ 1050324 h 1087394"/>
                <a:gd name="connsiteX18" fmla="*/ 593452 w 655235"/>
                <a:gd name="connsiteY18" fmla="*/ 1075038 h 1087394"/>
                <a:gd name="connsiteX19" fmla="*/ 544024 w 655235"/>
                <a:gd name="connsiteY19" fmla="*/ 1087394 h 1087394"/>
                <a:gd name="connsiteX20" fmla="*/ 432814 w 655235"/>
                <a:gd name="connsiteY20" fmla="*/ 1075038 h 1087394"/>
                <a:gd name="connsiteX21" fmla="*/ 395743 w 655235"/>
                <a:gd name="connsiteY21" fmla="*/ 1062681 h 1087394"/>
                <a:gd name="connsiteX22" fmla="*/ 346316 w 655235"/>
                <a:gd name="connsiteY22" fmla="*/ 1037967 h 1087394"/>
                <a:gd name="connsiteX23" fmla="*/ 259819 w 655235"/>
                <a:gd name="connsiteY23" fmla="*/ 976184 h 1087394"/>
                <a:gd name="connsiteX24" fmla="*/ 222749 w 655235"/>
                <a:gd name="connsiteY24" fmla="*/ 951470 h 1087394"/>
                <a:gd name="connsiteX25" fmla="*/ 173322 w 655235"/>
                <a:gd name="connsiteY25" fmla="*/ 864973 h 1087394"/>
                <a:gd name="connsiteX26" fmla="*/ 160965 w 655235"/>
                <a:gd name="connsiteY26" fmla="*/ 790832 h 1087394"/>
                <a:gd name="connsiteX27" fmla="*/ 148608 w 655235"/>
                <a:gd name="connsiteY27" fmla="*/ 741405 h 1087394"/>
                <a:gd name="connsiteX28" fmla="*/ 136252 w 655235"/>
                <a:gd name="connsiteY28" fmla="*/ 630194 h 1087394"/>
                <a:gd name="connsiteX29" fmla="*/ 111538 w 655235"/>
                <a:gd name="connsiteY29" fmla="*/ 556054 h 1087394"/>
                <a:gd name="connsiteX30" fmla="*/ 74468 w 655235"/>
                <a:gd name="connsiteY30" fmla="*/ 444843 h 1087394"/>
                <a:gd name="connsiteX31" fmla="*/ 49754 w 655235"/>
                <a:gd name="connsiteY31" fmla="*/ 358346 h 1087394"/>
                <a:gd name="connsiteX32" fmla="*/ 12684 w 655235"/>
                <a:gd name="connsiteY32" fmla="*/ 321275 h 1087394"/>
                <a:gd name="connsiteX33" fmla="*/ 327 w 655235"/>
                <a:gd name="connsiteY33" fmla="*/ 160638 h 108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5235" h="1087394">
                  <a:moveTo>
                    <a:pt x="49754" y="210065"/>
                  </a:moveTo>
                  <a:cubicBezTo>
                    <a:pt x="67965" y="82594"/>
                    <a:pt x="28195" y="54028"/>
                    <a:pt x="111538" y="12356"/>
                  </a:cubicBezTo>
                  <a:cubicBezTo>
                    <a:pt x="123188" y="6531"/>
                    <a:pt x="136251" y="4119"/>
                    <a:pt x="148608" y="0"/>
                  </a:cubicBezTo>
                  <a:cubicBezTo>
                    <a:pt x="190995" y="3532"/>
                    <a:pt x="319090" y="2442"/>
                    <a:pt x="371030" y="37070"/>
                  </a:cubicBezTo>
                  <a:lnTo>
                    <a:pt x="408100" y="61784"/>
                  </a:lnTo>
                  <a:cubicBezTo>
                    <a:pt x="439160" y="154963"/>
                    <a:pt x="393649" y="43719"/>
                    <a:pt x="457527" y="123567"/>
                  </a:cubicBezTo>
                  <a:cubicBezTo>
                    <a:pt x="465664" y="133738"/>
                    <a:pt x="462659" y="149800"/>
                    <a:pt x="469884" y="160638"/>
                  </a:cubicBezTo>
                  <a:cubicBezTo>
                    <a:pt x="479577" y="175178"/>
                    <a:pt x="496797" y="183488"/>
                    <a:pt x="506954" y="197708"/>
                  </a:cubicBezTo>
                  <a:cubicBezTo>
                    <a:pt x="517661" y="212697"/>
                    <a:pt x="523430" y="230659"/>
                    <a:pt x="531668" y="247135"/>
                  </a:cubicBezTo>
                  <a:cubicBezTo>
                    <a:pt x="535787" y="267730"/>
                    <a:pt x="538498" y="288657"/>
                    <a:pt x="544024" y="308919"/>
                  </a:cubicBezTo>
                  <a:cubicBezTo>
                    <a:pt x="550878" y="334051"/>
                    <a:pt x="560500" y="358346"/>
                    <a:pt x="568738" y="383059"/>
                  </a:cubicBezTo>
                  <a:cubicBezTo>
                    <a:pt x="572857" y="395416"/>
                    <a:pt x="578541" y="407357"/>
                    <a:pt x="581095" y="420129"/>
                  </a:cubicBezTo>
                  <a:cubicBezTo>
                    <a:pt x="596783" y="498566"/>
                    <a:pt x="588358" y="461537"/>
                    <a:pt x="605808" y="531340"/>
                  </a:cubicBezTo>
                  <a:cubicBezTo>
                    <a:pt x="609927" y="589005"/>
                    <a:pt x="610354" y="647053"/>
                    <a:pt x="618165" y="704335"/>
                  </a:cubicBezTo>
                  <a:cubicBezTo>
                    <a:pt x="622754" y="737989"/>
                    <a:pt x="637295" y="769686"/>
                    <a:pt x="642879" y="803189"/>
                  </a:cubicBezTo>
                  <a:lnTo>
                    <a:pt x="655235" y="877329"/>
                  </a:lnTo>
                  <a:cubicBezTo>
                    <a:pt x="651116" y="922637"/>
                    <a:pt x="649313" y="968216"/>
                    <a:pt x="642879" y="1013254"/>
                  </a:cubicBezTo>
                  <a:cubicBezTo>
                    <a:pt x="641037" y="1026148"/>
                    <a:pt x="638659" y="1040153"/>
                    <a:pt x="630522" y="1050324"/>
                  </a:cubicBezTo>
                  <a:cubicBezTo>
                    <a:pt x="621245" y="1061921"/>
                    <a:pt x="607102" y="1069188"/>
                    <a:pt x="593452" y="1075038"/>
                  </a:cubicBezTo>
                  <a:cubicBezTo>
                    <a:pt x="577842" y="1081728"/>
                    <a:pt x="560500" y="1083275"/>
                    <a:pt x="544024" y="1087394"/>
                  </a:cubicBezTo>
                  <a:cubicBezTo>
                    <a:pt x="506954" y="1083275"/>
                    <a:pt x="469605" y="1081170"/>
                    <a:pt x="432814" y="1075038"/>
                  </a:cubicBezTo>
                  <a:cubicBezTo>
                    <a:pt x="419966" y="1072897"/>
                    <a:pt x="407715" y="1067812"/>
                    <a:pt x="395743" y="1062681"/>
                  </a:cubicBezTo>
                  <a:cubicBezTo>
                    <a:pt x="378812" y="1055425"/>
                    <a:pt x="362309" y="1047106"/>
                    <a:pt x="346316" y="1037967"/>
                  </a:cubicBezTo>
                  <a:cubicBezTo>
                    <a:pt x="317194" y="1021326"/>
                    <a:pt x="286342" y="995129"/>
                    <a:pt x="259819" y="976184"/>
                  </a:cubicBezTo>
                  <a:cubicBezTo>
                    <a:pt x="247734" y="967552"/>
                    <a:pt x="235106" y="959708"/>
                    <a:pt x="222749" y="951470"/>
                  </a:cubicBezTo>
                  <a:cubicBezTo>
                    <a:pt x="206201" y="926649"/>
                    <a:pt x="181874" y="893481"/>
                    <a:pt x="173322" y="864973"/>
                  </a:cubicBezTo>
                  <a:cubicBezTo>
                    <a:pt x="166123" y="840975"/>
                    <a:pt x="165879" y="815400"/>
                    <a:pt x="160965" y="790832"/>
                  </a:cubicBezTo>
                  <a:cubicBezTo>
                    <a:pt x="157634" y="774179"/>
                    <a:pt x="152727" y="757881"/>
                    <a:pt x="148608" y="741405"/>
                  </a:cubicBezTo>
                  <a:cubicBezTo>
                    <a:pt x="144489" y="704335"/>
                    <a:pt x="143567" y="666768"/>
                    <a:pt x="136252" y="630194"/>
                  </a:cubicBezTo>
                  <a:cubicBezTo>
                    <a:pt x="131143" y="604650"/>
                    <a:pt x="117856" y="581326"/>
                    <a:pt x="111538" y="556054"/>
                  </a:cubicBezTo>
                  <a:cubicBezTo>
                    <a:pt x="81926" y="437607"/>
                    <a:pt x="120999" y="584437"/>
                    <a:pt x="74468" y="444843"/>
                  </a:cubicBezTo>
                  <a:cubicBezTo>
                    <a:pt x="71721" y="436603"/>
                    <a:pt x="57688" y="370247"/>
                    <a:pt x="49754" y="358346"/>
                  </a:cubicBezTo>
                  <a:cubicBezTo>
                    <a:pt x="40061" y="343806"/>
                    <a:pt x="25041" y="333632"/>
                    <a:pt x="12684" y="321275"/>
                  </a:cubicBezTo>
                  <a:cubicBezTo>
                    <a:pt x="-3168" y="210313"/>
                    <a:pt x="327" y="263903"/>
                    <a:pt x="327" y="160638"/>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スライド番号プレースホルダー 12">
            <a:extLst>
              <a:ext uri="{FF2B5EF4-FFF2-40B4-BE49-F238E27FC236}">
                <a16:creationId xmlns:a16="http://schemas.microsoft.com/office/drawing/2014/main" id="{77EC1BEC-A3A0-4619-97A3-66F3ACE0E2A9}"/>
              </a:ext>
            </a:extLst>
          </p:cNvPr>
          <p:cNvSpPr>
            <a:spLocks noGrp="1"/>
          </p:cNvSpPr>
          <p:nvPr>
            <p:ph type="sldNum" sz="quarter" idx="12"/>
          </p:nvPr>
        </p:nvSpPr>
        <p:spPr/>
        <p:txBody>
          <a:bodyPr/>
          <a:lstStyle/>
          <a:p>
            <a:fld id="{3316EC9C-1B7B-4ECD-9772-A2A27B2D89F8}" type="slidenum">
              <a:rPr kumimoji="1" lang="ja-JP" altLang="en-US" smtClean="0"/>
              <a:t>9</a:t>
            </a:fld>
            <a:endParaRPr kumimoji="1" lang="ja-JP" altLang="en-US"/>
          </a:p>
        </p:txBody>
      </p:sp>
    </p:spTree>
    <p:extLst>
      <p:ext uri="{BB962C8B-B14F-4D97-AF65-F5344CB8AC3E}">
        <p14:creationId xmlns:p14="http://schemas.microsoft.com/office/powerpoint/2010/main" val="35221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2888</TotalTime>
  <Words>875</Words>
  <Application>Microsoft Office PowerPoint</Application>
  <PresentationFormat>画面に合わせる (4:3)</PresentationFormat>
  <Paragraphs>95</Paragraphs>
  <Slides>35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35</vt:i4>
      </vt:variant>
    </vt:vector>
  </HeadingPairs>
  <TitlesOfParts>
    <vt:vector size="44" baseType="lpstr">
      <vt:lpstr>HGP創英角ｺﾞｼｯｸUB</vt:lpstr>
      <vt:lpstr>Hiragino Kaku Gothic ProN</vt:lpstr>
      <vt:lpstr>YuMincho</vt:lpstr>
      <vt:lpstr>游ゴシック</vt:lpstr>
      <vt:lpstr>Arial</vt:lpstr>
      <vt:lpstr>Calibri</vt:lpstr>
      <vt:lpstr>Calibri Light</vt:lpstr>
      <vt:lpstr>Times New Roman</vt:lpstr>
      <vt:lpstr>Office テーマ</vt:lpstr>
      <vt:lpstr>日本の飲食業におけるCOVID-19 感染症対策の社会的費用対効果から見た過不足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いつの間にか　本来の「接触感染」が誤解され　３密（密閉、密集、密接という視覚的指標）の回避　つまり　　　　　「近接状態」の回避とされてしまった　</vt:lpstr>
      <vt:lpstr>新型コロナ肺炎では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WHOは・・・</vt:lpstr>
      <vt:lpstr>PowerPoint プレゼンテーション</vt:lpstr>
      <vt:lpstr>PowerPoint プレゼンテーション</vt:lpstr>
      <vt:lpstr>我々は・・・</vt:lpstr>
      <vt:lpstr>PowerPoint プレゼンテーション</vt:lpstr>
      <vt:lpstr>PowerPoint プレゼンテーション</vt:lpstr>
      <vt:lpstr>PowerPoint プレゼンテーション</vt:lpstr>
      <vt:lpstr>感染症病棟では 換気と濾過</vt:lpstr>
      <vt:lpstr>飛沫・飛沫核の排除には</vt:lpstr>
      <vt:lpstr>PowerPoint プレゼンテーション</vt:lpstr>
      <vt:lpstr>PowerPoint プレゼンテーション</vt:lpstr>
      <vt:lpstr>PowerPoint プレゼンテーション</vt:lpstr>
      <vt:lpstr>PowerPoint プレゼンテーション</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広田 鉄磨</dc:creator>
  <cp:lastModifiedBy>広田 鉄磨</cp:lastModifiedBy>
  <cp:revision>143</cp:revision>
  <dcterms:created xsi:type="dcterms:W3CDTF">2020-08-06T07:57:47Z</dcterms:created>
  <dcterms:modified xsi:type="dcterms:W3CDTF">2020-11-21T04:25:01Z</dcterms:modified>
</cp:coreProperties>
</file>