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8"/>
  </p:notesMasterIdLst>
  <p:sldIdLst>
    <p:sldId id="256" r:id="rId2"/>
    <p:sldId id="1505" r:id="rId3"/>
    <p:sldId id="1506" r:id="rId4"/>
    <p:sldId id="1507" r:id="rId5"/>
    <p:sldId id="1868" r:id="rId6"/>
    <p:sldId id="1842" r:id="rId7"/>
    <p:sldId id="1785" r:id="rId8"/>
    <p:sldId id="1821" r:id="rId9"/>
    <p:sldId id="1788" r:id="rId10"/>
    <p:sldId id="1437" r:id="rId11"/>
    <p:sldId id="1430" r:id="rId12"/>
    <p:sldId id="1805" r:id="rId13"/>
    <p:sldId id="1812" r:id="rId14"/>
    <p:sldId id="1808" r:id="rId15"/>
    <p:sldId id="1815" r:id="rId16"/>
    <p:sldId id="1816" r:id="rId17"/>
    <p:sldId id="1790" r:id="rId18"/>
    <p:sldId id="1877" r:id="rId19"/>
    <p:sldId id="1819" r:id="rId20"/>
    <p:sldId id="1878" r:id="rId21"/>
    <p:sldId id="1799" r:id="rId22"/>
    <p:sldId id="1880" r:id="rId23"/>
    <p:sldId id="1829" r:id="rId24"/>
    <p:sldId id="1803" r:id="rId25"/>
    <p:sldId id="1831" r:id="rId26"/>
    <p:sldId id="1884" r:id="rId27"/>
    <p:sldId id="1855" r:id="rId28"/>
    <p:sldId id="1854" r:id="rId29"/>
    <p:sldId id="1853" r:id="rId30"/>
    <p:sldId id="1856" r:id="rId31"/>
    <p:sldId id="1867" r:id="rId32"/>
    <p:sldId id="1857" r:id="rId33"/>
    <p:sldId id="1833" r:id="rId34"/>
    <p:sldId id="1834" r:id="rId35"/>
    <p:sldId id="1852" r:id="rId36"/>
    <p:sldId id="1886" r:id="rId37"/>
    <p:sldId id="373" r:id="rId38"/>
    <p:sldId id="1887" r:id="rId39"/>
    <p:sldId id="1893" r:id="rId40"/>
    <p:sldId id="1888" r:id="rId41"/>
    <p:sldId id="1894" r:id="rId42"/>
    <p:sldId id="1889" r:id="rId43"/>
    <p:sldId id="1890" r:id="rId44"/>
    <p:sldId id="1891" r:id="rId45"/>
    <p:sldId id="1892" r:id="rId46"/>
    <p:sldId id="1895" r:id="rId47"/>
    <p:sldId id="379" r:id="rId48"/>
    <p:sldId id="377" r:id="rId49"/>
    <p:sldId id="378" r:id="rId50"/>
    <p:sldId id="354" r:id="rId51"/>
    <p:sldId id="382" r:id="rId52"/>
    <p:sldId id="383" r:id="rId53"/>
    <p:sldId id="384" r:id="rId54"/>
    <p:sldId id="385" r:id="rId55"/>
    <p:sldId id="386" r:id="rId56"/>
    <p:sldId id="388" r:id="rId57"/>
    <p:sldId id="308" r:id="rId58"/>
    <p:sldId id="1896" r:id="rId59"/>
    <p:sldId id="1897" r:id="rId60"/>
    <p:sldId id="1154" r:id="rId61"/>
    <p:sldId id="1155" r:id="rId62"/>
    <p:sldId id="1156" r:id="rId63"/>
    <p:sldId id="1157" r:id="rId64"/>
    <p:sldId id="1158" r:id="rId65"/>
    <p:sldId id="1159" r:id="rId66"/>
    <p:sldId id="1160" r:id="rId67"/>
    <p:sldId id="1161" r:id="rId68"/>
    <p:sldId id="1162" r:id="rId69"/>
    <p:sldId id="1163" r:id="rId70"/>
    <p:sldId id="1164" r:id="rId71"/>
    <p:sldId id="1165" r:id="rId72"/>
    <p:sldId id="1166" r:id="rId73"/>
    <p:sldId id="1167" r:id="rId74"/>
    <p:sldId id="1168" r:id="rId75"/>
    <p:sldId id="1169" r:id="rId76"/>
    <p:sldId id="1171" r:id="rId77"/>
    <p:sldId id="1170" r:id="rId78"/>
    <p:sldId id="1172" r:id="rId79"/>
    <p:sldId id="1173" r:id="rId80"/>
    <p:sldId id="1174" r:id="rId81"/>
    <p:sldId id="1175" r:id="rId82"/>
    <p:sldId id="1176" r:id="rId83"/>
    <p:sldId id="1177" r:id="rId84"/>
    <p:sldId id="1178" r:id="rId85"/>
    <p:sldId id="1179" r:id="rId86"/>
    <p:sldId id="1905" r:id="rId87"/>
    <p:sldId id="1255" r:id="rId88"/>
    <p:sldId id="1208" r:id="rId89"/>
    <p:sldId id="1209" r:id="rId90"/>
    <p:sldId id="345" r:id="rId91"/>
    <p:sldId id="344" r:id="rId92"/>
    <p:sldId id="346" r:id="rId93"/>
    <p:sldId id="328" r:id="rId94"/>
    <p:sldId id="1211" r:id="rId95"/>
    <p:sldId id="319" r:id="rId96"/>
    <p:sldId id="325" r:id="rId97"/>
    <p:sldId id="1258" r:id="rId98"/>
    <p:sldId id="321" r:id="rId99"/>
    <p:sldId id="348" r:id="rId100"/>
    <p:sldId id="349" r:id="rId101"/>
    <p:sldId id="1212" r:id="rId102"/>
    <p:sldId id="318" r:id="rId103"/>
    <p:sldId id="337" r:id="rId104"/>
    <p:sldId id="1899" r:id="rId105"/>
    <p:sldId id="1900" r:id="rId106"/>
    <p:sldId id="1898" r:id="rId107"/>
    <p:sldId id="338" r:id="rId108"/>
    <p:sldId id="316" r:id="rId109"/>
    <p:sldId id="317" r:id="rId110"/>
    <p:sldId id="323" r:id="rId111"/>
    <p:sldId id="1213" r:id="rId112"/>
    <p:sldId id="350" r:id="rId113"/>
    <p:sldId id="324" r:id="rId114"/>
    <p:sldId id="1214" r:id="rId115"/>
    <p:sldId id="1901" r:id="rId116"/>
    <p:sldId id="1215" r:id="rId117"/>
    <p:sldId id="336" r:id="rId118"/>
    <p:sldId id="1216" r:id="rId119"/>
    <p:sldId id="1217" r:id="rId120"/>
    <p:sldId id="1218" r:id="rId121"/>
    <p:sldId id="1219" r:id="rId122"/>
    <p:sldId id="342" r:id="rId123"/>
    <p:sldId id="1220" r:id="rId124"/>
    <p:sldId id="1221" r:id="rId125"/>
    <p:sldId id="347" r:id="rId126"/>
    <p:sldId id="1222" r:id="rId127"/>
    <p:sldId id="1223" r:id="rId128"/>
    <p:sldId id="1224" r:id="rId129"/>
    <p:sldId id="277" r:id="rId130"/>
    <p:sldId id="288" r:id="rId131"/>
    <p:sldId id="1225" r:id="rId132"/>
    <p:sldId id="1226" r:id="rId133"/>
    <p:sldId id="283" r:id="rId134"/>
    <p:sldId id="1227" r:id="rId135"/>
    <p:sldId id="1228" r:id="rId136"/>
    <p:sldId id="282" r:id="rId137"/>
    <p:sldId id="291" r:id="rId138"/>
    <p:sldId id="1229" r:id="rId139"/>
    <p:sldId id="311" r:id="rId140"/>
    <p:sldId id="285" r:id="rId141"/>
    <p:sldId id="1230" r:id="rId142"/>
    <p:sldId id="287" r:id="rId143"/>
    <p:sldId id="1231" r:id="rId144"/>
    <p:sldId id="289" r:id="rId145"/>
    <p:sldId id="290" r:id="rId146"/>
    <p:sldId id="294" r:id="rId147"/>
    <p:sldId id="326" r:id="rId148"/>
    <p:sldId id="327" r:id="rId149"/>
    <p:sldId id="1232" r:id="rId150"/>
    <p:sldId id="1233" r:id="rId151"/>
    <p:sldId id="286" r:id="rId152"/>
    <p:sldId id="1234" r:id="rId153"/>
    <p:sldId id="1902" r:id="rId154"/>
    <p:sldId id="1236" r:id="rId155"/>
    <p:sldId id="1237" r:id="rId156"/>
    <p:sldId id="1238" r:id="rId157"/>
    <p:sldId id="1239" r:id="rId158"/>
    <p:sldId id="284" r:id="rId159"/>
    <p:sldId id="1240" r:id="rId160"/>
    <p:sldId id="299" r:id="rId161"/>
    <p:sldId id="1241" r:id="rId162"/>
    <p:sldId id="298" r:id="rId163"/>
    <p:sldId id="300" r:id="rId164"/>
    <p:sldId id="302" r:id="rId165"/>
    <p:sldId id="1242" r:id="rId166"/>
    <p:sldId id="301" r:id="rId167"/>
    <p:sldId id="304" r:id="rId168"/>
    <p:sldId id="1243" r:id="rId169"/>
    <p:sldId id="1244" r:id="rId170"/>
    <p:sldId id="1245" r:id="rId171"/>
    <p:sldId id="310" r:id="rId172"/>
    <p:sldId id="1246" r:id="rId173"/>
    <p:sldId id="1247" r:id="rId174"/>
    <p:sldId id="309" r:id="rId175"/>
    <p:sldId id="1248" r:id="rId176"/>
    <p:sldId id="295" r:id="rId177"/>
    <p:sldId id="297" r:id="rId178"/>
    <p:sldId id="296" r:id="rId179"/>
    <p:sldId id="314" r:id="rId180"/>
    <p:sldId id="1249" r:id="rId181"/>
    <p:sldId id="1250" r:id="rId182"/>
    <p:sldId id="1251" r:id="rId183"/>
    <p:sldId id="330" r:id="rId184"/>
    <p:sldId id="331" r:id="rId185"/>
    <p:sldId id="332" r:id="rId186"/>
    <p:sldId id="333" r:id="rId187"/>
    <p:sldId id="334" r:id="rId188"/>
    <p:sldId id="1252" r:id="rId189"/>
    <p:sldId id="1253" r:id="rId190"/>
    <p:sldId id="1903" r:id="rId191"/>
    <p:sldId id="341" r:id="rId192"/>
    <p:sldId id="343" r:id="rId193"/>
    <p:sldId id="1904" r:id="rId194"/>
    <p:sldId id="1906" r:id="rId195"/>
    <p:sldId id="1532" r:id="rId196"/>
    <p:sldId id="1835" r:id="rId19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2" clrIdx="0">
    <p:extLst>
      <p:ext uri="{19B8F6BF-5375-455C-9EA6-DF929625EA0E}">
        <p15:presenceInfo xmlns:p15="http://schemas.microsoft.com/office/powerpoint/2012/main" userId="fb8607af4eeba45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99"/>
    <a:srgbClr val="FF7C8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67" autoAdjust="0"/>
    <p:restoredTop sz="94660"/>
  </p:normalViewPr>
  <p:slideViewPr>
    <p:cSldViewPr snapToGrid="0">
      <p:cViewPr varScale="1">
        <p:scale>
          <a:sx n="85" d="100"/>
          <a:sy n="85" d="100"/>
        </p:scale>
        <p:origin x="17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commentAuthors" Target="commentAuthors.xml"/><Relationship Id="rId20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notesMaster" Target="notesMasters/notesMaster1.xml"/><Relationship Id="rId202" Type="http://schemas.openxmlformats.org/officeDocument/2006/relationships/theme" Target="theme/theme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EF9A0C-1056-4F2D-93ED-A22DE160B3B6}" type="datetimeFigureOut">
              <a:rPr kumimoji="1" lang="ja-JP" altLang="en-US" smtClean="0"/>
              <a:t>2021/8/4</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76BE87-DC34-4FC6-A902-FEDA6562CA31}" type="slidenum">
              <a:rPr kumimoji="1" lang="ja-JP" altLang="en-US" smtClean="0"/>
              <a:t>‹#›</a:t>
            </a:fld>
            <a:endParaRPr kumimoji="1" lang="ja-JP" altLang="en-US"/>
          </a:p>
        </p:txBody>
      </p:sp>
    </p:spTree>
    <p:extLst>
      <p:ext uri="{BB962C8B-B14F-4D97-AF65-F5344CB8AC3E}">
        <p14:creationId xmlns:p14="http://schemas.microsoft.com/office/powerpoint/2010/main" val="21439164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7A101C8-3831-4812-9A14-B5975B8A87CF}" type="slidenum">
              <a:rPr kumimoji="1" lang="ja-JP" altLang="en-US" smtClean="0"/>
              <a:t>149</a:t>
            </a:fld>
            <a:endParaRPr kumimoji="1" lang="ja-JP" altLang="en-US"/>
          </a:p>
        </p:txBody>
      </p:sp>
    </p:spTree>
    <p:extLst>
      <p:ext uri="{BB962C8B-B14F-4D97-AF65-F5344CB8AC3E}">
        <p14:creationId xmlns:p14="http://schemas.microsoft.com/office/powerpoint/2010/main" val="2296297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7A101C8-3831-4812-9A14-B5975B8A87CF}" type="slidenum">
              <a:rPr kumimoji="1" lang="ja-JP" altLang="en-US" smtClean="0"/>
              <a:t>192</a:t>
            </a:fld>
            <a:endParaRPr kumimoji="1" lang="ja-JP" altLang="en-US"/>
          </a:p>
        </p:txBody>
      </p:sp>
    </p:spTree>
    <p:extLst>
      <p:ext uri="{BB962C8B-B14F-4D97-AF65-F5344CB8AC3E}">
        <p14:creationId xmlns:p14="http://schemas.microsoft.com/office/powerpoint/2010/main" val="3321784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p:txBody>
          <a:bodyPr/>
          <a:lstStyle/>
          <a:p>
            <a:fld id="{9B7EF62B-05BE-420D-B672-53836898AC23}" type="datetime1">
              <a:rPr kumimoji="1" lang="ja-JP" altLang="en-US" smtClean="0"/>
              <a:t>2021/8/4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lvl1pPr>
              <a:defRPr sz="6000"/>
            </a:lvl1pPr>
          </a:lstStyle>
          <a:p>
            <a:fld id="{1557A453-9820-4273-9442-1A1DE1698562}" type="slidenum">
              <a:rPr kumimoji="1" lang="ja-JP" altLang="en-US" smtClean="0"/>
              <a:pPr/>
              <a:t>‹#›</a:t>
            </a:fld>
            <a:endParaRPr kumimoji="1" lang="ja-JP" altLang="en-US" dirty="0"/>
          </a:p>
        </p:txBody>
      </p:sp>
    </p:spTree>
    <p:extLst>
      <p:ext uri="{BB962C8B-B14F-4D97-AF65-F5344CB8AC3E}">
        <p14:creationId xmlns:p14="http://schemas.microsoft.com/office/powerpoint/2010/main" val="2910926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5CD4886-DCAF-4E10-8AFB-D817D4E2381B}" type="datetime1">
              <a:rPr kumimoji="1" lang="ja-JP" altLang="en-US" smtClean="0"/>
              <a:t>2021/8/4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557A453-9820-4273-9442-1A1DE1698562}" type="slidenum">
              <a:rPr kumimoji="1" lang="ja-JP" altLang="en-US" smtClean="0"/>
              <a:t>‹#›</a:t>
            </a:fld>
            <a:endParaRPr kumimoji="1" lang="ja-JP" altLang="en-US"/>
          </a:p>
        </p:txBody>
      </p:sp>
    </p:spTree>
    <p:extLst>
      <p:ext uri="{BB962C8B-B14F-4D97-AF65-F5344CB8AC3E}">
        <p14:creationId xmlns:p14="http://schemas.microsoft.com/office/powerpoint/2010/main" val="3167284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0096929-AC57-4FA9-B5BA-ED2D9ED35E78}" type="datetime1">
              <a:rPr kumimoji="1" lang="ja-JP" altLang="en-US" smtClean="0"/>
              <a:t>2021/8/4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557A453-9820-4273-9442-1A1DE1698562}" type="slidenum">
              <a:rPr kumimoji="1" lang="ja-JP" altLang="en-US" smtClean="0"/>
              <a:t>‹#›</a:t>
            </a:fld>
            <a:endParaRPr kumimoji="1" lang="ja-JP" altLang="en-US"/>
          </a:p>
        </p:txBody>
      </p:sp>
    </p:spTree>
    <p:extLst>
      <p:ext uri="{BB962C8B-B14F-4D97-AF65-F5344CB8AC3E}">
        <p14:creationId xmlns:p14="http://schemas.microsoft.com/office/powerpoint/2010/main" val="3602261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B1BF6D3-552D-4DA3-9222-F341325672CA}" type="datetime1">
              <a:rPr kumimoji="1" lang="ja-JP" altLang="en-US" smtClean="0"/>
              <a:t>2021/8/4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557A453-9820-4273-9442-1A1DE1698562}" type="slidenum">
              <a:rPr kumimoji="1" lang="ja-JP" altLang="en-US" smtClean="0"/>
              <a:t>‹#›</a:t>
            </a:fld>
            <a:endParaRPr kumimoji="1" lang="ja-JP" altLang="en-US"/>
          </a:p>
        </p:txBody>
      </p:sp>
    </p:spTree>
    <p:extLst>
      <p:ext uri="{BB962C8B-B14F-4D97-AF65-F5344CB8AC3E}">
        <p14:creationId xmlns:p14="http://schemas.microsoft.com/office/powerpoint/2010/main" val="1900502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71CC7DF-2D94-4E14-A697-1952CE837F01}" type="datetime1">
              <a:rPr kumimoji="1" lang="ja-JP" altLang="en-US" smtClean="0"/>
              <a:t>2021/8/4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557A453-9820-4273-9442-1A1DE1698562}" type="slidenum">
              <a:rPr kumimoji="1" lang="ja-JP" altLang="en-US" smtClean="0"/>
              <a:t>‹#›</a:t>
            </a:fld>
            <a:endParaRPr kumimoji="1" lang="ja-JP" altLang="en-US"/>
          </a:p>
        </p:txBody>
      </p:sp>
    </p:spTree>
    <p:extLst>
      <p:ext uri="{BB962C8B-B14F-4D97-AF65-F5344CB8AC3E}">
        <p14:creationId xmlns:p14="http://schemas.microsoft.com/office/powerpoint/2010/main" val="794621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0FDDD5C-D636-40DD-8D93-045D146EBEA9}" type="datetime1">
              <a:rPr kumimoji="1" lang="ja-JP" altLang="en-US" smtClean="0"/>
              <a:t>2021/8/4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557A453-9820-4273-9442-1A1DE1698562}" type="slidenum">
              <a:rPr kumimoji="1" lang="ja-JP" altLang="en-US" smtClean="0"/>
              <a:t>‹#›</a:t>
            </a:fld>
            <a:endParaRPr kumimoji="1" lang="ja-JP" altLang="en-US"/>
          </a:p>
        </p:txBody>
      </p:sp>
    </p:spTree>
    <p:extLst>
      <p:ext uri="{BB962C8B-B14F-4D97-AF65-F5344CB8AC3E}">
        <p14:creationId xmlns:p14="http://schemas.microsoft.com/office/powerpoint/2010/main" val="4181042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EDB16F3-4B5B-4D22-A52E-ECCCA67FAAAF}" type="datetime1">
              <a:rPr kumimoji="1" lang="ja-JP" altLang="en-US" smtClean="0"/>
              <a:t>2021/8/4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557A453-9820-4273-9442-1A1DE1698562}" type="slidenum">
              <a:rPr kumimoji="1" lang="ja-JP" altLang="en-US" smtClean="0"/>
              <a:t>‹#›</a:t>
            </a:fld>
            <a:endParaRPr kumimoji="1" lang="ja-JP" altLang="en-US"/>
          </a:p>
        </p:txBody>
      </p:sp>
    </p:spTree>
    <p:extLst>
      <p:ext uri="{BB962C8B-B14F-4D97-AF65-F5344CB8AC3E}">
        <p14:creationId xmlns:p14="http://schemas.microsoft.com/office/powerpoint/2010/main" val="1483336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3142D91-8163-4CBE-B1D6-DADE266BD491}" type="datetime1">
              <a:rPr kumimoji="1" lang="ja-JP" altLang="en-US" smtClean="0"/>
              <a:t>2021/8/4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557A453-9820-4273-9442-1A1DE1698562}" type="slidenum">
              <a:rPr kumimoji="1" lang="ja-JP" altLang="en-US" smtClean="0"/>
              <a:t>‹#›</a:t>
            </a:fld>
            <a:endParaRPr kumimoji="1" lang="ja-JP" altLang="en-US"/>
          </a:p>
        </p:txBody>
      </p:sp>
    </p:spTree>
    <p:extLst>
      <p:ext uri="{BB962C8B-B14F-4D97-AF65-F5344CB8AC3E}">
        <p14:creationId xmlns:p14="http://schemas.microsoft.com/office/powerpoint/2010/main" val="3142919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263EF9-055A-4D34-992F-F25F550A0E63}" type="datetime1">
              <a:rPr kumimoji="1" lang="ja-JP" altLang="en-US" smtClean="0"/>
              <a:t>2021/8/4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557A453-9820-4273-9442-1A1DE1698562}" type="slidenum">
              <a:rPr kumimoji="1" lang="ja-JP" altLang="en-US" smtClean="0"/>
              <a:t>‹#›</a:t>
            </a:fld>
            <a:endParaRPr kumimoji="1" lang="ja-JP" altLang="en-US"/>
          </a:p>
        </p:txBody>
      </p:sp>
    </p:spTree>
    <p:extLst>
      <p:ext uri="{BB962C8B-B14F-4D97-AF65-F5344CB8AC3E}">
        <p14:creationId xmlns:p14="http://schemas.microsoft.com/office/powerpoint/2010/main" val="1827249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D52B471-F96F-4EC8-B4A6-038289075BC9}" type="datetime1">
              <a:rPr kumimoji="1" lang="ja-JP" altLang="en-US" smtClean="0"/>
              <a:t>2021/8/4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557A453-9820-4273-9442-1A1DE1698562}" type="slidenum">
              <a:rPr kumimoji="1" lang="ja-JP" altLang="en-US" smtClean="0"/>
              <a:t>‹#›</a:t>
            </a:fld>
            <a:endParaRPr kumimoji="1" lang="ja-JP" altLang="en-US"/>
          </a:p>
        </p:txBody>
      </p:sp>
    </p:spTree>
    <p:extLst>
      <p:ext uri="{BB962C8B-B14F-4D97-AF65-F5344CB8AC3E}">
        <p14:creationId xmlns:p14="http://schemas.microsoft.com/office/powerpoint/2010/main" val="599654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2481BD3-3EF0-4DD8-B220-612725649230}" type="datetime1">
              <a:rPr kumimoji="1" lang="ja-JP" altLang="en-US" smtClean="0"/>
              <a:t>2021/8/4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557A453-9820-4273-9442-1A1DE1698562}" type="slidenum">
              <a:rPr kumimoji="1" lang="ja-JP" altLang="en-US" smtClean="0"/>
              <a:t>‹#›</a:t>
            </a:fld>
            <a:endParaRPr kumimoji="1" lang="ja-JP" altLang="en-US"/>
          </a:p>
        </p:txBody>
      </p:sp>
    </p:spTree>
    <p:extLst>
      <p:ext uri="{BB962C8B-B14F-4D97-AF65-F5344CB8AC3E}">
        <p14:creationId xmlns:p14="http://schemas.microsoft.com/office/powerpoint/2010/main" val="2907972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CF0D6F-8BDF-4D7B-A710-EAF54EFB6E8B}" type="datetime1">
              <a:rPr kumimoji="1" lang="ja-JP" altLang="en-US" smtClean="0"/>
              <a:t>2021/8/4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6000">
                <a:solidFill>
                  <a:srgbClr val="0070C0"/>
                </a:solidFill>
              </a:defRPr>
            </a:lvl1pPr>
          </a:lstStyle>
          <a:p>
            <a:fld id="{1557A453-9820-4273-9442-1A1DE1698562}" type="slidenum">
              <a:rPr kumimoji="1" lang="ja-JP" altLang="en-US" smtClean="0"/>
              <a:pPr/>
              <a:t>‹#›</a:t>
            </a:fld>
            <a:endParaRPr kumimoji="1" lang="ja-JP" altLang="en-US" dirty="0"/>
          </a:p>
        </p:txBody>
      </p:sp>
    </p:spTree>
    <p:extLst>
      <p:ext uri="{BB962C8B-B14F-4D97-AF65-F5344CB8AC3E}">
        <p14:creationId xmlns:p14="http://schemas.microsoft.com/office/powerpoint/2010/main" val="902098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78.png"/><Relationship Id="rId4" Type="http://schemas.openxmlformats.org/officeDocument/2006/relationships/image" Target="../media/image77.png"/></Relationships>
</file>

<file path=ppt/slides/_rels/slide12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1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1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14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1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image" Target="../media/image119.gif"/><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5" Type="http://schemas.openxmlformats.org/officeDocument/2006/relationships/image" Target="../media/image135.png"/><Relationship Id="rId4" Type="http://schemas.openxmlformats.org/officeDocument/2006/relationships/image" Target="../media/image134.png"/></Relationships>
</file>

<file path=ppt/slides/_rels/slide17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20.gif"/><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xml"/><Relationship Id="rId5" Type="http://schemas.openxmlformats.org/officeDocument/2006/relationships/image" Target="../media/image148.jpeg"/><Relationship Id="rId4" Type="http://schemas.openxmlformats.org/officeDocument/2006/relationships/image" Target="../media/image147.jpeg"/></Relationships>
</file>

<file path=ppt/slides/_rels/slide18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 Id="rId5" Type="http://schemas.openxmlformats.org/officeDocument/2006/relationships/image" Target="../media/image152.jpeg"/><Relationship Id="rId4" Type="http://schemas.openxmlformats.org/officeDocument/2006/relationships/image" Target="../media/image151.jpeg"/></Relationships>
</file>

<file path=ppt/slides/_rels/slide18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7.xml"/><Relationship Id="rId4" Type="http://schemas.openxmlformats.org/officeDocument/2006/relationships/image" Target="../media/image155.jpeg"/></Relationships>
</file>

<file path=ppt/slides/_rels/slide18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cLtjgnIKGgA" TargetMode="External"/><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02726D-7B3C-4DB2-AED5-F0C8D8874376}"/>
              </a:ext>
            </a:extLst>
          </p:cNvPr>
          <p:cNvSpPr>
            <a:spLocks noGrp="1"/>
          </p:cNvSpPr>
          <p:nvPr>
            <p:ph type="ctrTitle"/>
          </p:nvPr>
        </p:nvSpPr>
        <p:spPr>
          <a:xfrm>
            <a:off x="1984976" y="2209420"/>
            <a:ext cx="5174047" cy="1723125"/>
          </a:xfrm>
        </p:spPr>
        <p:txBody>
          <a:bodyPr anchor="ctr">
            <a:normAutofit fontScale="90000"/>
          </a:bodyPr>
          <a:lstStyle/>
          <a:p>
            <a:pPr algn="ctr"/>
            <a:r>
              <a:rPr lang="ja-JP" altLang="en-US" b="1" dirty="0">
                <a:solidFill>
                  <a:schemeClr val="bg1"/>
                </a:solidFill>
              </a:rPr>
              <a:t>熱殺菌工学　　（応用編：極）</a:t>
            </a:r>
            <a:endParaRPr kumimoji="1" lang="ja-JP" altLang="en-US" b="1" dirty="0">
              <a:solidFill>
                <a:schemeClr val="bg1"/>
              </a:solidFill>
            </a:endParaRPr>
          </a:p>
        </p:txBody>
      </p:sp>
      <p:sp>
        <p:nvSpPr>
          <p:cNvPr id="3" name="サブタイトル 2">
            <a:extLst>
              <a:ext uri="{FF2B5EF4-FFF2-40B4-BE49-F238E27FC236}">
                <a16:creationId xmlns:a16="http://schemas.microsoft.com/office/drawing/2014/main" id="{5C616D18-C1C9-4BC1-A663-03A1A60E9004}"/>
              </a:ext>
            </a:extLst>
          </p:cNvPr>
          <p:cNvSpPr>
            <a:spLocks noGrp="1"/>
          </p:cNvSpPr>
          <p:nvPr>
            <p:ph type="subTitle" idx="1"/>
          </p:nvPr>
        </p:nvSpPr>
        <p:spPr>
          <a:xfrm>
            <a:off x="3303274" y="4051814"/>
            <a:ext cx="2537450" cy="1723125"/>
          </a:xfrm>
        </p:spPr>
        <p:txBody>
          <a:bodyPr anchor="ctr">
            <a:normAutofit/>
          </a:bodyPr>
          <a:lstStyle/>
          <a:p>
            <a:pPr algn="l"/>
            <a:r>
              <a:rPr kumimoji="1" lang="ja-JP" altLang="en-US" sz="3600" b="1" dirty="0">
                <a:solidFill>
                  <a:schemeClr val="bg1"/>
                </a:solidFill>
              </a:rPr>
              <a:t>広田　鉄磨</a:t>
            </a:r>
          </a:p>
        </p:txBody>
      </p:sp>
      <p:sp>
        <p:nvSpPr>
          <p:cNvPr id="4" name="スライド番号プレースホルダー 3">
            <a:extLst>
              <a:ext uri="{FF2B5EF4-FFF2-40B4-BE49-F238E27FC236}">
                <a16:creationId xmlns:a16="http://schemas.microsoft.com/office/drawing/2014/main" id="{CE380C27-A43E-4E81-B5D9-815DB71836FB}"/>
              </a:ext>
            </a:extLst>
          </p:cNvPr>
          <p:cNvSpPr>
            <a:spLocks noGrp="1"/>
          </p:cNvSpPr>
          <p:nvPr>
            <p:ph type="sldNum" sz="quarter" idx="12"/>
          </p:nvPr>
        </p:nvSpPr>
        <p:spPr>
          <a:xfrm>
            <a:off x="6563468" y="5312913"/>
            <a:ext cx="2194560" cy="1397039"/>
          </a:xfrm>
        </p:spPr>
        <p:txBody>
          <a:bodyPr/>
          <a:lstStyle/>
          <a:p>
            <a:fld id="{4C37B8AF-CD2E-4D49-A539-A50CD89383E0}" type="slidenum">
              <a:rPr kumimoji="1" lang="ja-JP" altLang="en-US" smtClean="0"/>
              <a:t>1</a:t>
            </a:fld>
            <a:endParaRPr kumimoji="1" lang="ja-JP" altLang="en-US" dirty="0"/>
          </a:p>
        </p:txBody>
      </p:sp>
    </p:spTree>
    <p:extLst>
      <p:ext uri="{BB962C8B-B14F-4D97-AF65-F5344CB8AC3E}">
        <p14:creationId xmlns:p14="http://schemas.microsoft.com/office/powerpoint/2010/main" val="1957920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2DFBD05-38F2-41ED-ACC8-822C353DDEBC}"/>
              </a:ext>
            </a:extLst>
          </p:cNvPr>
          <p:cNvSpPr txBox="1"/>
          <p:nvPr/>
        </p:nvSpPr>
        <p:spPr>
          <a:xfrm>
            <a:off x="1376253" y="2841777"/>
            <a:ext cx="6391493" cy="769441"/>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4400" dirty="0">
                <a:latin typeface="BIZ UDPゴシック" panose="020B0400000000000000" pitchFamily="50" charset="-128"/>
                <a:ea typeface="BIZ UDPゴシック" panose="020B0400000000000000" pitchFamily="50" charset="-128"/>
              </a:rPr>
              <a:t>低温芽胞菌の問題の浮上</a:t>
            </a:r>
          </a:p>
        </p:txBody>
      </p:sp>
      <p:sp>
        <p:nvSpPr>
          <p:cNvPr id="2" name="スライド番号プレースホルダー 1">
            <a:extLst>
              <a:ext uri="{FF2B5EF4-FFF2-40B4-BE49-F238E27FC236}">
                <a16:creationId xmlns:a16="http://schemas.microsoft.com/office/drawing/2014/main" id="{AE605803-30AB-4583-A34F-7FCEBD6F2FF9}"/>
              </a:ext>
            </a:extLst>
          </p:cNvPr>
          <p:cNvSpPr>
            <a:spLocks noGrp="1"/>
          </p:cNvSpPr>
          <p:nvPr>
            <p:ph type="sldNum" sz="quarter" idx="12"/>
          </p:nvPr>
        </p:nvSpPr>
        <p:spPr/>
        <p:txBody>
          <a:bodyPr/>
          <a:lstStyle/>
          <a:p>
            <a:fld id="{4C37B8AF-CD2E-4D49-A539-A50CD89383E0}" type="slidenum">
              <a:rPr kumimoji="1" lang="ja-JP" altLang="en-US" smtClean="0"/>
              <a:t>10</a:t>
            </a:fld>
            <a:endParaRPr kumimoji="1" lang="ja-JP" altLang="en-US" dirty="0"/>
          </a:p>
        </p:txBody>
      </p:sp>
    </p:spTree>
    <p:extLst>
      <p:ext uri="{BB962C8B-B14F-4D97-AF65-F5344CB8AC3E}">
        <p14:creationId xmlns:p14="http://schemas.microsoft.com/office/powerpoint/2010/main" val="32819604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1661196" y="3573016"/>
            <a:ext cx="5514318" cy="1008112"/>
            <a:chOff x="1661196" y="3573016"/>
            <a:chExt cx="5514318" cy="1008112"/>
          </a:xfrm>
        </p:grpSpPr>
        <p:sp>
          <p:nvSpPr>
            <p:cNvPr id="2" name="正方形/長方形 1"/>
            <p:cNvSpPr/>
            <p:nvPr/>
          </p:nvSpPr>
          <p:spPr>
            <a:xfrm>
              <a:off x="1661196" y="3573016"/>
              <a:ext cx="720080" cy="100811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5333354" y="3573016"/>
              <a:ext cx="720080" cy="100811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2597300" y="3573016"/>
              <a:ext cx="720080" cy="100811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3533404" y="3573016"/>
              <a:ext cx="720080" cy="100811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4469508" y="3573016"/>
              <a:ext cx="720080" cy="1008112"/>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六角形 7"/>
            <p:cNvSpPr/>
            <p:nvPr/>
          </p:nvSpPr>
          <p:spPr>
            <a:xfrm>
              <a:off x="6239410" y="3573016"/>
              <a:ext cx="936104" cy="100811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テキスト ボックス 17"/>
          <p:cNvSpPr txBox="1"/>
          <p:nvPr/>
        </p:nvSpPr>
        <p:spPr>
          <a:xfrm>
            <a:off x="867781" y="1544091"/>
            <a:ext cx="7213834" cy="523220"/>
          </a:xfrm>
          <a:prstGeom prst="rect">
            <a:avLst/>
          </a:prstGeom>
          <a:noFill/>
        </p:spPr>
        <p:txBody>
          <a:bodyPr wrap="none" rtlCol="0">
            <a:spAutoFit/>
          </a:bodyPr>
          <a:lstStyle/>
          <a:p>
            <a:r>
              <a:rPr lang="ja-JP" altLang="en-US" sz="2800" dirty="0">
                <a:latin typeface="BIZ UDPゴシック" panose="020B0400000000000000" pitchFamily="50" charset="-128"/>
                <a:ea typeface="BIZ UDPゴシック" panose="020B0400000000000000" pitchFamily="50" charset="-128"/>
              </a:rPr>
              <a:t>（</a:t>
            </a:r>
            <a:r>
              <a:rPr lang="en-US" altLang="ja-JP" sz="2800" dirty="0">
                <a:latin typeface="BIZ UDPゴシック" panose="020B0400000000000000" pitchFamily="50" charset="-128"/>
                <a:ea typeface="BIZ UDPゴシック" panose="020B0400000000000000" pitchFamily="50" charset="-128"/>
              </a:rPr>
              <a:t>NZ</a:t>
            </a:r>
            <a:r>
              <a:rPr lang="ja-JP" altLang="en-US" sz="2800" dirty="0" err="1">
                <a:latin typeface="BIZ UDPゴシック" panose="020B0400000000000000" pitchFamily="50" charset="-128"/>
                <a:ea typeface="BIZ UDPゴシック" panose="020B0400000000000000" pitchFamily="50" charset="-128"/>
              </a:rPr>
              <a:t>での</a:t>
            </a:r>
            <a:r>
              <a:rPr lang="ja-JP" altLang="en-US" sz="2800" dirty="0">
                <a:latin typeface="BIZ UDPゴシック" panose="020B0400000000000000" pitchFamily="50" charset="-128"/>
                <a:ea typeface="BIZ UDPゴシック" panose="020B0400000000000000" pitchFamily="50" charset="-128"/>
              </a:rPr>
              <a:t>実例）ｐ</a:t>
            </a:r>
            <a:r>
              <a:rPr lang="en-US" altLang="ja-JP" sz="2800" dirty="0">
                <a:latin typeface="BIZ UDPゴシック" panose="020B0400000000000000" pitchFamily="50" charset="-128"/>
                <a:ea typeface="BIZ UDPゴシック" panose="020B0400000000000000" pitchFamily="50" charset="-128"/>
              </a:rPr>
              <a:t>H</a:t>
            </a:r>
            <a:r>
              <a:rPr lang="ja-JP" altLang="en-US" sz="2800" dirty="0">
                <a:latin typeface="BIZ UDPゴシック" panose="020B0400000000000000" pitchFamily="50" charset="-128"/>
                <a:ea typeface="BIZ UDPゴシック" panose="020B0400000000000000" pitchFamily="50" charset="-128"/>
              </a:rPr>
              <a:t>チェックの後で微生物検査</a:t>
            </a:r>
            <a:endParaRPr kumimoji="1" lang="ja-JP" altLang="en-US" sz="2800" dirty="0">
              <a:latin typeface="BIZ UDPゴシック" panose="020B0400000000000000" pitchFamily="50" charset="-128"/>
              <a:ea typeface="BIZ UDPゴシック" panose="020B0400000000000000" pitchFamily="50" charset="-128"/>
            </a:endParaRPr>
          </a:p>
        </p:txBody>
      </p:sp>
      <p:sp>
        <p:nvSpPr>
          <p:cNvPr id="22" name="下矢印 21"/>
          <p:cNvSpPr/>
          <p:nvPr/>
        </p:nvSpPr>
        <p:spPr>
          <a:xfrm>
            <a:off x="1785661" y="2708920"/>
            <a:ext cx="432048" cy="576064"/>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a:extLst>
              <a:ext uri="{FF2B5EF4-FFF2-40B4-BE49-F238E27FC236}">
                <a16:creationId xmlns:a16="http://schemas.microsoft.com/office/drawing/2014/main" id="{FF458CCA-1D92-4ECC-BA6A-584D64552C57}"/>
              </a:ext>
            </a:extLst>
          </p:cNvPr>
          <p:cNvSpPr>
            <a:spLocks noGrp="1"/>
          </p:cNvSpPr>
          <p:nvPr>
            <p:ph type="sldNum" sz="quarter" idx="12"/>
          </p:nvPr>
        </p:nvSpPr>
        <p:spPr/>
        <p:txBody>
          <a:bodyPr/>
          <a:lstStyle/>
          <a:p>
            <a:fld id="{1557A453-9820-4273-9442-1A1DE1698562}" type="slidenum">
              <a:rPr kumimoji="1" lang="ja-JP" altLang="en-US" smtClean="0"/>
              <a:t>100</a:t>
            </a:fld>
            <a:endParaRPr kumimoji="1" lang="ja-JP" altLang="en-US"/>
          </a:p>
        </p:txBody>
      </p:sp>
    </p:spTree>
    <p:extLst>
      <p:ext uri="{BB962C8B-B14F-4D97-AF65-F5344CB8AC3E}">
        <p14:creationId xmlns:p14="http://schemas.microsoft.com/office/powerpoint/2010/main" val="8920602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1496325" y="2420888"/>
            <a:ext cx="5514318" cy="1008112"/>
            <a:chOff x="1661196" y="3573016"/>
            <a:chExt cx="5514318" cy="1008112"/>
          </a:xfrm>
        </p:grpSpPr>
        <p:sp>
          <p:nvSpPr>
            <p:cNvPr id="2" name="正方形/長方形 1"/>
            <p:cNvSpPr/>
            <p:nvPr/>
          </p:nvSpPr>
          <p:spPr>
            <a:xfrm>
              <a:off x="1661196" y="3573016"/>
              <a:ext cx="720080" cy="100811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5333354" y="3573016"/>
              <a:ext cx="720080" cy="100811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2597300" y="3573016"/>
              <a:ext cx="720080" cy="100811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3533404" y="3573016"/>
              <a:ext cx="720080" cy="100811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4469508" y="3573016"/>
              <a:ext cx="720080" cy="1008112"/>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六角形 7"/>
            <p:cNvSpPr/>
            <p:nvPr/>
          </p:nvSpPr>
          <p:spPr>
            <a:xfrm>
              <a:off x="6239410" y="3573016"/>
              <a:ext cx="936104" cy="100811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テキスト ボックス 17"/>
          <p:cNvSpPr txBox="1"/>
          <p:nvPr/>
        </p:nvSpPr>
        <p:spPr>
          <a:xfrm>
            <a:off x="440705" y="1404593"/>
            <a:ext cx="8004114" cy="584775"/>
          </a:xfrm>
          <a:prstGeom prst="rect">
            <a:avLst/>
          </a:prstGeom>
          <a:noFill/>
        </p:spPr>
        <p:txBody>
          <a:bodyPr wrap="none" rtlCol="0">
            <a:spAutoFit/>
          </a:bodyPr>
          <a:lstStyle/>
          <a:p>
            <a:r>
              <a:rPr lang="ja-JP" altLang="en-US" sz="3200" dirty="0">
                <a:latin typeface="BIZ UDPゴシック" panose="020B0400000000000000" pitchFamily="50" charset="-128"/>
                <a:ea typeface="BIZ UDPゴシック" panose="020B0400000000000000" pitchFamily="50" charset="-128"/>
              </a:rPr>
              <a:t>（</a:t>
            </a:r>
            <a:r>
              <a:rPr lang="en-US" altLang="ja-JP" sz="3200" dirty="0">
                <a:latin typeface="BIZ UDPゴシック" panose="020B0400000000000000" pitchFamily="50" charset="-128"/>
                <a:ea typeface="BIZ UDPゴシック" panose="020B0400000000000000" pitchFamily="50" charset="-128"/>
              </a:rPr>
              <a:t>MY</a:t>
            </a:r>
            <a:r>
              <a:rPr lang="ja-JP" altLang="en-US" sz="3200" dirty="0" err="1">
                <a:latin typeface="BIZ UDPゴシック" panose="020B0400000000000000" pitchFamily="50" charset="-128"/>
                <a:ea typeface="BIZ UDPゴシック" panose="020B0400000000000000" pitchFamily="50" charset="-128"/>
              </a:rPr>
              <a:t>での</a:t>
            </a:r>
            <a:r>
              <a:rPr lang="ja-JP" altLang="en-US" sz="3200" dirty="0">
                <a:latin typeface="BIZ UDPゴシック" panose="020B0400000000000000" pitchFamily="50" charset="-128"/>
                <a:ea typeface="BIZ UDPゴシック" panose="020B0400000000000000" pitchFamily="50" charset="-128"/>
              </a:rPr>
              <a:t>実例）クリーンベンチの中での交差</a:t>
            </a:r>
            <a:endParaRPr kumimoji="1" lang="ja-JP" altLang="en-US" sz="3200" dirty="0">
              <a:latin typeface="BIZ UDPゴシック" panose="020B0400000000000000" pitchFamily="50" charset="-128"/>
              <a:ea typeface="BIZ UDPゴシック" panose="020B0400000000000000" pitchFamily="50" charset="-128"/>
            </a:endParaRPr>
          </a:p>
        </p:txBody>
      </p:sp>
      <p:grpSp>
        <p:nvGrpSpPr>
          <p:cNvPr id="10" name="グループ化 9"/>
          <p:cNvGrpSpPr/>
          <p:nvPr/>
        </p:nvGrpSpPr>
        <p:grpSpPr>
          <a:xfrm>
            <a:off x="1644970" y="5162602"/>
            <a:ext cx="5298295" cy="306112"/>
            <a:chOff x="1496326" y="5185450"/>
            <a:chExt cx="5298295" cy="306112"/>
          </a:xfrm>
        </p:grpSpPr>
        <p:sp>
          <p:nvSpPr>
            <p:cNvPr id="7" name="フローチャート : 直接アクセス記憶 6"/>
            <p:cNvSpPr/>
            <p:nvPr/>
          </p:nvSpPr>
          <p:spPr>
            <a:xfrm rot="16200000">
              <a:off x="1738019" y="5013176"/>
              <a:ext cx="236693" cy="720080"/>
            </a:xfrm>
            <a:prstGeom prst="flowChartMagneticDrum">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ローチャート : 直接アクセス記憶 11"/>
            <p:cNvSpPr/>
            <p:nvPr/>
          </p:nvSpPr>
          <p:spPr>
            <a:xfrm rot="16200000">
              <a:off x="3610228" y="4997868"/>
              <a:ext cx="236693" cy="720080"/>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ローチャート : 直接アクセス記憶 12"/>
            <p:cNvSpPr/>
            <p:nvPr/>
          </p:nvSpPr>
          <p:spPr>
            <a:xfrm rot="16200000">
              <a:off x="4535812" y="4997866"/>
              <a:ext cx="236693" cy="720080"/>
            </a:xfrm>
            <a:prstGeom prst="flowChartMagneticDrum">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ローチャート : 直接アクセス記憶 13"/>
            <p:cNvSpPr/>
            <p:nvPr/>
          </p:nvSpPr>
          <p:spPr>
            <a:xfrm rot="16200000">
              <a:off x="5410179" y="4997868"/>
              <a:ext cx="236693" cy="720080"/>
            </a:xfrm>
            <a:prstGeom prst="flowChartMagneticDrum">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ローチャート : 直接アクセス記憶 14"/>
            <p:cNvSpPr/>
            <p:nvPr/>
          </p:nvSpPr>
          <p:spPr>
            <a:xfrm rot="16200000">
              <a:off x="6316234" y="4943757"/>
              <a:ext cx="236693" cy="720080"/>
            </a:xfrm>
            <a:prstGeom prst="flowChartMagneticDrum">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ローチャート : 直接アクセス記憶 16"/>
            <p:cNvSpPr/>
            <p:nvPr/>
          </p:nvSpPr>
          <p:spPr>
            <a:xfrm rot="16200000">
              <a:off x="2674123" y="4997867"/>
              <a:ext cx="236693" cy="720080"/>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スライド番号プレースホルダー 10">
            <a:extLst>
              <a:ext uri="{FF2B5EF4-FFF2-40B4-BE49-F238E27FC236}">
                <a16:creationId xmlns:a16="http://schemas.microsoft.com/office/drawing/2014/main" id="{DED9F848-2F0D-4DBF-B794-BA4C6ABBB1A6}"/>
              </a:ext>
            </a:extLst>
          </p:cNvPr>
          <p:cNvSpPr>
            <a:spLocks noGrp="1"/>
          </p:cNvSpPr>
          <p:nvPr>
            <p:ph type="sldNum" sz="quarter" idx="12"/>
          </p:nvPr>
        </p:nvSpPr>
        <p:spPr/>
        <p:txBody>
          <a:bodyPr/>
          <a:lstStyle/>
          <a:p>
            <a:fld id="{1557A453-9820-4273-9442-1A1DE1698562}" type="slidenum">
              <a:rPr kumimoji="1" lang="ja-JP" altLang="en-US" smtClean="0"/>
              <a:t>101</a:t>
            </a:fld>
            <a:endParaRPr kumimoji="1" lang="ja-JP" altLang="en-US"/>
          </a:p>
        </p:txBody>
      </p:sp>
    </p:spTree>
    <p:extLst>
      <p:ext uri="{BB962C8B-B14F-4D97-AF65-F5344CB8AC3E}">
        <p14:creationId xmlns:p14="http://schemas.microsoft.com/office/powerpoint/2010/main" val="25813420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st-luke.jp/labohp_7.JPG"/>
          <p:cNvPicPr>
            <a:picLocks noChangeAspect="1" noChangeArrowheads="1"/>
          </p:cNvPicPr>
          <p:nvPr/>
        </p:nvPicPr>
        <p:blipFill>
          <a:blip r:embed="rId2" cstate="print"/>
          <a:srcRect/>
          <a:stretch>
            <a:fillRect/>
          </a:stretch>
        </p:blipFill>
        <p:spPr bwMode="auto">
          <a:xfrm>
            <a:off x="827584" y="2132856"/>
            <a:ext cx="4637157" cy="3481525"/>
          </a:xfrm>
          <a:prstGeom prst="rect">
            <a:avLst/>
          </a:prstGeom>
          <a:noFill/>
        </p:spPr>
      </p:pic>
      <p:sp>
        <p:nvSpPr>
          <p:cNvPr id="4" name="テキスト ボックス 3"/>
          <p:cNvSpPr txBox="1"/>
          <p:nvPr/>
        </p:nvSpPr>
        <p:spPr>
          <a:xfrm>
            <a:off x="5787818" y="2132856"/>
            <a:ext cx="3031599" cy="2031325"/>
          </a:xfrm>
          <a:prstGeom prst="rect">
            <a:avLst/>
          </a:prstGeom>
          <a:noFill/>
          <a:ln>
            <a:solidFill>
              <a:srgbClr val="00B0F0"/>
            </a:solidFill>
          </a:ln>
        </p:spPr>
        <p:txBody>
          <a:bodyPr wrap="none" rtlCol="0">
            <a:spAutoFit/>
          </a:bodyPr>
          <a:lstStyle/>
          <a:p>
            <a:pPr marL="285750" indent="-285750">
              <a:buFont typeface="Arial" panose="020B0604020202020204" pitchFamily="34" charset="0"/>
              <a:buChar char="•"/>
            </a:pPr>
            <a:r>
              <a:rPr kumimoji="1" lang="ja-JP" altLang="en-US" b="1" dirty="0">
                <a:latin typeface="BIZ UDPゴシック" panose="020B0400000000000000" pitchFamily="50" charset="-128"/>
                <a:ea typeface="BIZ UDPゴシック" panose="020B0400000000000000" pitchFamily="50" charset="-128"/>
              </a:rPr>
              <a:t>力量</a:t>
            </a:r>
            <a:endParaRPr kumimoji="1" lang="en-US" altLang="ja-JP" b="1"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lang="ja-JP" altLang="en-US" b="1" dirty="0">
                <a:latin typeface="BIZ UDPゴシック" panose="020B0400000000000000" pitchFamily="50" charset="-128"/>
                <a:ea typeface="BIZ UDPゴシック" panose="020B0400000000000000" pitchFamily="50" charset="-128"/>
              </a:rPr>
              <a:t>ラボアクシデント</a:t>
            </a:r>
            <a:endParaRPr lang="en-US" altLang="ja-JP" b="1"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lang="ja-JP" altLang="en-US" b="1" dirty="0">
                <a:latin typeface="BIZ UDPゴシック" panose="020B0400000000000000" pitchFamily="50" charset="-128"/>
                <a:ea typeface="BIZ UDPゴシック" panose="020B0400000000000000" pitchFamily="50" charset="-128"/>
              </a:rPr>
              <a:t>測定誤差・判定誤差</a:t>
            </a:r>
            <a:endParaRPr lang="en-US" altLang="ja-JP" b="1"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kumimoji="1" lang="ja-JP" altLang="en-US" b="1" dirty="0">
                <a:latin typeface="BIZ UDPゴシック" panose="020B0400000000000000" pitchFamily="50" charset="-128"/>
                <a:ea typeface="BIZ UDPゴシック" panose="020B0400000000000000" pitchFamily="50" charset="-128"/>
              </a:rPr>
              <a:t>サンプル・データ取り違え</a:t>
            </a:r>
            <a:endParaRPr kumimoji="1" lang="en-US" altLang="ja-JP" b="1"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lang="ja-JP" altLang="en-US" b="1" dirty="0">
                <a:latin typeface="BIZ UDPゴシック" panose="020B0400000000000000" pitchFamily="50" charset="-128"/>
                <a:ea typeface="BIZ UDPゴシック" panose="020B0400000000000000" pitchFamily="50" charset="-128"/>
              </a:rPr>
              <a:t>バイアス</a:t>
            </a:r>
            <a:endParaRPr lang="en-US" altLang="ja-JP" b="1"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kumimoji="1" lang="ja-JP" altLang="en-US" b="1" dirty="0">
                <a:latin typeface="BIZ UDPゴシック" panose="020B0400000000000000" pitchFamily="50" charset="-128"/>
                <a:ea typeface="BIZ UDPゴシック" panose="020B0400000000000000" pitchFamily="50" charset="-128"/>
              </a:rPr>
              <a:t>圧力（試験室内部）</a:t>
            </a:r>
            <a:endParaRPr kumimoji="1" lang="en-US" altLang="ja-JP" b="1"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endParaRPr kumimoji="1" lang="ja-JP" altLang="en-US" b="1" dirty="0">
              <a:latin typeface="BIZ UDPゴシック" panose="020B0400000000000000" pitchFamily="50" charset="-128"/>
              <a:ea typeface="BIZ UDPゴシック" panose="020B0400000000000000" pitchFamily="50" charset="-128"/>
            </a:endParaRPr>
          </a:p>
        </p:txBody>
      </p:sp>
      <p:sp>
        <p:nvSpPr>
          <p:cNvPr id="5" name="テキスト ボックス 4"/>
          <p:cNvSpPr txBox="1"/>
          <p:nvPr/>
        </p:nvSpPr>
        <p:spPr>
          <a:xfrm>
            <a:off x="5787818" y="4197962"/>
            <a:ext cx="2989921" cy="1477328"/>
          </a:xfrm>
          <a:prstGeom prst="rect">
            <a:avLst/>
          </a:prstGeom>
          <a:noFill/>
          <a:ln>
            <a:solidFill>
              <a:srgbClr val="FF0000"/>
            </a:solidFill>
          </a:ln>
        </p:spPr>
        <p:txBody>
          <a:bodyPr wrap="none" rtlCol="0">
            <a:spAutoFit/>
          </a:bodyPr>
          <a:lstStyle/>
          <a:p>
            <a:pPr marL="285750" indent="-285750">
              <a:buFont typeface="Arial" panose="020B0604020202020204" pitchFamily="34" charset="0"/>
              <a:buChar char="•"/>
            </a:pPr>
            <a:r>
              <a:rPr lang="ja-JP" altLang="en-US" b="1" dirty="0">
                <a:latin typeface="BIZ UDPゴシック" panose="020B0400000000000000" pitchFamily="50" charset="-128"/>
                <a:ea typeface="BIZ UDPゴシック" panose="020B0400000000000000" pitchFamily="50" charset="-128"/>
              </a:rPr>
              <a:t>不適当なサンプルを渡す</a:t>
            </a:r>
            <a:endParaRPr kumimoji="1" lang="en-US" altLang="ja-JP" b="1"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lang="ja-JP" altLang="en-US" b="1" dirty="0">
                <a:latin typeface="BIZ UDPゴシック" panose="020B0400000000000000" pitchFamily="50" charset="-128"/>
                <a:ea typeface="BIZ UDPゴシック" panose="020B0400000000000000" pitchFamily="50" charset="-128"/>
              </a:rPr>
              <a:t>バイアス</a:t>
            </a:r>
            <a:endParaRPr lang="en-US" altLang="ja-JP" b="1"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lang="ja-JP" altLang="en-US" b="1" dirty="0">
                <a:latin typeface="BIZ UDPゴシック" panose="020B0400000000000000" pitchFamily="50" charset="-128"/>
                <a:ea typeface="BIZ UDPゴシック" panose="020B0400000000000000" pitchFamily="50" charset="-128"/>
              </a:rPr>
              <a:t>圧力（工場として　そんな</a:t>
            </a:r>
            <a:endParaRPr lang="en-US" altLang="ja-JP" b="1" dirty="0">
              <a:latin typeface="BIZ UDPゴシック" panose="020B0400000000000000" pitchFamily="50" charset="-128"/>
              <a:ea typeface="BIZ UDPゴシック" panose="020B0400000000000000" pitchFamily="50" charset="-128"/>
            </a:endParaRPr>
          </a:p>
          <a:p>
            <a:r>
              <a:rPr kumimoji="1" lang="ja-JP" altLang="en-US" b="1" dirty="0">
                <a:latin typeface="BIZ UDPゴシック" panose="020B0400000000000000" pitchFamily="50" charset="-128"/>
                <a:ea typeface="BIZ UDPゴシック" panose="020B0400000000000000" pitchFamily="50" charset="-128"/>
              </a:rPr>
              <a:t>　　　結果はききたくない）</a:t>
            </a:r>
            <a:endParaRPr kumimoji="1" lang="en-US" altLang="ja-JP" b="1"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endParaRPr kumimoji="1" lang="ja-JP" altLang="en-US" b="1" dirty="0">
              <a:latin typeface="BIZ UDPゴシック" panose="020B0400000000000000" pitchFamily="50" charset="-128"/>
              <a:ea typeface="BIZ UDPゴシック" panose="020B0400000000000000" pitchFamily="50" charset="-128"/>
            </a:endParaRPr>
          </a:p>
        </p:txBody>
      </p:sp>
      <p:sp>
        <p:nvSpPr>
          <p:cNvPr id="6" name="角丸四角形 5"/>
          <p:cNvSpPr/>
          <p:nvPr/>
        </p:nvSpPr>
        <p:spPr>
          <a:xfrm>
            <a:off x="5787818" y="4197962"/>
            <a:ext cx="2904962" cy="311158"/>
          </a:xfrm>
          <a:prstGeom prst="roundRect">
            <a:avLst/>
          </a:prstGeom>
          <a:solidFill>
            <a:srgbClr val="FF0000">
              <a:alpha val="38039"/>
            </a:srgbClr>
          </a:solidFill>
          <a:ln>
            <a:solidFill>
              <a:srgbClr val="385D8A">
                <a:alpha val="1411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a:extLst>
              <a:ext uri="{FF2B5EF4-FFF2-40B4-BE49-F238E27FC236}">
                <a16:creationId xmlns:a16="http://schemas.microsoft.com/office/drawing/2014/main" id="{0ED349A2-5947-4D20-9547-1270DF63F9B2}"/>
              </a:ext>
            </a:extLst>
          </p:cNvPr>
          <p:cNvSpPr>
            <a:spLocks noGrp="1"/>
          </p:cNvSpPr>
          <p:nvPr>
            <p:ph type="sldNum" sz="quarter" idx="12"/>
          </p:nvPr>
        </p:nvSpPr>
        <p:spPr/>
        <p:txBody>
          <a:bodyPr/>
          <a:lstStyle/>
          <a:p>
            <a:fld id="{1557A453-9820-4273-9442-1A1DE1698562}" type="slidenum">
              <a:rPr kumimoji="1" lang="ja-JP" altLang="en-US" smtClean="0"/>
              <a:t>102</a:t>
            </a:fld>
            <a:endParaRPr kumimoji="1" lang="ja-JP" altLang="en-US"/>
          </a:p>
        </p:txBody>
      </p:sp>
      <p:sp>
        <p:nvSpPr>
          <p:cNvPr id="8" name="テキスト ボックス 7">
            <a:extLst>
              <a:ext uri="{FF2B5EF4-FFF2-40B4-BE49-F238E27FC236}">
                <a16:creationId xmlns:a16="http://schemas.microsoft.com/office/drawing/2014/main" id="{FF38506B-5C0C-4C4B-B9D9-785A8343AFA1}"/>
              </a:ext>
            </a:extLst>
          </p:cNvPr>
          <p:cNvSpPr txBox="1"/>
          <p:nvPr/>
        </p:nvSpPr>
        <p:spPr>
          <a:xfrm>
            <a:off x="706299" y="871615"/>
            <a:ext cx="8013732" cy="646331"/>
          </a:xfrm>
          <a:prstGeom prst="rect">
            <a:avLst/>
          </a:prstGeom>
          <a:noFill/>
        </p:spPr>
        <p:txBody>
          <a:bodyPr wrap="none" rtlCol="0">
            <a:spAutoFit/>
          </a:bodyPr>
          <a:lstStyle/>
          <a:p>
            <a:r>
              <a:rPr kumimoji="1" lang="ja-JP" altLang="en-US" sz="3600" b="1" dirty="0">
                <a:latin typeface="BIZ UDPゴシック" panose="020B0400000000000000" pitchFamily="50" charset="-128"/>
                <a:ea typeface="BIZ UDPゴシック" panose="020B0400000000000000" pitchFamily="50" charset="-128"/>
              </a:rPr>
              <a:t>微生物分析はどれだけ信頼できるか？</a:t>
            </a:r>
          </a:p>
        </p:txBody>
      </p:sp>
    </p:spTree>
    <p:extLst>
      <p:ext uri="{BB962C8B-B14F-4D97-AF65-F5344CB8AC3E}">
        <p14:creationId xmlns:p14="http://schemas.microsoft.com/office/powerpoint/2010/main" val="195185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グループ化 19"/>
          <p:cNvGrpSpPr/>
          <p:nvPr/>
        </p:nvGrpSpPr>
        <p:grpSpPr>
          <a:xfrm>
            <a:off x="624093" y="1080287"/>
            <a:ext cx="6625404" cy="1702645"/>
            <a:chOff x="611560" y="446979"/>
            <a:chExt cx="6625404" cy="1702645"/>
          </a:xfrm>
        </p:grpSpPr>
        <p:sp>
          <p:nvSpPr>
            <p:cNvPr id="2" name="正方形/長方形 1"/>
            <p:cNvSpPr/>
            <p:nvPr/>
          </p:nvSpPr>
          <p:spPr>
            <a:xfrm>
              <a:off x="1691680" y="1141512"/>
              <a:ext cx="720080" cy="100811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5363838" y="1141512"/>
              <a:ext cx="720080" cy="100811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2627784" y="1141512"/>
              <a:ext cx="720080" cy="100811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3563888" y="1141512"/>
              <a:ext cx="720080" cy="100811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4499992" y="1141512"/>
              <a:ext cx="720080" cy="100811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六角形 7"/>
            <p:cNvSpPr/>
            <p:nvPr/>
          </p:nvSpPr>
          <p:spPr>
            <a:xfrm>
              <a:off x="6300860" y="446979"/>
              <a:ext cx="936104" cy="100811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611560" y="1455091"/>
              <a:ext cx="764953" cy="369332"/>
            </a:xfrm>
            <a:prstGeom prst="rect">
              <a:avLst/>
            </a:prstGeom>
            <a:noFill/>
          </p:spPr>
          <p:txBody>
            <a:bodyPr wrap="none" rtlCol="0">
              <a:spAutoFit/>
            </a:bodyPr>
            <a:lstStyle/>
            <a:p>
              <a:r>
                <a:rPr kumimoji="1" lang="en-US" altLang="ja-JP" dirty="0">
                  <a:latin typeface="BIZ UDPゴシック" panose="020B0400000000000000" pitchFamily="50" charset="-128"/>
                  <a:ea typeface="BIZ UDPゴシック" panose="020B0400000000000000" pitchFamily="50" charset="-128"/>
                </a:rPr>
                <a:t>30</a:t>
              </a:r>
              <a:r>
                <a:rPr kumimoji="1" lang="ja-JP" altLang="en-US" dirty="0">
                  <a:latin typeface="BIZ UDPゴシック" panose="020B0400000000000000" pitchFamily="50" charset="-128"/>
                  <a:ea typeface="BIZ UDPゴシック" panose="020B0400000000000000" pitchFamily="50" charset="-128"/>
                </a:rPr>
                <a:t>℃</a:t>
              </a:r>
            </a:p>
          </p:txBody>
        </p:sp>
      </p:grpSp>
      <p:sp>
        <p:nvSpPr>
          <p:cNvPr id="18" name="テキスト ボックス 17"/>
          <p:cNvSpPr txBox="1"/>
          <p:nvPr/>
        </p:nvSpPr>
        <p:spPr>
          <a:xfrm>
            <a:off x="4213695" y="367339"/>
            <a:ext cx="788999" cy="523220"/>
          </a:xfrm>
          <a:prstGeom prst="rect">
            <a:avLst/>
          </a:prstGeom>
          <a:noFill/>
        </p:spPr>
        <p:txBody>
          <a:bodyPr wrap="none" rtlCol="0">
            <a:spAutoFit/>
          </a:bodyPr>
          <a:lstStyle/>
          <a:p>
            <a:r>
              <a:rPr kumimoji="1" lang="ja-JP" altLang="en-US" sz="2800" dirty="0">
                <a:latin typeface="BIZ UDPゴシック" panose="020B0400000000000000" pitchFamily="50" charset="-128"/>
                <a:ea typeface="BIZ UDPゴシック" panose="020B0400000000000000" pitchFamily="50" charset="-128"/>
              </a:rPr>
              <a:t>例１</a:t>
            </a:r>
          </a:p>
        </p:txBody>
      </p:sp>
      <p:grpSp>
        <p:nvGrpSpPr>
          <p:cNvPr id="21" name="グループ化 20"/>
          <p:cNvGrpSpPr/>
          <p:nvPr/>
        </p:nvGrpSpPr>
        <p:grpSpPr>
          <a:xfrm>
            <a:off x="728019" y="4077072"/>
            <a:ext cx="7668193" cy="1747356"/>
            <a:chOff x="728019" y="3337828"/>
            <a:chExt cx="7668193" cy="1747356"/>
          </a:xfrm>
        </p:grpSpPr>
        <p:sp>
          <p:nvSpPr>
            <p:cNvPr id="9" name="正方形/長方形 8"/>
            <p:cNvSpPr/>
            <p:nvPr/>
          </p:nvSpPr>
          <p:spPr>
            <a:xfrm>
              <a:off x="1691680" y="4077072"/>
              <a:ext cx="720080" cy="100811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627784" y="4077072"/>
              <a:ext cx="720080" cy="100811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5400888" y="4077072"/>
              <a:ext cx="720080" cy="100811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6336992" y="4077072"/>
              <a:ext cx="720080" cy="100811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六角形 12"/>
            <p:cNvSpPr/>
            <p:nvPr/>
          </p:nvSpPr>
          <p:spPr>
            <a:xfrm>
              <a:off x="7359185" y="3356992"/>
              <a:ext cx="936104" cy="100811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六角形 13"/>
            <p:cNvSpPr/>
            <p:nvPr/>
          </p:nvSpPr>
          <p:spPr>
            <a:xfrm>
              <a:off x="3626227" y="4077072"/>
              <a:ext cx="770464" cy="1008112"/>
            </a:xfrm>
            <a:prstGeom prst="hexagon">
              <a:avLst>
                <a:gd name="adj" fmla="val 4807"/>
                <a:gd name="vf" fmla="val 11547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728019" y="4396462"/>
              <a:ext cx="764953" cy="369332"/>
            </a:xfrm>
            <a:prstGeom prst="rect">
              <a:avLst/>
            </a:prstGeom>
            <a:noFill/>
          </p:spPr>
          <p:txBody>
            <a:bodyPr wrap="none" rtlCol="0">
              <a:spAutoFit/>
            </a:bodyPr>
            <a:lstStyle/>
            <a:p>
              <a:r>
                <a:rPr kumimoji="1" lang="en-US" altLang="ja-JP" dirty="0">
                  <a:latin typeface="BIZ UDPゴシック" panose="020B0400000000000000" pitchFamily="50" charset="-128"/>
                  <a:ea typeface="BIZ UDPゴシック" panose="020B0400000000000000" pitchFamily="50" charset="-128"/>
                </a:rPr>
                <a:t>30</a:t>
              </a:r>
              <a:r>
                <a:rPr kumimoji="1" lang="ja-JP" altLang="en-US" dirty="0">
                  <a:latin typeface="BIZ UDPゴシック" panose="020B0400000000000000" pitchFamily="50" charset="-128"/>
                  <a:ea typeface="BIZ UDPゴシック" panose="020B0400000000000000" pitchFamily="50" charset="-128"/>
                </a:rPr>
                <a:t>℃</a:t>
              </a:r>
            </a:p>
          </p:txBody>
        </p:sp>
        <p:sp>
          <p:nvSpPr>
            <p:cNvPr id="17" name="テキスト ボックス 16"/>
            <p:cNvSpPr txBox="1"/>
            <p:nvPr/>
          </p:nvSpPr>
          <p:spPr>
            <a:xfrm>
              <a:off x="7631259" y="4581128"/>
              <a:ext cx="764953" cy="369332"/>
            </a:xfrm>
            <a:prstGeom prst="rect">
              <a:avLst/>
            </a:prstGeom>
            <a:noFill/>
          </p:spPr>
          <p:txBody>
            <a:bodyPr wrap="none" rtlCol="0">
              <a:spAutoFit/>
            </a:bodyPr>
            <a:lstStyle/>
            <a:p>
              <a:r>
                <a:rPr lang="en-US" altLang="ja-JP" dirty="0">
                  <a:latin typeface="BIZ UDPゴシック" panose="020B0400000000000000" pitchFamily="50" charset="-128"/>
                  <a:ea typeface="BIZ UDPゴシック" panose="020B0400000000000000" pitchFamily="50" charset="-128"/>
                </a:rPr>
                <a:t>55</a:t>
              </a:r>
              <a:r>
                <a:rPr kumimoji="1" lang="ja-JP" altLang="en-US" dirty="0">
                  <a:latin typeface="BIZ UDPゴシック" panose="020B0400000000000000" pitchFamily="50" charset="-128"/>
                  <a:ea typeface="BIZ UDPゴシック" panose="020B0400000000000000" pitchFamily="50" charset="-128"/>
                </a:rPr>
                <a:t>℃</a:t>
              </a:r>
            </a:p>
          </p:txBody>
        </p:sp>
        <p:sp>
          <p:nvSpPr>
            <p:cNvPr id="19" name="テキスト ボックス 18"/>
            <p:cNvSpPr txBox="1"/>
            <p:nvPr/>
          </p:nvSpPr>
          <p:spPr>
            <a:xfrm>
              <a:off x="4293847" y="3337828"/>
              <a:ext cx="816249" cy="523220"/>
            </a:xfrm>
            <a:prstGeom prst="rect">
              <a:avLst/>
            </a:prstGeom>
            <a:noFill/>
          </p:spPr>
          <p:txBody>
            <a:bodyPr wrap="none" rtlCol="0">
              <a:spAutoFit/>
            </a:bodyPr>
            <a:lstStyle/>
            <a:p>
              <a:r>
                <a:rPr kumimoji="1" lang="ja-JP" altLang="en-US" sz="2800" dirty="0">
                  <a:latin typeface="BIZ UDPゴシック" panose="020B0400000000000000" pitchFamily="50" charset="-128"/>
                  <a:ea typeface="BIZ UDPゴシック" panose="020B0400000000000000" pitchFamily="50" charset="-128"/>
                </a:rPr>
                <a:t>例２</a:t>
              </a:r>
            </a:p>
          </p:txBody>
        </p:sp>
      </p:grpSp>
      <p:sp>
        <p:nvSpPr>
          <p:cNvPr id="7" name="スライド番号プレースホルダー 6">
            <a:extLst>
              <a:ext uri="{FF2B5EF4-FFF2-40B4-BE49-F238E27FC236}">
                <a16:creationId xmlns:a16="http://schemas.microsoft.com/office/drawing/2014/main" id="{EC33412E-4EC0-4562-98AB-D6E4BC15C3A2}"/>
              </a:ext>
            </a:extLst>
          </p:cNvPr>
          <p:cNvSpPr>
            <a:spLocks noGrp="1"/>
          </p:cNvSpPr>
          <p:nvPr>
            <p:ph type="sldNum" sz="quarter" idx="12"/>
          </p:nvPr>
        </p:nvSpPr>
        <p:spPr/>
        <p:txBody>
          <a:bodyPr/>
          <a:lstStyle/>
          <a:p>
            <a:fld id="{1557A453-9820-4273-9442-1A1DE1698562}" type="slidenum">
              <a:rPr kumimoji="1" lang="ja-JP" altLang="en-US" smtClean="0"/>
              <a:t>103</a:t>
            </a:fld>
            <a:endParaRPr kumimoji="1" lang="ja-JP" altLang="en-US"/>
          </a:p>
        </p:txBody>
      </p:sp>
    </p:spTree>
    <p:extLst>
      <p:ext uri="{BB962C8B-B14F-4D97-AF65-F5344CB8AC3E}">
        <p14:creationId xmlns:p14="http://schemas.microsoft.com/office/powerpoint/2010/main" val="29724623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611560" y="5589240"/>
            <a:ext cx="7920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611560" y="3284984"/>
            <a:ext cx="7920880" cy="72008"/>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フリーフォーム 11"/>
          <p:cNvSpPr/>
          <p:nvPr/>
        </p:nvSpPr>
        <p:spPr>
          <a:xfrm>
            <a:off x="777922" y="3398420"/>
            <a:ext cx="7588155" cy="2226432"/>
          </a:xfrm>
          <a:custGeom>
            <a:avLst/>
            <a:gdLst>
              <a:gd name="connsiteX0" fmla="*/ 0 w 7588155"/>
              <a:gd name="connsiteY0" fmla="*/ 2226432 h 2226432"/>
              <a:gd name="connsiteX1" fmla="*/ 68238 w 7588155"/>
              <a:gd name="connsiteY1" fmla="*/ 2199136 h 2226432"/>
              <a:gd name="connsiteX2" fmla="*/ 150125 w 7588155"/>
              <a:gd name="connsiteY2" fmla="*/ 2171841 h 2226432"/>
              <a:gd name="connsiteX3" fmla="*/ 232012 w 7588155"/>
              <a:gd name="connsiteY3" fmla="*/ 2130897 h 2226432"/>
              <a:gd name="connsiteX4" fmla="*/ 272955 w 7588155"/>
              <a:gd name="connsiteY4" fmla="*/ 2103602 h 2226432"/>
              <a:gd name="connsiteX5" fmla="*/ 313898 w 7588155"/>
              <a:gd name="connsiteY5" fmla="*/ 2089954 h 2226432"/>
              <a:gd name="connsiteX6" fmla="*/ 395785 w 7588155"/>
              <a:gd name="connsiteY6" fmla="*/ 2049011 h 2226432"/>
              <a:gd name="connsiteX7" fmla="*/ 518615 w 7588155"/>
              <a:gd name="connsiteY7" fmla="*/ 1980772 h 2226432"/>
              <a:gd name="connsiteX8" fmla="*/ 559558 w 7588155"/>
              <a:gd name="connsiteY8" fmla="*/ 1953476 h 2226432"/>
              <a:gd name="connsiteX9" fmla="*/ 696035 w 7588155"/>
              <a:gd name="connsiteY9" fmla="*/ 1912533 h 2226432"/>
              <a:gd name="connsiteX10" fmla="*/ 777922 w 7588155"/>
              <a:gd name="connsiteY10" fmla="*/ 1885238 h 2226432"/>
              <a:gd name="connsiteX11" fmla="*/ 859809 w 7588155"/>
              <a:gd name="connsiteY11" fmla="*/ 1857942 h 2226432"/>
              <a:gd name="connsiteX12" fmla="*/ 900752 w 7588155"/>
              <a:gd name="connsiteY12" fmla="*/ 1844294 h 2226432"/>
              <a:gd name="connsiteX13" fmla="*/ 955343 w 7588155"/>
              <a:gd name="connsiteY13" fmla="*/ 1830647 h 2226432"/>
              <a:gd name="connsiteX14" fmla="*/ 1050877 w 7588155"/>
              <a:gd name="connsiteY14" fmla="*/ 1789703 h 2226432"/>
              <a:gd name="connsiteX15" fmla="*/ 1119116 w 7588155"/>
              <a:gd name="connsiteY15" fmla="*/ 1762408 h 2226432"/>
              <a:gd name="connsiteX16" fmla="*/ 1228298 w 7588155"/>
              <a:gd name="connsiteY16" fmla="*/ 1735112 h 2226432"/>
              <a:gd name="connsiteX17" fmla="*/ 1351128 w 7588155"/>
              <a:gd name="connsiteY17" fmla="*/ 1694169 h 2226432"/>
              <a:gd name="connsiteX18" fmla="*/ 1433015 w 7588155"/>
              <a:gd name="connsiteY18" fmla="*/ 1666873 h 2226432"/>
              <a:gd name="connsiteX19" fmla="*/ 1487606 w 7588155"/>
              <a:gd name="connsiteY19" fmla="*/ 1653226 h 2226432"/>
              <a:gd name="connsiteX20" fmla="*/ 1624083 w 7588155"/>
              <a:gd name="connsiteY20" fmla="*/ 1612282 h 2226432"/>
              <a:gd name="connsiteX21" fmla="*/ 1705970 w 7588155"/>
              <a:gd name="connsiteY21" fmla="*/ 1584987 h 2226432"/>
              <a:gd name="connsiteX22" fmla="*/ 1828800 w 7588155"/>
              <a:gd name="connsiteY22" fmla="*/ 1544044 h 2226432"/>
              <a:gd name="connsiteX23" fmla="*/ 1924334 w 7588155"/>
              <a:gd name="connsiteY23" fmla="*/ 1503100 h 2226432"/>
              <a:gd name="connsiteX24" fmla="*/ 2006221 w 7588155"/>
              <a:gd name="connsiteY24" fmla="*/ 1475805 h 2226432"/>
              <a:gd name="connsiteX25" fmla="*/ 2101755 w 7588155"/>
              <a:gd name="connsiteY25" fmla="*/ 1434861 h 2226432"/>
              <a:gd name="connsiteX26" fmla="*/ 2156346 w 7588155"/>
              <a:gd name="connsiteY26" fmla="*/ 1407566 h 2226432"/>
              <a:gd name="connsiteX27" fmla="*/ 2238233 w 7588155"/>
              <a:gd name="connsiteY27" fmla="*/ 1380270 h 2226432"/>
              <a:gd name="connsiteX28" fmla="*/ 2333767 w 7588155"/>
              <a:gd name="connsiteY28" fmla="*/ 1312032 h 2226432"/>
              <a:gd name="connsiteX29" fmla="*/ 2374710 w 7588155"/>
              <a:gd name="connsiteY29" fmla="*/ 1284736 h 2226432"/>
              <a:gd name="connsiteX30" fmla="*/ 2456597 w 7588155"/>
              <a:gd name="connsiteY30" fmla="*/ 1257441 h 2226432"/>
              <a:gd name="connsiteX31" fmla="*/ 2511188 w 7588155"/>
              <a:gd name="connsiteY31" fmla="*/ 1230145 h 2226432"/>
              <a:gd name="connsiteX32" fmla="*/ 2552131 w 7588155"/>
              <a:gd name="connsiteY32" fmla="*/ 1216497 h 2226432"/>
              <a:gd name="connsiteX33" fmla="*/ 2647665 w 7588155"/>
              <a:gd name="connsiteY33" fmla="*/ 1161906 h 2226432"/>
              <a:gd name="connsiteX34" fmla="*/ 2784143 w 7588155"/>
              <a:gd name="connsiteY34" fmla="*/ 1107315 h 2226432"/>
              <a:gd name="connsiteX35" fmla="*/ 2825086 w 7588155"/>
              <a:gd name="connsiteY35" fmla="*/ 1080020 h 2226432"/>
              <a:gd name="connsiteX36" fmla="*/ 2893325 w 7588155"/>
              <a:gd name="connsiteY36" fmla="*/ 1052724 h 2226432"/>
              <a:gd name="connsiteX37" fmla="*/ 2988859 w 7588155"/>
              <a:gd name="connsiteY37" fmla="*/ 1011781 h 2226432"/>
              <a:gd name="connsiteX38" fmla="*/ 3070746 w 7588155"/>
              <a:gd name="connsiteY38" fmla="*/ 957190 h 2226432"/>
              <a:gd name="connsiteX39" fmla="*/ 3152633 w 7588155"/>
              <a:gd name="connsiteY39" fmla="*/ 929894 h 2226432"/>
              <a:gd name="connsiteX40" fmla="*/ 3207224 w 7588155"/>
              <a:gd name="connsiteY40" fmla="*/ 916247 h 2226432"/>
              <a:gd name="connsiteX41" fmla="*/ 3289110 w 7588155"/>
              <a:gd name="connsiteY41" fmla="*/ 888951 h 2226432"/>
              <a:gd name="connsiteX42" fmla="*/ 3384644 w 7588155"/>
              <a:gd name="connsiteY42" fmla="*/ 834360 h 2226432"/>
              <a:gd name="connsiteX43" fmla="*/ 3425588 w 7588155"/>
              <a:gd name="connsiteY43" fmla="*/ 793417 h 2226432"/>
              <a:gd name="connsiteX44" fmla="*/ 3480179 w 7588155"/>
              <a:gd name="connsiteY44" fmla="*/ 779769 h 2226432"/>
              <a:gd name="connsiteX45" fmla="*/ 3521122 w 7588155"/>
              <a:gd name="connsiteY45" fmla="*/ 766121 h 2226432"/>
              <a:gd name="connsiteX46" fmla="*/ 3575713 w 7588155"/>
              <a:gd name="connsiteY46" fmla="*/ 738826 h 2226432"/>
              <a:gd name="connsiteX47" fmla="*/ 3616656 w 7588155"/>
              <a:gd name="connsiteY47" fmla="*/ 711530 h 2226432"/>
              <a:gd name="connsiteX48" fmla="*/ 3671247 w 7588155"/>
              <a:gd name="connsiteY48" fmla="*/ 697882 h 2226432"/>
              <a:gd name="connsiteX49" fmla="*/ 3780430 w 7588155"/>
              <a:gd name="connsiteY49" fmla="*/ 656939 h 2226432"/>
              <a:gd name="connsiteX50" fmla="*/ 3835021 w 7588155"/>
              <a:gd name="connsiteY50" fmla="*/ 643291 h 2226432"/>
              <a:gd name="connsiteX51" fmla="*/ 3957850 w 7588155"/>
              <a:gd name="connsiteY51" fmla="*/ 602348 h 2226432"/>
              <a:gd name="connsiteX52" fmla="*/ 3998794 w 7588155"/>
              <a:gd name="connsiteY52" fmla="*/ 588700 h 2226432"/>
              <a:gd name="connsiteX53" fmla="*/ 4107976 w 7588155"/>
              <a:gd name="connsiteY53" fmla="*/ 534109 h 2226432"/>
              <a:gd name="connsiteX54" fmla="*/ 4148919 w 7588155"/>
              <a:gd name="connsiteY54" fmla="*/ 520461 h 2226432"/>
              <a:gd name="connsiteX55" fmla="*/ 4203510 w 7588155"/>
              <a:gd name="connsiteY55" fmla="*/ 493166 h 2226432"/>
              <a:gd name="connsiteX56" fmla="*/ 4244453 w 7588155"/>
              <a:gd name="connsiteY56" fmla="*/ 479518 h 2226432"/>
              <a:gd name="connsiteX57" fmla="*/ 4285397 w 7588155"/>
              <a:gd name="connsiteY57" fmla="*/ 452223 h 2226432"/>
              <a:gd name="connsiteX58" fmla="*/ 4339988 w 7588155"/>
              <a:gd name="connsiteY58" fmla="*/ 424927 h 2226432"/>
              <a:gd name="connsiteX59" fmla="*/ 4449170 w 7588155"/>
              <a:gd name="connsiteY59" fmla="*/ 397632 h 2226432"/>
              <a:gd name="connsiteX60" fmla="*/ 4599295 w 7588155"/>
              <a:gd name="connsiteY60" fmla="*/ 343041 h 2226432"/>
              <a:gd name="connsiteX61" fmla="*/ 4640238 w 7588155"/>
              <a:gd name="connsiteY61" fmla="*/ 315745 h 2226432"/>
              <a:gd name="connsiteX62" fmla="*/ 4722125 w 7588155"/>
              <a:gd name="connsiteY62" fmla="*/ 288450 h 2226432"/>
              <a:gd name="connsiteX63" fmla="*/ 4844955 w 7588155"/>
              <a:gd name="connsiteY63" fmla="*/ 261154 h 2226432"/>
              <a:gd name="connsiteX64" fmla="*/ 5172501 w 7588155"/>
              <a:gd name="connsiteY64" fmla="*/ 247506 h 2226432"/>
              <a:gd name="connsiteX65" fmla="*/ 5227092 w 7588155"/>
              <a:gd name="connsiteY65" fmla="*/ 233858 h 2226432"/>
              <a:gd name="connsiteX66" fmla="*/ 5308979 w 7588155"/>
              <a:gd name="connsiteY66" fmla="*/ 206563 h 2226432"/>
              <a:gd name="connsiteX67" fmla="*/ 5377218 w 7588155"/>
              <a:gd name="connsiteY67" fmla="*/ 192915 h 2226432"/>
              <a:gd name="connsiteX68" fmla="*/ 5459104 w 7588155"/>
              <a:gd name="connsiteY68" fmla="*/ 165620 h 2226432"/>
              <a:gd name="connsiteX69" fmla="*/ 5636525 w 7588155"/>
              <a:gd name="connsiteY69" fmla="*/ 138324 h 2226432"/>
              <a:gd name="connsiteX70" fmla="*/ 5773003 w 7588155"/>
              <a:gd name="connsiteY70" fmla="*/ 97381 h 2226432"/>
              <a:gd name="connsiteX71" fmla="*/ 5909480 w 7588155"/>
              <a:gd name="connsiteY71" fmla="*/ 83733 h 2226432"/>
              <a:gd name="connsiteX72" fmla="*/ 5977719 w 7588155"/>
              <a:gd name="connsiteY72" fmla="*/ 70085 h 2226432"/>
              <a:gd name="connsiteX73" fmla="*/ 6114197 w 7588155"/>
              <a:gd name="connsiteY73" fmla="*/ 56438 h 2226432"/>
              <a:gd name="connsiteX74" fmla="*/ 6237027 w 7588155"/>
              <a:gd name="connsiteY74" fmla="*/ 42790 h 2226432"/>
              <a:gd name="connsiteX75" fmla="*/ 6428095 w 7588155"/>
              <a:gd name="connsiteY75" fmla="*/ 1847 h 2226432"/>
              <a:gd name="connsiteX76" fmla="*/ 7588155 w 7588155"/>
              <a:gd name="connsiteY76" fmla="*/ 1847 h 222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588155" h="2226432">
                <a:moveTo>
                  <a:pt x="0" y="2226432"/>
                </a:moveTo>
                <a:cubicBezTo>
                  <a:pt x="22746" y="2217333"/>
                  <a:pt x="45215" y="2207508"/>
                  <a:pt x="68238" y="2199136"/>
                </a:cubicBezTo>
                <a:cubicBezTo>
                  <a:pt x="95278" y="2189303"/>
                  <a:pt x="150125" y="2171841"/>
                  <a:pt x="150125" y="2171841"/>
                </a:cubicBezTo>
                <a:cubicBezTo>
                  <a:pt x="267451" y="2093622"/>
                  <a:pt x="119012" y="2187396"/>
                  <a:pt x="232012" y="2130897"/>
                </a:cubicBezTo>
                <a:cubicBezTo>
                  <a:pt x="246683" y="2123562"/>
                  <a:pt x="258284" y="2110937"/>
                  <a:pt x="272955" y="2103602"/>
                </a:cubicBezTo>
                <a:cubicBezTo>
                  <a:pt x="285822" y="2097168"/>
                  <a:pt x="301031" y="2096388"/>
                  <a:pt x="313898" y="2089954"/>
                </a:cubicBezTo>
                <a:cubicBezTo>
                  <a:pt x="419713" y="2037045"/>
                  <a:pt x="292881" y="2083310"/>
                  <a:pt x="395785" y="2049011"/>
                </a:cubicBezTo>
                <a:cubicBezTo>
                  <a:pt x="489641" y="1986440"/>
                  <a:pt x="446549" y="2004794"/>
                  <a:pt x="518615" y="1980772"/>
                </a:cubicBezTo>
                <a:cubicBezTo>
                  <a:pt x="532263" y="1971673"/>
                  <a:pt x="544569" y="1960138"/>
                  <a:pt x="559558" y="1953476"/>
                </a:cubicBezTo>
                <a:cubicBezTo>
                  <a:pt x="626358" y="1923787"/>
                  <a:pt x="634967" y="1930853"/>
                  <a:pt x="696035" y="1912533"/>
                </a:cubicBezTo>
                <a:cubicBezTo>
                  <a:pt x="723594" y="1904265"/>
                  <a:pt x="750626" y="1894336"/>
                  <a:pt x="777922" y="1885238"/>
                </a:cubicBezTo>
                <a:lnTo>
                  <a:pt x="859809" y="1857942"/>
                </a:lnTo>
                <a:cubicBezTo>
                  <a:pt x="873457" y="1853393"/>
                  <a:pt x="886796" y="1847783"/>
                  <a:pt x="900752" y="1844294"/>
                </a:cubicBezTo>
                <a:lnTo>
                  <a:pt x="955343" y="1830647"/>
                </a:lnTo>
                <a:cubicBezTo>
                  <a:pt x="1027304" y="1782672"/>
                  <a:pt x="962750" y="1819079"/>
                  <a:pt x="1050877" y="1789703"/>
                </a:cubicBezTo>
                <a:cubicBezTo>
                  <a:pt x="1074118" y="1781956"/>
                  <a:pt x="1095701" y="1769613"/>
                  <a:pt x="1119116" y="1762408"/>
                </a:cubicBezTo>
                <a:cubicBezTo>
                  <a:pt x="1154971" y="1751376"/>
                  <a:pt x="1192709" y="1746975"/>
                  <a:pt x="1228298" y="1735112"/>
                </a:cubicBezTo>
                <a:lnTo>
                  <a:pt x="1351128" y="1694169"/>
                </a:lnTo>
                <a:lnTo>
                  <a:pt x="1433015" y="1666873"/>
                </a:lnTo>
                <a:lnTo>
                  <a:pt x="1487606" y="1653226"/>
                </a:lnTo>
                <a:cubicBezTo>
                  <a:pt x="1591931" y="1601063"/>
                  <a:pt x="1488148" y="1646266"/>
                  <a:pt x="1624083" y="1612282"/>
                </a:cubicBezTo>
                <a:cubicBezTo>
                  <a:pt x="1651996" y="1605304"/>
                  <a:pt x="1678674" y="1594085"/>
                  <a:pt x="1705970" y="1584987"/>
                </a:cubicBezTo>
                <a:lnTo>
                  <a:pt x="1828800" y="1544044"/>
                </a:lnTo>
                <a:cubicBezTo>
                  <a:pt x="1960590" y="1500114"/>
                  <a:pt x="1755694" y="1570556"/>
                  <a:pt x="1924334" y="1503100"/>
                </a:cubicBezTo>
                <a:cubicBezTo>
                  <a:pt x="1951048" y="1492414"/>
                  <a:pt x="2006221" y="1475805"/>
                  <a:pt x="2006221" y="1475805"/>
                </a:cubicBezTo>
                <a:cubicBezTo>
                  <a:pt x="2089191" y="1420491"/>
                  <a:pt x="2001039" y="1472629"/>
                  <a:pt x="2101755" y="1434861"/>
                </a:cubicBezTo>
                <a:cubicBezTo>
                  <a:pt x="2120804" y="1427718"/>
                  <a:pt x="2137456" y="1415122"/>
                  <a:pt x="2156346" y="1407566"/>
                </a:cubicBezTo>
                <a:cubicBezTo>
                  <a:pt x="2183060" y="1396880"/>
                  <a:pt x="2238233" y="1380270"/>
                  <a:pt x="2238233" y="1380270"/>
                </a:cubicBezTo>
                <a:cubicBezTo>
                  <a:pt x="2304925" y="1313578"/>
                  <a:pt x="2249935" y="1359936"/>
                  <a:pt x="2333767" y="1312032"/>
                </a:cubicBezTo>
                <a:cubicBezTo>
                  <a:pt x="2348008" y="1303894"/>
                  <a:pt x="2359721" y="1291398"/>
                  <a:pt x="2374710" y="1284736"/>
                </a:cubicBezTo>
                <a:cubicBezTo>
                  <a:pt x="2401002" y="1273051"/>
                  <a:pt x="2430863" y="1270308"/>
                  <a:pt x="2456597" y="1257441"/>
                </a:cubicBezTo>
                <a:cubicBezTo>
                  <a:pt x="2474794" y="1248342"/>
                  <a:pt x="2492488" y="1238159"/>
                  <a:pt x="2511188" y="1230145"/>
                </a:cubicBezTo>
                <a:cubicBezTo>
                  <a:pt x="2524411" y="1224478"/>
                  <a:pt x="2539264" y="1222931"/>
                  <a:pt x="2552131" y="1216497"/>
                </a:cubicBezTo>
                <a:cubicBezTo>
                  <a:pt x="2650603" y="1167261"/>
                  <a:pt x="2528044" y="1209754"/>
                  <a:pt x="2647665" y="1161906"/>
                </a:cubicBezTo>
                <a:cubicBezTo>
                  <a:pt x="2740881" y="1124620"/>
                  <a:pt x="2709455" y="1149994"/>
                  <a:pt x="2784143" y="1107315"/>
                </a:cubicBezTo>
                <a:cubicBezTo>
                  <a:pt x="2798384" y="1099177"/>
                  <a:pt x="2810415" y="1087355"/>
                  <a:pt x="2825086" y="1080020"/>
                </a:cubicBezTo>
                <a:cubicBezTo>
                  <a:pt x="2846998" y="1069064"/>
                  <a:pt x="2871413" y="1063680"/>
                  <a:pt x="2893325" y="1052724"/>
                </a:cubicBezTo>
                <a:cubicBezTo>
                  <a:pt x="2987574" y="1005600"/>
                  <a:pt x="2875245" y="1040185"/>
                  <a:pt x="2988859" y="1011781"/>
                </a:cubicBezTo>
                <a:cubicBezTo>
                  <a:pt x="3016155" y="993584"/>
                  <a:pt x="3039624" y="967564"/>
                  <a:pt x="3070746" y="957190"/>
                </a:cubicBezTo>
                <a:lnTo>
                  <a:pt x="3152633" y="929894"/>
                </a:lnTo>
                <a:cubicBezTo>
                  <a:pt x="3170427" y="923962"/>
                  <a:pt x="3189258" y="921637"/>
                  <a:pt x="3207224" y="916247"/>
                </a:cubicBezTo>
                <a:cubicBezTo>
                  <a:pt x="3234782" y="907979"/>
                  <a:pt x="3289110" y="888951"/>
                  <a:pt x="3289110" y="888951"/>
                </a:cubicBezTo>
                <a:cubicBezTo>
                  <a:pt x="3399894" y="778167"/>
                  <a:pt x="3256344" y="907674"/>
                  <a:pt x="3384644" y="834360"/>
                </a:cubicBezTo>
                <a:cubicBezTo>
                  <a:pt x="3401402" y="824784"/>
                  <a:pt x="3408830" y="802993"/>
                  <a:pt x="3425588" y="793417"/>
                </a:cubicBezTo>
                <a:cubicBezTo>
                  <a:pt x="3441874" y="784111"/>
                  <a:pt x="3462144" y="784922"/>
                  <a:pt x="3480179" y="779769"/>
                </a:cubicBezTo>
                <a:cubicBezTo>
                  <a:pt x="3494011" y="775817"/>
                  <a:pt x="3507899" y="771788"/>
                  <a:pt x="3521122" y="766121"/>
                </a:cubicBezTo>
                <a:cubicBezTo>
                  <a:pt x="3539822" y="758107"/>
                  <a:pt x="3558049" y="748920"/>
                  <a:pt x="3575713" y="738826"/>
                </a:cubicBezTo>
                <a:cubicBezTo>
                  <a:pt x="3589954" y="730688"/>
                  <a:pt x="3601580" y="717991"/>
                  <a:pt x="3616656" y="711530"/>
                </a:cubicBezTo>
                <a:cubicBezTo>
                  <a:pt x="3633896" y="704141"/>
                  <a:pt x="3653212" y="703035"/>
                  <a:pt x="3671247" y="697882"/>
                </a:cubicBezTo>
                <a:cubicBezTo>
                  <a:pt x="3738351" y="678710"/>
                  <a:pt x="3693864" y="685795"/>
                  <a:pt x="3780430" y="656939"/>
                </a:cubicBezTo>
                <a:cubicBezTo>
                  <a:pt x="3798224" y="651007"/>
                  <a:pt x="3817055" y="648681"/>
                  <a:pt x="3835021" y="643291"/>
                </a:cubicBezTo>
                <a:cubicBezTo>
                  <a:pt x="3835061" y="643279"/>
                  <a:pt x="3937359" y="609178"/>
                  <a:pt x="3957850" y="602348"/>
                </a:cubicBezTo>
                <a:cubicBezTo>
                  <a:pt x="3971498" y="597799"/>
                  <a:pt x="3985927" y="595134"/>
                  <a:pt x="3998794" y="588700"/>
                </a:cubicBezTo>
                <a:cubicBezTo>
                  <a:pt x="4035188" y="570503"/>
                  <a:pt x="4069374" y="546977"/>
                  <a:pt x="4107976" y="534109"/>
                </a:cubicBezTo>
                <a:cubicBezTo>
                  <a:pt x="4121624" y="529560"/>
                  <a:pt x="4135696" y="526128"/>
                  <a:pt x="4148919" y="520461"/>
                </a:cubicBezTo>
                <a:cubicBezTo>
                  <a:pt x="4167619" y="512447"/>
                  <a:pt x="4184810" y="501180"/>
                  <a:pt x="4203510" y="493166"/>
                </a:cubicBezTo>
                <a:cubicBezTo>
                  <a:pt x="4216733" y="487499"/>
                  <a:pt x="4231586" y="485952"/>
                  <a:pt x="4244453" y="479518"/>
                </a:cubicBezTo>
                <a:cubicBezTo>
                  <a:pt x="4259124" y="472183"/>
                  <a:pt x="4271155" y="460361"/>
                  <a:pt x="4285397" y="452223"/>
                </a:cubicBezTo>
                <a:cubicBezTo>
                  <a:pt x="4303061" y="442129"/>
                  <a:pt x="4320687" y="431361"/>
                  <a:pt x="4339988" y="424927"/>
                </a:cubicBezTo>
                <a:cubicBezTo>
                  <a:pt x="4375577" y="413064"/>
                  <a:pt x="4449170" y="397632"/>
                  <a:pt x="4449170" y="397632"/>
                </a:cubicBezTo>
                <a:cubicBezTo>
                  <a:pt x="4732592" y="255918"/>
                  <a:pt x="4363711" y="431385"/>
                  <a:pt x="4599295" y="343041"/>
                </a:cubicBezTo>
                <a:cubicBezTo>
                  <a:pt x="4614653" y="337282"/>
                  <a:pt x="4625249" y="322407"/>
                  <a:pt x="4640238" y="315745"/>
                </a:cubicBezTo>
                <a:cubicBezTo>
                  <a:pt x="4666530" y="304060"/>
                  <a:pt x="4694829" y="297548"/>
                  <a:pt x="4722125" y="288450"/>
                </a:cubicBezTo>
                <a:cubicBezTo>
                  <a:pt x="4770592" y="272294"/>
                  <a:pt x="4784902" y="265158"/>
                  <a:pt x="4844955" y="261154"/>
                </a:cubicBezTo>
                <a:cubicBezTo>
                  <a:pt x="4953990" y="253885"/>
                  <a:pt x="5063319" y="252055"/>
                  <a:pt x="5172501" y="247506"/>
                </a:cubicBezTo>
                <a:cubicBezTo>
                  <a:pt x="5190698" y="242957"/>
                  <a:pt x="5209126" y="239248"/>
                  <a:pt x="5227092" y="233858"/>
                </a:cubicBezTo>
                <a:cubicBezTo>
                  <a:pt x="5254651" y="225590"/>
                  <a:pt x="5280766" y="212206"/>
                  <a:pt x="5308979" y="206563"/>
                </a:cubicBezTo>
                <a:cubicBezTo>
                  <a:pt x="5331725" y="202014"/>
                  <a:pt x="5354839" y="199018"/>
                  <a:pt x="5377218" y="192915"/>
                </a:cubicBezTo>
                <a:cubicBezTo>
                  <a:pt x="5404976" y="185345"/>
                  <a:pt x="5430667" y="169995"/>
                  <a:pt x="5459104" y="165620"/>
                </a:cubicBezTo>
                <a:lnTo>
                  <a:pt x="5636525" y="138324"/>
                </a:lnTo>
                <a:cubicBezTo>
                  <a:pt x="5675807" y="125230"/>
                  <a:pt x="5739793" y="103241"/>
                  <a:pt x="5773003" y="97381"/>
                </a:cubicBezTo>
                <a:cubicBezTo>
                  <a:pt x="5818027" y="89436"/>
                  <a:pt x="5864162" y="89776"/>
                  <a:pt x="5909480" y="83733"/>
                </a:cubicBezTo>
                <a:cubicBezTo>
                  <a:pt x="5932473" y="80667"/>
                  <a:pt x="5954726" y="73151"/>
                  <a:pt x="5977719" y="70085"/>
                </a:cubicBezTo>
                <a:cubicBezTo>
                  <a:pt x="6023037" y="64043"/>
                  <a:pt x="6068729" y="61224"/>
                  <a:pt x="6114197" y="56438"/>
                </a:cubicBezTo>
                <a:lnTo>
                  <a:pt x="6237027" y="42790"/>
                </a:lnTo>
                <a:cubicBezTo>
                  <a:pt x="6315445" y="16650"/>
                  <a:pt x="6339139" y="2803"/>
                  <a:pt x="6428095" y="1847"/>
                </a:cubicBezTo>
                <a:cubicBezTo>
                  <a:pt x="6814759" y="-2310"/>
                  <a:pt x="7201468" y="1847"/>
                  <a:pt x="7588155" y="1847"/>
                </a:cubicBezTo>
              </a:path>
            </a:pathLst>
          </a:custGeom>
          <a:noFill/>
          <a:ln w="857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683568" y="3320988"/>
            <a:ext cx="764953" cy="369332"/>
          </a:xfrm>
          <a:prstGeom prst="rect">
            <a:avLst/>
          </a:prstGeom>
          <a:noFill/>
        </p:spPr>
        <p:txBody>
          <a:bodyPr wrap="none" rtlCol="0">
            <a:spAutoFit/>
          </a:bodyPr>
          <a:lstStyle/>
          <a:p>
            <a:r>
              <a:rPr kumimoji="1" lang="en-US" altLang="ja-JP" dirty="0">
                <a:latin typeface="BIZ UDPゴシック" panose="020B0400000000000000" pitchFamily="50" charset="-128"/>
                <a:ea typeface="BIZ UDPゴシック" panose="020B0400000000000000" pitchFamily="50" charset="-128"/>
              </a:rPr>
              <a:t>30</a:t>
            </a:r>
            <a:r>
              <a:rPr lang="ja-JP" altLang="en-US" dirty="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p:txBody>
      </p:sp>
      <p:sp>
        <p:nvSpPr>
          <p:cNvPr id="16" name="テキスト ボックス 15"/>
          <p:cNvSpPr txBox="1"/>
          <p:nvPr/>
        </p:nvSpPr>
        <p:spPr>
          <a:xfrm>
            <a:off x="6931235" y="3511078"/>
            <a:ext cx="2109873" cy="369332"/>
          </a:xfrm>
          <a:prstGeom prst="rect">
            <a:avLst/>
          </a:prstGeom>
          <a:noFill/>
        </p:spPr>
        <p:txBody>
          <a:bodyPr wrap="none" rtlCol="0">
            <a:spAutoFit/>
          </a:bodyPr>
          <a:lstStyle/>
          <a:p>
            <a:r>
              <a:rPr kumimoji="1" lang="en-US" altLang="ja-JP" dirty="0">
                <a:latin typeface="BIZ UDPゴシック" panose="020B0400000000000000" pitchFamily="50" charset="-128"/>
                <a:ea typeface="BIZ UDPゴシック" panose="020B0400000000000000" pitchFamily="50" charset="-128"/>
              </a:rPr>
              <a:t>30</a:t>
            </a:r>
            <a:r>
              <a:rPr lang="ja-JP" altLang="en-US"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サンプル温度</a:t>
            </a:r>
          </a:p>
        </p:txBody>
      </p:sp>
      <p:cxnSp>
        <p:nvCxnSpPr>
          <p:cNvPr id="24" name="直線矢印コネクタ 23"/>
          <p:cNvCxnSpPr/>
          <p:nvPr/>
        </p:nvCxnSpPr>
        <p:spPr>
          <a:xfrm>
            <a:off x="6931235" y="1124744"/>
            <a:ext cx="0" cy="448448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3E546BF6-E315-4469-8D83-BD90A3F362D7}"/>
              </a:ext>
            </a:extLst>
          </p:cNvPr>
          <p:cNvSpPr>
            <a:spLocks noGrp="1"/>
          </p:cNvSpPr>
          <p:nvPr>
            <p:ph type="sldNum" sz="quarter" idx="12"/>
          </p:nvPr>
        </p:nvSpPr>
        <p:spPr/>
        <p:txBody>
          <a:bodyPr/>
          <a:lstStyle/>
          <a:p>
            <a:fld id="{1557A453-9820-4273-9442-1A1DE1698562}" type="slidenum">
              <a:rPr kumimoji="1" lang="ja-JP" altLang="en-US" smtClean="0"/>
              <a:t>104</a:t>
            </a:fld>
            <a:endParaRPr kumimoji="1" lang="ja-JP" altLang="en-US"/>
          </a:p>
        </p:txBody>
      </p:sp>
    </p:spTree>
    <p:extLst>
      <p:ext uri="{BB962C8B-B14F-4D97-AF65-F5344CB8AC3E}">
        <p14:creationId xmlns:p14="http://schemas.microsoft.com/office/powerpoint/2010/main" val="20761767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611560" y="5589240"/>
            <a:ext cx="7920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611560" y="3284984"/>
            <a:ext cx="7920880" cy="72008"/>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フリーフォーム 11"/>
          <p:cNvSpPr/>
          <p:nvPr/>
        </p:nvSpPr>
        <p:spPr>
          <a:xfrm>
            <a:off x="777922" y="3398420"/>
            <a:ext cx="7588155" cy="2226432"/>
          </a:xfrm>
          <a:custGeom>
            <a:avLst/>
            <a:gdLst>
              <a:gd name="connsiteX0" fmla="*/ 0 w 7588155"/>
              <a:gd name="connsiteY0" fmla="*/ 2226432 h 2226432"/>
              <a:gd name="connsiteX1" fmla="*/ 68238 w 7588155"/>
              <a:gd name="connsiteY1" fmla="*/ 2199136 h 2226432"/>
              <a:gd name="connsiteX2" fmla="*/ 150125 w 7588155"/>
              <a:gd name="connsiteY2" fmla="*/ 2171841 h 2226432"/>
              <a:gd name="connsiteX3" fmla="*/ 232012 w 7588155"/>
              <a:gd name="connsiteY3" fmla="*/ 2130897 h 2226432"/>
              <a:gd name="connsiteX4" fmla="*/ 272955 w 7588155"/>
              <a:gd name="connsiteY4" fmla="*/ 2103602 h 2226432"/>
              <a:gd name="connsiteX5" fmla="*/ 313898 w 7588155"/>
              <a:gd name="connsiteY5" fmla="*/ 2089954 h 2226432"/>
              <a:gd name="connsiteX6" fmla="*/ 395785 w 7588155"/>
              <a:gd name="connsiteY6" fmla="*/ 2049011 h 2226432"/>
              <a:gd name="connsiteX7" fmla="*/ 518615 w 7588155"/>
              <a:gd name="connsiteY7" fmla="*/ 1980772 h 2226432"/>
              <a:gd name="connsiteX8" fmla="*/ 559558 w 7588155"/>
              <a:gd name="connsiteY8" fmla="*/ 1953476 h 2226432"/>
              <a:gd name="connsiteX9" fmla="*/ 696035 w 7588155"/>
              <a:gd name="connsiteY9" fmla="*/ 1912533 h 2226432"/>
              <a:gd name="connsiteX10" fmla="*/ 777922 w 7588155"/>
              <a:gd name="connsiteY10" fmla="*/ 1885238 h 2226432"/>
              <a:gd name="connsiteX11" fmla="*/ 859809 w 7588155"/>
              <a:gd name="connsiteY11" fmla="*/ 1857942 h 2226432"/>
              <a:gd name="connsiteX12" fmla="*/ 900752 w 7588155"/>
              <a:gd name="connsiteY12" fmla="*/ 1844294 h 2226432"/>
              <a:gd name="connsiteX13" fmla="*/ 955343 w 7588155"/>
              <a:gd name="connsiteY13" fmla="*/ 1830647 h 2226432"/>
              <a:gd name="connsiteX14" fmla="*/ 1050877 w 7588155"/>
              <a:gd name="connsiteY14" fmla="*/ 1789703 h 2226432"/>
              <a:gd name="connsiteX15" fmla="*/ 1119116 w 7588155"/>
              <a:gd name="connsiteY15" fmla="*/ 1762408 h 2226432"/>
              <a:gd name="connsiteX16" fmla="*/ 1228298 w 7588155"/>
              <a:gd name="connsiteY16" fmla="*/ 1735112 h 2226432"/>
              <a:gd name="connsiteX17" fmla="*/ 1351128 w 7588155"/>
              <a:gd name="connsiteY17" fmla="*/ 1694169 h 2226432"/>
              <a:gd name="connsiteX18" fmla="*/ 1433015 w 7588155"/>
              <a:gd name="connsiteY18" fmla="*/ 1666873 h 2226432"/>
              <a:gd name="connsiteX19" fmla="*/ 1487606 w 7588155"/>
              <a:gd name="connsiteY19" fmla="*/ 1653226 h 2226432"/>
              <a:gd name="connsiteX20" fmla="*/ 1624083 w 7588155"/>
              <a:gd name="connsiteY20" fmla="*/ 1612282 h 2226432"/>
              <a:gd name="connsiteX21" fmla="*/ 1705970 w 7588155"/>
              <a:gd name="connsiteY21" fmla="*/ 1584987 h 2226432"/>
              <a:gd name="connsiteX22" fmla="*/ 1828800 w 7588155"/>
              <a:gd name="connsiteY22" fmla="*/ 1544044 h 2226432"/>
              <a:gd name="connsiteX23" fmla="*/ 1924334 w 7588155"/>
              <a:gd name="connsiteY23" fmla="*/ 1503100 h 2226432"/>
              <a:gd name="connsiteX24" fmla="*/ 2006221 w 7588155"/>
              <a:gd name="connsiteY24" fmla="*/ 1475805 h 2226432"/>
              <a:gd name="connsiteX25" fmla="*/ 2101755 w 7588155"/>
              <a:gd name="connsiteY25" fmla="*/ 1434861 h 2226432"/>
              <a:gd name="connsiteX26" fmla="*/ 2156346 w 7588155"/>
              <a:gd name="connsiteY26" fmla="*/ 1407566 h 2226432"/>
              <a:gd name="connsiteX27" fmla="*/ 2238233 w 7588155"/>
              <a:gd name="connsiteY27" fmla="*/ 1380270 h 2226432"/>
              <a:gd name="connsiteX28" fmla="*/ 2333767 w 7588155"/>
              <a:gd name="connsiteY28" fmla="*/ 1312032 h 2226432"/>
              <a:gd name="connsiteX29" fmla="*/ 2374710 w 7588155"/>
              <a:gd name="connsiteY29" fmla="*/ 1284736 h 2226432"/>
              <a:gd name="connsiteX30" fmla="*/ 2456597 w 7588155"/>
              <a:gd name="connsiteY30" fmla="*/ 1257441 h 2226432"/>
              <a:gd name="connsiteX31" fmla="*/ 2511188 w 7588155"/>
              <a:gd name="connsiteY31" fmla="*/ 1230145 h 2226432"/>
              <a:gd name="connsiteX32" fmla="*/ 2552131 w 7588155"/>
              <a:gd name="connsiteY32" fmla="*/ 1216497 h 2226432"/>
              <a:gd name="connsiteX33" fmla="*/ 2647665 w 7588155"/>
              <a:gd name="connsiteY33" fmla="*/ 1161906 h 2226432"/>
              <a:gd name="connsiteX34" fmla="*/ 2784143 w 7588155"/>
              <a:gd name="connsiteY34" fmla="*/ 1107315 h 2226432"/>
              <a:gd name="connsiteX35" fmla="*/ 2825086 w 7588155"/>
              <a:gd name="connsiteY35" fmla="*/ 1080020 h 2226432"/>
              <a:gd name="connsiteX36" fmla="*/ 2893325 w 7588155"/>
              <a:gd name="connsiteY36" fmla="*/ 1052724 h 2226432"/>
              <a:gd name="connsiteX37" fmla="*/ 2988859 w 7588155"/>
              <a:gd name="connsiteY37" fmla="*/ 1011781 h 2226432"/>
              <a:gd name="connsiteX38" fmla="*/ 3070746 w 7588155"/>
              <a:gd name="connsiteY38" fmla="*/ 957190 h 2226432"/>
              <a:gd name="connsiteX39" fmla="*/ 3152633 w 7588155"/>
              <a:gd name="connsiteY39" fmla="*/ 929894 h 2226432"/>
              <a:gd name="connsiteX40" fmla="*/ 3207224 w 7588155"/>
              <a:gd name="connsiteY40" fmla="*/ 916247 h 2226432"/>
              <a:gd name="connsiteX41" fmla="*/ 3289110 w 7588155"/>
              <a:gd name="connsiteY41" fmla="*/ 888951 h 2226432"/>
              <a:gd name="connsiteX42" fmla="*/ 3384644 w 7588155"/>
              <a:gd name="connsiteY42" fmla="*/ 834360 h 2226432"/>
              <a:gd name="connsiteX43" fmla="*/ 3425588 w 7588155"/>
              <a:gd name="connsiteY43" fmla="*/ 793417 h 2226432"/>
              <a:gd name="connsiteX44" fmla="*/ 3480179 w 7588155"/>
              <a:gd name="connsiteY44" fmla="*/ 779769 h 2226432"/>
              <a:gd name="connsiteX45" fmla="*/ 3521122 w 7588155"/>
              <a:gd name="connsiteY45" fmla="*/ 766121 h 2226432"/>
              <a:gd name="connsiteX46" fmla="*/ 3575713 w 7588155"/>
              <a:gd name="connsiteY46" fmla="*/ 738826 h 2226432"/>
              <a:gd name="connsiteX47" fmla="*/ 3616656 w 7588155"/>
              <a:gd name="connsiteY47" fmla="*/ 711530 h 2226432"/>
              <a:gd name="connsiteX48" fmla="*/ 3671247 w 7588155"/>
              <a:gd name="connsiteY48" fmla="*/ 697882 h 2226432"/>
              <a:gd name="connsiteX49" fmla="*/ 3780430 w 7588155"/>
              <a:gd name="connsiteY49" fmla="*/ 656939 h 2226432"/>
              <a:gd name="connsiteX50" fmla="*/ 3835021 w 7588155"/>
              <a:gd name="connsiteY50" fmla="*/ 643291 h 2226432"/>
              <a:gd name="connsiteX51" fmla="*/ 3957850 w 7588155"/>
              <a:gd name="connsiteY51" fmla="*/ 602348 h 2226432"/>
              <a:gd name="connsiteX52" fmla="*/ 3998794 w 7588155"/>
              <a:gd name="connsiteY52" fmla="*/ 588700 h 2226432"/>
              <a:gd name="connsiteX53" fmla="*/ 4107976 w 7588155"/>
              <a:gd name="connsiteY53" fmla="*/ 534109 h 2226432"/>
              <a:gd name="connsiteX54" fmla="*/ 4148919 w 7588155"/>
              <a:gd name="connsiteY54" fmla="*/ 520461 h 2226432"/>
              <a:gd name="connsiteX55" fmla="*/ 4203510 w 7588155"/>
              <a:gd name="connsiteY55" fmla="*/ 493166 h 2226432"/>
              <a:gd name="connsiteX56" fmla="*/ 4244453 w 7588155"/>
              <a:gd name="connsiteY56" fmla="*/ 479518 h 2226432"/>
              <a:gd name="connsiteX57" fmla="*/ 4285397 w 7588155"/>
              <a:gd name="connsiteY57" fmla="*/ 452223 h 2226432"/>
              <a:gd name="connsiteX58" fmla="*/ 4339988 w 7588155"/>
              <a:gd name="connsiteY58" fmla="*/ 424927 h 2226432"/>
              <a:gd name="connsiteX59" fmla="*/ 4449170 w 7588155"/>
              <a:gd name="connsiteY59" fmla="*/ 397632 h 2226432"/>
              <a:gd name="connsiteX60" fmla="*/ 4599295 w 7588155"/>
              <a:gd name="connsiteY60" fmla="*/ 343041 h 2226432"/>
              <a:gd name="connsiteX61" fmla="*/ 4640238 w 7588155"/>
              <a:gd name="connsiteY61" fmla="*/ 315745 h 2226432"/>
              <a:gd name="connsiteX62" fmla="*/ 4722125 w 7588155"/>
              <a:gd name="connsiteY62" fmla="*/ 288450 h 2226432"/>
              <a:gd name="connsiteX63" fmla="*/ 4844955 w 7588155"/>
              <a:gd name="connsiteY63" fmla="*/ 261154 h 2226432"/>
              <a:gd name="connsiteX64" fmla="*/ 5172501 w 7588155"/>
              <a:gd name="connsiteY64" fmla="*/ 247506 h 2226432"/>
              <a:gd name="connsiteX65" fmla="*/ 5227092 w 7588155"/>
              <a:gd name="connsiteY65" fmla="*/ 233858 h 2226432"/>
              <a:gd name="connsiteX66" fmla="*/ 5308979 w 7588155"/>
              <a:gd name="connsiteY66" fmla="*/ 206563 h 2226432"/>
              <a:gd name="connsiteX67" fmla="*/ 5377218 w 7588155"/>
              <a:gd name="connsiteY67" fmla="*/ 192915 h 2226432"/>
              <a:gd name="connsiteX68" fmla="*/ 5459104 w 7588155"/>
              <a:gd name="connsiteY68" fmla="*/ 165620 h 2226432"/>
              <a:gd name="connsiteX69" fmla="*/ 5636525 w 7588155"/>
              <a:gd name="connsiteY69" fmla="*/ 138324 h 2226432"/>
              <a:gd name="connsiteX70" fmla="*/ 5773003 w 7588155"/>
              <a:gd name="connsiteY70" fmla="*/ 97381 h 2226432"/>
              <a:gd name="connsiteX71" fmla="*/ 5909480 w 7588155"/>
              <a:gd name="connsiteY71" fmla="*/ 83733 h 2226432"/>
              <a:gd name="connsiteX72" fmla="*/ 5977719 w 7588155"/>
              <a:gd name="connsiteY72" fmla="*/ 70085 h 2226432"/>
              <a:gd name="connsiteX73" fmla="*/ 6114197 w 7588155"/>
              <a:gd name="connsiteY73" fmla="*/ 56438 h 2226432"/>
              <a:gd name="connsiteX74" fmla="*/ 6237027 w 7588155"/>
              <a:gd name="connsiteY74" fmla="*/ 42790 h 2226432"/>
              <a:gd name="connsiteX75" fmla="*/ 6428095 w 7588155"/>
              <a:gd name="connsiteY75" fmla="*/ 1847 h 2226432"/>
              <a:gd name="connsiteX76" fmla="*/ 7588155 w 7588155"/>
              <a:gd name="connsiteY76" fmla="*/ 1847 h 222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588155" h="2226432">
                <a:moveTo>
                  <a:pt x="0" y="2226432"/>
                </a:moveTo>
                <a:cubicBezTo>
                  <a:pt x="22746" y="2217333"/>
                  <a:pt x="45215" y="2207508"/>
                  <a:pt x="68238" y="2199136"/>
                </a:cubicBezTo>
                <a:cubicBezTo>
                  <a:pt x="95278" y="2189303"/>
                  <a:pt x="150125" y="2171841"/>
                  <a:pt x="150125" y="2171841"/>
                </a:cubicBezTo>
                <a:cubicBezTo>
                  <a:pt x="267451" y="2093622"/>
                  <a:pt x="119012" y="2187396"/>
                  <a:pt x="232012" y="2130897"/>
                </a:cubicBezTo>
                <a:cubicBezTo>
                  <a:pt x="246683" y="2123562"/>
                  <a:pt x="258284" y="2110937"/>
                  <a:pt x="272955" y="2103602"/>
                </a:cubicBezTo>
                <a:cubicBezTo>
                  <a:pt x="285822" y="2097168"/>
                  <a:pt x="301031" y="2096388"/>
                  <a:pt x="313898" y="2089954"/>
                </a:cubicBezTo>
                <a:cubicBezTo>
                  <a:pt x="419713" y="2037045"/>
                  <a:pt x="292881" y="2083310"/>
                  <a:pt x="395785" y="2049011"/>
                </a:cubicBezTo>
                <a:cubicBezTo>
                  <a:pt x="489641" y="1986440"/>
                  <a:pt x="446549" y="2004794"/>
                  <a:pt x="518615" y="1980772"/>
                </a:cubicBezTo>
                <a:cubicBezTo>
                  <a:pt x="532263" y="1971673"/>
                  <a:pt x="544569" y="1960138"/>
                  <a:pt x="559558" y="1953476"/>
                </a:cubicBezTo>
                <a:cubicBezTo>
                  <a:pt x="626358" y="1923787"/>
                  <a:pt x="634967" y="1930853"/>
                  <a:pt x="696035" y="1912533"/>
                </a:cubicBezTo>
                <a:cubicBezTo>
                  <a:pt x="723594" y="1904265"/>
                  <a:pt x="750626" y="1894336"/>
                  <a:pt x="777922" y="1885238"/>
                </a:cubicBezTo>
                <a:lnTo>
                  <a:pt x="859809" y="1857942"/>
                </a:lnTo>
                <a:cubicBezTo>
                  <a:pt x="873457" y="1853393"/>
                  <a:pt x="886796" y="1847783"/>
                  <a:pt x="900752" y="1844294"/>
                </a:cubicBezTo>
                <a:lnTo>
                  <a:pt x="955343" y="1830647"/>
                </a:lnTo>
                <a:cubicBezTo>
                  <a:pt x="1027304" y="1782672"/>
                  <a:pt x="962750" y="1819079"/>
                  <a:pt x="1050877" y="1789703"/>
                </a:cubicBezTo>
                <a:cubicBezTo>
                  <a:pt x="1074118" y="1781956"/>
                  <a:pt x="1095701" y="1769613"/>
                  <a:pt x="1119116" y="1762408"/>
                </a:cubicBezTo>
                <a:cubicBezTo>
                  <a:pt x="1154971" y="1751376"/>
                  <a:pt x="1192709" y="1746975"/>
                  <a:pt x="1228298" y="1735112"/>
                </a:cubicBezTo>
                <a:lnTo>
                  <a:pt x="1351128" y="1694169"/>
                </a:lnTo>
                <a:lnTo>
                  <a:pt x="1433015" y="1666873"/>
                </a:lnTo>
                <a:lnTo>
                  <a:pt x="1487606" y="1653226"/>
                </a:lnTo>
                <a:cubicBezTo>
                  <a:pt x="1591931" y="1601063"/>
                  <a:pt x="1488148" y="1646266"/>
                  <a:pt x="1624083" y="1612282"/>
                </a:cubicBezTo>
                <a:cubicBezTo>
                  <a:pt x="1651996" y="1605304"/>
                  <a:pt x="1678674" y="1594085"/>
                  <a:pt x="1705970" y="1584987"/>
                </a:cubicBezTo>
                <a:lnTo>
                  <a:pt x="1828800" y="1544044"/>
                </a:lnTo>
                <a:cubicBezTo>
                  <a:pt x="1960590" y="1500114"/>
                  <a:pt x="1755694" y="1570556"/>
                  <a:pt x="1924334" y="1503100"/>
                </a:cubicBezTo>
                <a:cubicBezTo>
                  <a:pt x="1951048" y="1492414"/>
                  <a:pt x="2006221" y="1475805"/>
                  <a:pt x="2006221" y="1475805"/>
                </a:cubicBezTo>
                <a:cubicBezTo>
                  <a:pt x="2089191" y="1420491"/>
                  <a:pt x="2001039" y="1472629"/>
                  <a:pt x="2101755" y="1434861"/>
                </a:cubicBezTo>
                <a:cubicBezTo>
                  <a:pt x="2120804" y="1427718"/>
                  <a:pt x="2137456" y="1415122"/>
                  <a:pt x="2156346" y="1407566"/>
                </a:cubicBezTo>
                <a:cubicBezTo>
                  <a:pt x="2183060" y="1396880"/>
                  <a:pt x="2238233" y="1380270"/>
                  <a:pt x="2238233" y="1380270"/>
                </a:cubicBezTo>
                <a:cubicBezTo>
                  <a:pt x="2304925" y="1313578"/>
                  <a:pt x="2249935" y="1359936"/>
                  <a:pt x="2333767" y="1312032"/>
                </a:cubicBezTo>
                <a:cubicBezTo>
                  <a:pt x="2348008" y="1303894"/>
                  <a:pt x="2359721" y="1291398"/>
                  <a:pt x="2374710" y="1284736"/>
                </a:cubicBezTo>
                <a:cubicBezTo>
                  <a:pt x="2401002" y="1273051"/>
                  <a:pt x="2430863" y="1270308"/>
                  <a:pt x="2456597" y="1257441"/>
                </a:cubicBezTo>
                <a:cubicBezTo>
                  <a:pt x="2474794" y="1248342"/>
                  <a:pt x="2492488" y="1238159"/>
                  <a:pt x="2511188" y="1230145"/>
                </a:cubicBezTo>
                <a:cubicBezTo>
                  <a:pt x="2524411" y="1224478"/>
                  <a:pt x="2539264" y="1222931"/>
                  <a:pt x="2552131" y="1216497"/>
                </a:cubicBezTo>
                <a:cubicBezTo>
                  <a:pt x="2650603" y="1167261"/>
                  <a:pt x="2528044" y="1209754"/>
                  <a:pt x="2647665" y="1161906"/>
                </a:cubicBezTo>
                <a:cubicBezTo>
                  <a:pt x="2740881" y="1124620"/>
                  <a:pt x="2709455" y="1149994"/>
                  <a:pt x="2784143" y="1107315"/>
                </a:cubicBezTo>
                <a:cubicBezTo>
                  <a:pt x="2798384" y="1099177"/>
                  <a:pt x="2810415" y="1087355"/>
                  <a:pt x="2825086" y="1080020"/>
                </a:cubicBezTo>
                <a:cubicBezTo>
                  <a:pt x="2846998" y="1069064"/>
                  <a:pt x="2871413" y="1063680"/>
                  <a:pt x="2893325" y="1052724"/>
                </a:cubicBezTo>
                <a:cubicBezTo>
                  <a:pt x="2987574" y="1005600"/>
                  <a:pt x="2875245" y="1040185"/>
                  <a:pt x="2988859" y="1011781"/>
                </a:cubicBezTo>
                <a:cubicBezTo>
                  <a:pt x="3016155" y="993584"/>
                  <a:pt x="3039624" y="967564"/>
                  <a:pt x="3070746" y="957190"/>
                </a:cubicBezTo>
                <a:lnTo>
                  <a:pt x="3152633" y="929894"/>
                </a:lnTo>
                <a:cubicBezTo>
                  <a:pt x="3170427" y="923962"/>
                  <a:pt x="3189258" y="921637"/>
                  <a:pt x="3207224" y="916247"/>
                </a:cubicBezTo>
                <a:cubicBezTo>
                  <a:pt x="3234782" y="907979"/>
                  <a:pt x="3289110" y="888951"/>
                  <a:pt x="3289110" y="888951"/>
                </a:cubicBezTo>
                <a:cubicBezTo>
                  <a:pt x="3399894" y="778167"/>
                  <a:pt x="3256344" y="907674"/>
                  <a:pt x="3384644" y="834360"/>
                </a:cubicBezTo>
                <a:cubicBezTo>
                  <a:pt x="3401402" y="824784"/>
                  <a:pt x="3408830" y="802993"/>
                  <a:pt x="3425588" y="793417"/>
                </a:cubicBezTo>
                <a:cubicBezTo>
                  <a:pt x="3441874" y="784111"/>
                  <a:pt x="3462144" y="784922"/>
                  <a:pt x="3480179" y="779769"/>
                </a:cubicBezTo>
                <a:cubicBezTo>
                  <a:pt x="3494011" y="775817"/>
                  <a:pt x="3507899" y="771788"/>
                  <a:pt x="3521122" y="766121"/>
                </a:cubicBezTo>
                <a:cubicBezTo>
                  <a:pt x="3539822" y="758107"/>
                  <a:pt x="3558049" y="748920"/>
                  <a:pt x="3575713" y="738826"/>
                </a:cubicBezTo>
                <a:cubicBezTo>
                  <a:pt x="3589954" y="730688"/>
                  <a:pt x="3601580" y="717991"/>
                  <a:pt x="3616656" y="711530"/>
                </a:cubicBezTo>
                <a:cubicBezTo>
                  <a:pt x="3633896" y="704141"/>
                  <a:pt x="3653212" y="703035"/>
                  <a:pt x="3671247" y="697882"/>
                </a:cubicBezTo>
                <a:cubicBezTo>
                  <a:pt x="3738351" y="678710"/>
                  <a:pt x="3693864" y="685795"/>
                  <a:pt x="3780430" y="656939"/>
                </a:cubicBezTo>
                <a:cubicBezTo>
                  <a:pt x="3798224" y="651007"/>
                  <a:pt x="3817055" y="648681"/>
                  <a:pt x="3835021" y="643291"/>
                </a:cubicBezTo>
                <a:cubicBezTo>
                  <a:pt x="3835061" y="643279"/>
                  <a:pt x="3937359" y="609178"/>
                  <a:pt x="3957850" y="602348"/>
                </a:cubicBezTo>
                <a:cubicBezTo>
                  <a:pt x="3971498" y="597799"/>
                  <a:pt x="3985927" y="595134"/>
                  <a:pt x="3998794" y="588700"/>
                </a:cubicBezTo>
                <a:cubicBezTo>
                  <a:pt x="4035188" y="570503"/>
                  <a:pt x="4069374" y="546977"/>
                  <a:pt x="4107976" y="534109"/>
                </a:cubicBezTo>
                <a:cubicBezTo>
                  <a:pt x="4121624" y="529560"/>
                  <a:pt x="4135696" y="526128"/>
                  <a:pt x="4148919" y="520461"/>
                </a:cubicBezTo>
                <a:cubicBezTo>
                  <a:pt x="4167619" y="512447"/>
                  <a:pt x="4184810" y="501180"/>
                  <a:pt x="4203510" y="493166"/>
                </a:cubicBezTo>
                <a:cubicBezTo>
                  <a:pt x="4216733" y="487499"/>
                  <a:pt x="4231586" y="485952"/>
                  <a:pt x="4244453" y="479518"/>
                </a:cubicBezTo>
                <a:cubicBezTo>
                  <a:pt x="4259124" y="472183"/>
                  <a:pt x="4271155" y="460361"/>
                  <a:pt x="4285397" y="452223"/>
                </a:cubicBezTo>
                <a:cubicBezTo>
                  <a:pt x="4303061" y="442129"/>
                  <a:pt x="4320687" y="431361"/>
                  <a:pt x="4339988" y="424927"/>
                </a:cubicBezTo>
                <a:cubicBezTo>
                  <a:pt x="4375577" y="413064"/>
                  <a:pt x="4449170" y="397632"/>
                  <a:pt x="4449170" y="397632"/>
                </a:cubicBezTo>
                <a:cubicBezTo>
                  <a:pt x="4732592" y="255918"/>
                  <a:pt x="4363711" y="431385"/>
                  <a:pt x="4599295" y="343041"/>
                </a:cubicBezTo>
                <a:cubicBezTo>
                  <a:pt x="4614653" y="337282"/>
                  <a:pt x="4625249" y="322407"/>
                  <a:pt x="4640238" y="315745"/>
                </a:cubicBezTo>
                <a:cubicBezTo>
                  <a:pt x="4666530" y="304060"/>
                  <a:pt x="4694829" y="297548"/>
                  <a:pt x="4722125" y="288450"/>
                </a:cubicBezTo>
                <a:cubicBezTo>
                  <a:pt x="4770592" y="272294"/>
                  <a:pt x="4784902" y="265158"/>
                  <a:pt x="4844955" y="261154"/>
                </a:cubicBezTo>
                <a:cubicBezTo>
                  <a:pt x="4953990" y="253885"/>
                  <a:pt x="5063319" y="252055"/>
                  <a:pt x="5172501" y="247506"/>
                </a:cubicBezTo>
                <a:cubicBezTo>
                  <a:pt x="5190698" y="242957"/>
                  <a:pt x="5209126" y="239248"/>
                  <a:pt x="5227092" y="233858"/>
                </a:cubicBezTo>
                <a:cubicBezTo>
                  <a:pt x="5254651" y="225590"/>
                  <a:pt x="5280766" y="212206"/>
                  <a:pt x="5308979" y="206563"/>
                </a:cubicBezTo>
                <a:cubicBezTo>
                  <a:pt x="5331725" y="202014"/>
                  <a:pt x="5354839" y="199018"/>
                  <a:pt x="5377218" y="192915"/>
                </a:cubicBezTo>
                <a:cubicBezTo>
                  <a:pt x="5404976" y="185345"/>
                  <a:pt x="5430667" y="169995"/>
                  <a:pt x="5459104" y="165620"/>
                </a:cubicBezTo>
                <a:lnTo>
                  <a:pt x="5636525" y="138324"/>
                </a:lnTo>
                <a:cubicBezTo>
                  <a:pt x="5675807" y="125230"/>
                  <a:pt x="5739793" y="103241"/>
                  <a:pt x="5773003" y="97381"/>
                </a:cubicBezTo>
                <a:cubicBezTo>
                  <a:pt x="5818027" y="89436"/>
                  <a:pt x="5864162" y="89776"/>
                  <a:pt x="5909480" y="83733"/>
                </a:cubicBezTo>
                <a:cubicBezTo>
                  <a:pt x="5932473" y="80667"/>
                  <a:pt x="5954726" y="73151"/>
                  <a:pt x="5977719" y="70085"/>
                </a:cubicBezTo>
                <a:cubicBezTo>
                  <a:pt x="6023037" y="64043"/>
                  <a:pt x="6068729" y="61224"/>
                  <a:pt x="6114197" y="56438"/>
                </a:cubicBezTo>
                <a:lnTo>
                  <a:pt x="6237027" y="42790"/>
                </a:lnTo>
                <a:cubicBezTo>
                  <a:pt x="6315445" y="16650"/>
                  <a:pt x="6339139" y="2803"/>
                  <a:pt x="6428095" y="1847"/>
                </a:cubicBezTo>
                <a:cubicBezTo>
                  <a:pt x="6814759" y="-2310"/>
                  <a:pt x="7201468" y="1847"/>
                  <a:pt x="7588155" y="1847"/>
                </a:cubicBezTo>
              </a:path>
            </a:pathLst>
          </a:custGeom>
          <a:noFill/>
          <a:ln w="857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683568" y="3320988"/>
            <a:ext cx="649537" cy="369332"/>
          </a:xfrm>
          <a:prstGeom prst="rect">
            <a:avLst/>
          </a:prstGeom>
          <a:noFill/>
        </p:spPr>
        <p:txBody>
          <a:bodyPr wrap="none" rtlCol="0">
            <a:spAutoFit/>
          </a:bodyPr>
          <a:lstStyle/>
          <a:p>
            <a:r>
              <a:rPr kumimoji="1" lang="en-US" altLang="ja-JP" dirty="0"/>
              <a:t>30</a:t>
            </a:r>
            <a:r>
              <a:rPr lang="ja-JP" altLang="en-US" dirty="0"/>
              <a:t>℃</a:t>
            </a:r>
            <a:endParaRPr kumimoji="1" lang="ja-JP" altLang="en-US" dirty="0"/>
          </a:p>
        </p:txBody>
      </p:sp>
      <p:sp>
        <p:nvSpPr>
          <p:cNvPr id="14" name="テキスト ボックス 13"/>
          <p:cNvSpPr txBox="1"/>
          <p:nvPr/>
        </p:nvSpPr>
        <p:spPr>
          <a:xfrm>
            <a:off x="683568" y="1880828"/>
            <a:ext cx="649537" cy="369332"/>
          </a:xfrm>
          <a:prstGeom prst="rect">
            <a:avLst/>
          </a:prstGeom>
          <a:noFill/>
        </p:spPr>
        <p:txBody>
          <a:bodyPr wrap="none" rtlCol="0">
            <a:spAutoFit/>
          </a:bodyPr>
          <a:lstStyle/>
          <a:p>
            <a:r>
              <a:rPr lang="en-US" altLang="ja-JP" dirty="0"/>
              <a:t>55</a:t>
            </a:r>
            <a:r>
              <a:rPr lang="ja-JP" altLang="en-US" dirty="0"/>
              <a:t>℃</a:t>
            </a:r>
            <a:endParaRPr kumimoji="1" lang="ja-JP" altLang="en-US" dirty="0"/>
          </a:p>
        </p:txBody>
      </p:sp>
      <p:sp>
        <p:nvSpPr>
          <p:cNvPr id="16" name="テキスト ボックス 15"/>
          <p:cNvSpPr txBox="1"/>
          <p:nvPr/>
        </p:nvSpPr>
        <p:spPr>
          <a:xfrm>
            <a:off x="6931235" y="3511078"/>
            <a:ext cx="1975221" cy="369332"/>
          </a:xfrm>
          <a:prstGeom prst="rect">
            <a:avLst/>
          </a:prstGeom>
          <a:noFill/>
        </p:spPr>
        <p:txBody>
          <a:bodyPr wrap="none" rtlCol="0">
            <a:spAutoFit/>
          </a:bodyPr>
          <a:lstStyle/>
          <a:p>
            <a:r>
              <a:rPr kumimoji="1" lang="en-US" altLang="ja-JP" dirty="0"/>
              <a:t>30</a:t>
            </a:r>
            <a:r>
              <a:rPr lang="ja-JP" altLang="en-US" dirty="0"/>
              <a:t>℃</a:t>
            </a:r>
            <a:r>
              <a:rPr kumimoji="1" lang="ja-JP" altLang="en-US" dirty="0"/>
              <a:t>サンプル温度</a:t>
            </a:r>
          </a:p>
        </p:txBody>
      </p:sp>
      <p:sp>
        <p:nvSpPr>
          <p:cNvPr id="18" name="フリーフォーム 17"/>
          <p:cNvSpPr/>
          <p:nvPr/>
        </p:nvSpPr>
        <p:spPr>
          <a:xfrm>
            <a:off x="887104" y="2666921"/>
            <a:ext cx="6732896" cy="2942309"/>
          </a:xfrm>
          <a:custGeom>
            <a:avLst/>
            <a:gdLst>
              <a:gd name="connsiteX0" fmla="*/ 0 w 4940490"/>
              <a:gd name="connsiteY0" fmla="*/ 4203511 h 4203511"/>
              <a:gd name="connsiteX1" fmla="*/ 81887 w 4940490"/>
              <a:gd name="connsiteY1" fmla="*/ 4094329 h 4203511"/>
              <a:gd name="connsiteX2" fmla="*/ 122830 w 4940490"/>
              <a:gd name="connsiteY2" fmla="*/ 4080681 h 4203511"/>
              <a:gd name="connsiteX3" fmla="*/ 204717 w 4940490"/>
              <a:gd name="connsiteY3" fmla="*/ 4026090 h 4203511"/>
              <a:gd name="connsiteX4" fmla="*/ 286603 w 4940490"/>
              <a:gd name="connsiteY4" fmla="*/ 3985147 h 4203511"/>
              <a:gd name="connsiteX5" fmla="*/ 395786 w 4940490"/>
              <a:gd name="connsiteY5" fmla="*/ 3889612 h 4203511"/>
              <a:gd name="connsiteX6" fmla="*/ 436729 w 4940490"/>
              <a:gd name="connsiteY6" fmla="*/ 3848669 h 4203511"/>
              <a:gd name="connsiteX7" fmla="*/ 477672 w 4940490"/>
              <a:gd name="connsiteY7" fmla="*/ 3821374 h 4203511"/>
              <a:gd name="connsiteX8" fmla="*/ 559559 w 4940490"/>
              <a:gd name="connsiteY8" fmla="*/ 3739487 h 4203511"/>
              <a:gd name="connsiteX9" fmla="*/ 600502 w 4940490"/>
              <a:gd name="connsiteY9" fmla="*/ 3712191 h 4203511"/>
              <a:gd name="connsiteX10" fmla="*/ 682389 w 4940490"/>
              <a:gd name="connsiteY10" fmla="*/ 3630305 h 4203511"/>
              <a:gd name="connsiteX11" fmla="*/ 709684 w 4940490"/>
              <a:gd name="connsiteY11" fmla="*/ 3589362 h 4203511"/>
              <a:gd name="connsiteX12" fmla="*/ 750627 w 4940490"/>
              <a:gd name="connsiteY12" fmla="*/ 3575714 h 4203511"/>
              <a:gd name="connsiteX13" fmla="*/ 818866 w 4940490"/>
              <a:gd name="connsiteY13" fmla="*/ 3507475 h 4203511"/>
              <a:gd name="connsiteX14" fmla="*/ 900753 w 4940490"/>
              <a:gd name="connsiteY14" fmla="*/ 3425588 h 4203511"/>
              <a:gd name="connsiteX15" fmla="*/ 941696 w 4940490"/>
              <a:gd name="connsiteY15" fmla="*/ 3384645 h 4203511"/>
              <a:gd name="connsiteX16" fmla="*/ 982639 w 4940490"/>
              <a:gd name="connsiteY16" fmla="*/ 3343702 h 4203511"/>
              <a:gd name="connsiteX17" fmla="*/ 1078174 w 4940490"/>
              <a:gd name="connsiteY17" fmla="*/ 3220872 h 4203511"/>
              <a:gd name="connsiteX18" fmla="*/ 1119117 w 4940490"/>
              <a:gd name="connsiteY18" fmla="*/ 3207224 h 4203511"/>
              <a:gd name="connsiteX19" fmla="*/ 1187356 w 4940490"/>
              <a:gd name="connsiteY19" fmla="*/ 3138985 h 4203511"/>
              <a:gd name="connsiteX20" fmla="*/ 1214651 w 4940490"/>
              <a:gd name="connsiteY20" fmla="*/ 3098042 h 4203511"/>
              <a:gd name="connsiteX21" fmla="*/ 1255595 w 4940490"/>
              <a:gd name="connsiteY21" fmla="*/ 3057099 h 4203511"/>
              <a:gd name="connsiteX22" fmla="*/ 1296538 w 4940490"/>
              <a:gd name="connsiteY22" fmla="*/ 3002508 h 4203511"/>
              <a:gd name="connsiteX23" fmla="*/ 1323833 w 4940490"/>
              <a:gd name="connsiteY23" fmla="*/ 2961565 h 4203511"/>
              <a:gd name="connsiteX24" fmla="*/ 1364777 w 4940490"/>
              <a:gd name="connsiteY24" fmla="*/ 2934269 h 4203511"/>
              <a:gd name="connsiteX25" fmla="*/ 1487606 w 4940490"/>
              <a:gd name="connsiteY25" fmla="*/ 2797791 h 4203511"/>
              <a:gd name="connsiteX26" fmla="*/ 1528550 w 4940490"/>
              <a:gd name="connsiteY26" fmla="*/ 2756848 h 4203511"/>
              <a:gd name="connsiteX27" fmla="*/ 1637732 w 4940490"/>
              <a:gd name="connsiteY27" fmla="*/ 2606723 h 4203511"/>
              <a:gd name="connsiteX28" fmla="*/ 1678675 w 4940490"/>
              <a:gd name="connsiteY28" fmla="*/ 2552132 h 4203511"/>
              <a:gd name="connsiteX29" fmla="*/ 1733266 w 4940490"/>
              <a:gd name="connsiteY29" fmla="*/ 2511188 h 4203511"/>
              <a:gd name="connsiteX30" fmla="*/ 1774209 w 4940490"/>
              <a:gd name="connsiteY30" fmla="*/ 2456597 h 4203511"/>
              <a:gd name="connsiteX31" fmla="*/ 1856096 w 4940490"/>
              <a:gd name="connsiteY31" fmla="*/ 2388359 h 4203511"/>
              <a:gd name="connsiteX32" fmla="*/ 1924335 w 4940490"/>
              <a:gd name="connsiteY32" fmla="*/ 2292824 h 4203511"/>
              <a:gd name="connsiteX33" fmla="*/ 1951630 w 4940490"/>
              <a:gd name="connsiteY33" fmla="*/ 2251881 h 4203511"/>
              <a:gd name="connsiteX34" fmla="*/ 2033517 w 4940490"/>
              <a:gd name="connsiteY34" fmla="*/ 2169994 h 4203511"/>
              <a:gd name="connsiteX35" fmla="*/ 2074460 w 4940490"/>
              <a:gd name="connsiteY35" fmla="*/ 2129051 h 4203511"/>
              <a:gd name="connsiteX36" fmla="*/ 2156347 w 4940490"/>
              <a:gd name="connsiteY36" fmla="*/ 2033517 h 4203511"/>
              <a:gd name="connsiteX37" fmla="*/ 2238233 w 4940490"/>
              <a:gd name="connsiteY37" fmla="*/ 1978926 h 4203511"/>
              <a:gd name="connsiteX38" fmla="*/ 2279177 w 4940490"/>
              <a:gd name="connsiteY38" fmla="*/ 1937982 h 4203511"/>
              <a:gd name="connsiteX39" fmla="*/ 2306472 w 4940490"/>
              <a:gd name="connsiteY39" fmla="*/ 1897039 h 4203511"/>
              <a:gd name="connsiteX40" fmla="*/ 2347415 w 4940490"/>
              <a:gd name="connsiteY40" fmla="*/ 1869744 h 4203511"/>
              <a:gd name="connsiteX41" fmla="*/ 2388359 w 4940490"/>
              <a:gd name="connsiteY41" fmla="*/ 1828800 h 4203511"/>
              <a:gd name="connsiteX42" fmla="*/ 2442950 w 4940490"/>
              <a:gd name="connsiteY42" fmla="*/ 1787857 h 4203511"/>
              <a:gd name="connsiteX43" fmla="*/ 2524836 w 4940490"/>
              <a:gd name="connsiteY43" fmla="*/ 1705971 h 4203511"/>
              <a:gd name="connsiteX44" fmla="*/ 2565780 w 4940490"/>
              <a:gd name="connsiteY44" fmla="*/ 1665027 h 4203511"/>
              <a:gd name="connsiteX45" fmla="*/ 2606723 w 4940490"/>
              <a:gd name="connsiteY45" fmla="*/ 1637732 h 4203511"/>
              <a:gd name="connsiteX46" fmla="*/ 2647666 w 4940490"/>
              <a:gd name="connsiteY46" fmla="*/ 1583141 h 4203511"/>
              <a:gd name="connsiteX47" fmla="*/ 2729553 w 4940490"/>
              <a:gd name="connsiteY47" fmla="*/ 1542197 h 4203511"/>
              <a:gd name="connsiteX48" fmla="*/ 2770496 w 4940490"/>
              <a:gd name="connsiteY48" fmla="*/ 1501254 h 4203511"/>
              <a:gd name="connsiteX49" fmla="*/ 2866030 w 4940490"/>
              <a:gd name="connsiteY49" fmla="*/ 1433015 h 4203511"/>
              <a:gd name="connsiteX50" fmla="*/ 2961565 w 4940490"/>
              <a:gd name="connsiteY50" fmla="*/ 1337481 h 4203511"/>
              <a:gd name="connsiteX51" fmla="*/ 3043451 w 4940490"/>
              <a:gd name="connsiteY51" fmla="*/ 1269242 h 4203511"/>
              <a:gd name="connsiteX52" fmla="*/ 3070747 w 4940490"/>
              <a:gd name="connsiteY52" fmla="*/ 1228299 h 4203511"/>
              <a:gd name="connsiteX53" fmla="*/ 3166281 w 4940490"/>
              <a:gd name="connsiteY53" fmla="*/ 1132765 h 4203511"/>
              <a:gd name="connsiteX54" fmla="*/ 3234520 w 4940490"/>
              <a:gd name="connsiteY54" fmla="*/ 1050878 h 4203511"/>
              <a:gd name="connsiteX55" fmla="*/ 3330054 w 4940490"/>
              <a:gd name="connsiteY55" fmla="*/ 914400 h 4203511"/>
              <a:gd name="connsiteX56" fmla="*/ 3357350 w 4940490"/>
              <a:gd name="connsiteY56" fmla="*/ 873457 h 4203511"/>
              <a:gd name="connsiteX57" fmla="*/ 3398293 w 4940490"/>
              <a:gd name="connsiteY57" fmla="*/ 859809 h 4203511"/>
              <a:gd name="connsiteX58" fmla="*/ 3480180 w 4940490"/>
              <a:gd name="connsiteY58" fmla="*/ 805218 h 4203511"/>
              <a:gd name="connsiteX59" fmla="*/ 3534771 w 4940490"/>
              <a:gd name="connsiteY59" fmla="*/ 777923 h 4203511"/>
              <a:gd name="connsiteX60" fmla="*/ 3575714 w 4940490"/>
              <a:gd name="connsiteY60" fmla="*/ 736980 h 4203511"/>
              <a:gd name="connsiteX61" fmla="*/ 3616657 w 4940490"/>
              <a:gd name="connsiteY61" fmla="*/ 709684 h 4203511"/>
              <a:gd name="connsiteX62" fmla="*/ 3684896 w 4940490"/>
              <a:gd name="connsiteY62" fmla="*/ 641445 h 4203511"/>
              <a:gd name="connsiteX63" fmla="*/ 3753135 w 4940490"/>
              <a:gd name="connsiteY63" fmla="*/ 586854 h 4203511"/>
              <a:gd name="connsiteX64" fmla="*/ 3835021 w 4940490"/>
              <a:gd name="connsiteY64" fmla="*/ 532263 h 4203511"/>
              <a:gd name="connsiteX65" fmla="*/ 3875965 w 4940490"/>
              <a:gd name="connsiteY65" fmla="*/ 504968 h 4203511"/>
              <a:gd name="connsiteX66" fmla="*/ 3916908 w 4940490"/>
              <a:gd name="connsiteY66" fmla="*/ 491320 h 4203511"/>
              <a:gd name="connsiteX67" fmla="*/ 3985147 w 4940490"/>
              <a:gd name="connsiteY67" fmla="*/ 423081 h 4203511"/>
              <a:gd name="connsiteX68" fmla="*/ 4067033 w 4940490"/>
              <a:gd name="connsiteY68" fmla="*/ 395785 h 4203511"/>
              <a:gd name="connsiteX69" fmla="*/ 4107977 w 4940490"/>
              <a:gd name="connsiteY69" fmla="*/ 368490 h 4203511"/>
              <a:gd name="connsiteX70" fmla="*/ 4285397 w 4940490"/>
              <a:gd name="connsiteY70" fmla="*/ 327547 h 4203511"/>
              <a:gd name="connsiteX71" fmla="*/ 4435523 w 4940490"/>
              <a:gd name="connsiteY71" fmla="*/ 313899 h 4203511"/>
              <a:gd name="connsiteX72" fmla="*/ 4544705 w 4940490"/>
              <a:gd name="connsiteY72" fmla="*/ 286603 h 4203511"/>
              <a:gd name="connsiteX73" fmla="*/ 4681183 w 4940490"/>
              <a:gd name="connsiteY73" fmla="*/ 218365 h 4203511"/>
              <a:gd name="connsiteX74" fmla="*/ 4776717 w 4940490"/>
              <a:gd name="connsiteY74" fmla="*/ 163774 h 4203511"/>
              <a:gd name="connsiteX75" fmla="*/ 4831308 w 4940490"/>
              <a:gd name="connsiteY75" fmla="*/ 109182 h 4203511"/>
              <a:gd name="connsiteX76" fmla="*/ 4872251 w 4940490"/>
              <a:gd name="connsiteY76" fmla="*/ 81887 h 4203511"/>
              <a:gd name="connsiteX77" fmla="*/ 4913195 w 4940490"/>
              <a:gd name="connsiteY77" fmla="*/ 40944 h 4203511"/>
              <a:gd name="connsiteX78" fmla="*/ 4940490 w 4940490"/>
              <a:gd name="connsiteY78" fmla="*/ 0 h 420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940490" h="4203511">
                <a:moveTo>
                  <a:pt x="0" y="4203511"/>
                </a:moveTo>
                <a:cubicBezTo>
                  <a:pt x="23523" y="4164306"/>
                  <a:pt x="42087" y="4120862"/>
                  <a:pt x="81887" y="4094329"/>
                </a:cubicBezTo>
                <a:cubicBezTo>
                  <a:pt x="93857" y="4086349"/>
                  <a:pt x="110254" y="4087667"/>
                  <a:pt x="122830" y="4080681"/>
                </a:cubicBezTo>
                <a:cubicBezTo>
                  <a:pt x="151507" y="4064749"/>
                  <a:pt x="173595" y="4036464"/>
                  <a:pt x="204717" y="4026090"/>
                </a:cubicBezTo>
                <a:cubicBezTo>
                  <a:pt x="261221" y="4007255"/>
                  <a:pt x="233690" y="4020422"/>
                  <a:pt x="286603" y="3985147"/>
                </a:cubicBezTo>
                <a:cubicBezTo>
                  <a:pt x="363942" y="3869139"/>
                  <a:pt x="236560" y="4048838"/>
                  <a:pt x="395786" y="3889612"/>
                </a:cubicBezTo>
                <a:cubicBezTo>
                  <a:pt x="409434" y="3875964"/>
                  <a:pt x="421902" y="3861025"/>
                  <a:pt x="436729" y="3848669"/>
                </a:cubicBezTo>
                <a:cubicBezTo>
                  <a:pt x="449330" y="3838168"/>
                  <a:pt x="465413" y="3832271"/>
                  <a:pt x="477672" y="3821374"/>
                </a:cubicBezTo>
                <a:cubicBezTo>
                  <a:pt x="506523" y="3795728"/>
                  <a:pt x="527441" y="3760900"/>
                  <a:pt x="559559" y="3739487"/>
                </a:cubicBezTo>
                <a:cubicBezTo>
                  <a:pt x="573207" y="3730388"/>
                  <a:pt x="588243" y="3723088"/>
                  <a:pt x="600502" y="3712191"/>
                </a:cubicBezTo>
                <a:cubicBezTo>
                  <a:pt x="629353" y="3686545"/>
                  <a:pt x="660977" y="3662424"/>
                  <a:pt x="682389" y="3630305"/>
                </a:cubicBezTo>
                <a:cubicBezTo>
                  <a:pt x="691487" y="3616657"/>
                  <a:pt x="696876" y="3599609"/>
                  <a:pt x="709684" y="3589362"/>
                </a:cubicBezTo>
                <a:cubicBezTo>
                  <a:pt x="720917" y="3580375"/>
                  <a:pt x="736979" y="3580263"/>
                  <a:pt x="750627" y="3575714"/>
                </a:cubicBezTo>
                <a:cubicBezTo>
                  <a:pt x="806873" y="3491347"/>
                  <a:pt x="744424" y="3573646"/>
                  <a:pt x="818866" y="3507475"/>
                </a:cubicBezTo>
                <a:cubicBezTo>
                  <a:pt x="847717" y="3481829"/>
                  <a:pt x="873457" y="3452884"/>
                  <a:pt x="900753" y="3425588"/>
                </a:cubicBezTo>
                <a:lnTo>
                  <a:pt x="941696" y="3384645"/>
                </a:lnTo>
                <a:cubicBezTo>
                  <a:pt x="955344" y="3370997"/>
                  <a:pt x="971933" y="3359761"/>
                  <a:pt x="982639" y="3343702"/>
                </a:cubicBezTo>
                <a:cubicBezTo>
                  <a:pt x="1004332" y="3311162"/>
                  <a:pt x="1039687" y="3246530"/>
                  <a:pt x="1078174" y="3220872"/>
                </a:cubicBezTo>
                <a:cubicBezTo>
                  <a:pt x="1090144" y="3212892"/>
                  <a:pt x="1105469" y="3211773"/>
                  <a:pt x="1119117" y="3207224"/>
                </a:cubicBezTo>
                <a:cubicBezTo>
                  <a:pt x="1191903" y="3098044"/>
                  <a:pt x="1096371" y="3229970"/>
                  <a:pt x="1187356" y="3138985"/>
                </a:cubicBezTo>
                <a:cubicBezTo>
                  <a:pt x="1198954" y="3127387"/>
                  <a:pt x="1204150" y="3110643"/>
                  <a:pt x="1214651" y="3098042"/>
                </a:cubicBezTo>
                <a:cubicBezTo>
                  <a:pt x="1227007" y="3083215"/>
                  <a:pt x="1243034" y="3071753"/>
                  <a:pt x="1255595" y="3057099"/>
                </a:cubicBezTo>
                <a:cubicBezTo>
                  <a:pt x="1270398" y="3039829"/>
                  <a:pt x="1283317" y="3021017"/>
                  <a:pt x="1296538" y="3002508"/>
                </a:cubicBezTo>
                <a:cubicBezTo>
                  <a:pt x="1306072" y="2989161"/>
                  <a:pt x="1312235" y="2973163"/>
                  <a:pt x="1323833" y="2961565"/>
                </a:cubicBezTo>
                <a:cubicBezTo>
                  <a:pt x="1335432" y="2949966"/>
                  <a:pt x="1351129" y="2943368"/>
                  <a:pt x="1364777" y="2934269"/>
                </a:cubicBezTo>
                <a:cubicBezTo>
                  <a:pt x="1417052" y="2855855"/>
                  <a:pt x="1380476" y="2904921"/>
                  <a:pt x="1487606" y="2797791"/>
                </a:cubicBezTo>
                <a:cubicBezTo>
                  <a:pt x="1501254" y="2784143"/>
                  <a:pt x="1517844" y="2772907"/>
                  <a:pt x="1528550" y="2756848"/>
                </a:cubicBezTo>
                <a:cubicBezTo>
                  <a:pt x="1581081" y="2678051"/>
                  <a:pt x="1546001" y="2729031"/>
                  <a:pt x="1637732" y="2606723"/>
                </a:cubicBezTo>
                <a:cubicBezTo>
                  <a:pt x="1651380" y="2588526"/>
                  <a:pt x="1660478" y="2565780"/>
                  <a:pt x="1678675" y="2552132"/>
                </a:cubicBezTo>
                <a:cubicBezTo>
                  <a:pt x="1696872" y="2538484"/>
                  <a:pt x="1717182" y="2527272"/>
                  <a:pt x="1733266" y="2511188"/>
                </a:cubicBezTo>
                <a:cubicBezTo>
                  <a:pt x="1749350" y="2495104"/>
                  <a:pt x="1759406" y="2473867"/>
                  <a:pt x="1774209" y="2456597"/>
                </a:cubicBezTo>
                <a:cubicBezTo>
                  <a:pt x="1809236" y="2415733"/>
                  <a:pt x="1813979" y="2416437"/>
                  <a:pt x="1856096" y="2388359"/>
                </a:cubicBezTo>
                <a:cubicBezTo>
                  <a:pt x="1920428" y="2291861"/>
                  <a:pt x="1839688" y="2411331"/>
                  <a:pt x="1924335" y="2292824"/>
                </a:cubicBezTo>
                <a:cubicBezTo>
                  <a:pt x="1933869" y="2279477"/>
                  <a:pt x="1940733" y="2264140"/>
                  <a:pt x="1951630" y="2251881"/>
                </a:cubicBezTo>
                <a:cubicBezTo>
                  <a:pt x="1977276" y="2223030"/>
                  <a:pt x="2006221" y="2197290"/>
                  <a:pt x="2033517" y="2169994"/>
                </a:cubicBezTo>
                <a:cubicBezTo>
                  <a:pt x="2047165" y="2156346"/>
                  <a:pt x="2062880" y="2144492"/>
                  <a:pt x="2074460" y="2129051"/>
                </a:cubicBezTo>
                <a:cubicBezTo>
                  <a:pt x="2100103" y="2094859"/>
                  <a:pt x="2122127" y="2060132"/>
                  <a:pt x="2156347" y="2033517"/>
                </a:cubicBezTo>
                <a:cubicBezTo>
                  <a:pt x="2182242" y="2013377"/>
                  <a:pt x="2215036" y="2002123"/>
                  <a:pt x="2238233" y="1978926"/>
                </a:cubicBezTo>
                <a:cubicBezTo>
                  <a:pt x="2251881" y="1965278"/>
                  <a:pt x="2266821" y="1952810"/>
                  <a:pt x="2279177" y="1937982"/>
                </a:cubicBezTo>
                <a:cubicBezTo>
                  <a:pt x="2289678" y="1925381"/>
                  <a:pt x="2294874" y="1908637"/>
                  <a:pt x="2306472" y="1897039"/>
                </a:cubicBezTo>
                <a:cubicBezTo>
                  <a:pt x="2318070" y="1885441"/>
                  <a:pt x="2334814" y="1880245"/>
                  <a:pt x="2347415" y="1869744"/>
                </a:cubicBezTo>
                <a:cubicBezTo>
                  <a:pt x="2362243" y="1857388"/>
                  <a:pt x="2373704" y="1841361"/>
                  <a:pt x="2388359" y="1828800"/>
                </a:cubicBezTo>
                <a:cubicBezTo>
                  <a:pt x="2405629" y="1813997"/>
                  <a:pt x="2426043" y="1803073"/>
                  <a:pt x="2442950" y="1787857"/>
                </a:cubicBezTo>
                <a:cubicBezTo>
                  <a:pt x="2471642" y="1762034"/>
                  <a:pt x="2497541" y="1733266"/>
                  <a:pt x="2524836" y="1705971"/>
                </a:cubicBezTo>
                <a:cubicBezTo>
                  <a:pt x="2538484" y="1692323"/>
                  <a:pt x="2549720" y="1675733"/>
                  <a:pt x="2565780" y="1665027"/>
                </a:cubicBezTo>
                <a:lnTo>
                  <a:pt x="2606723" y="1637732"/>
                </a:lnTo>
                <a:cubicBezTo>
                  <a:pt x="2620371" y="1619535"/>
                  <a:pt x="2631582" y="1599225"/>
                  <a:pt x="2647666" y="1583141"/>
                </a:cubicBezTo>
                <a:cubicBezTo>
                  <a:pt x="2674123" y="1556683"/>
                  <a:pt x="2696252" y="1553297"/>
                  <a:pt x="2729553" y="1542197"/>
                </a:cubicBezTo>
                <a:cubicBezTo>
                  <a:pt x="2743201" y="1528549"/>
                  <a:pt x="2755669" y="1513610"/>
                  <a:pt x="2770496" y="1501254"/>
                </a:cubicBezTo>
                <a:cubicBezTo>
                  <a:pt x="2859551" y="1427042"/>
                  <a:pt x="2757843" y="1531367"/>
                  <a:pt x="2866030" y="1433015"/>
                </a:cubicBezTo>
                <a:cubicBezTo>
                  <a:pt x="2899354" y="1402721"/>
                  <a:pt x="2926968" y="1366312"/>
                  <a:pt x="2961565" y="1337481"/>
                </a:cubicBezTo>
                <a:cubicBezTo>
                  <a:pt x="2988860" y="1314735"/>
                  <a:pt x="3018327" y="1294366"/>
                  <a:pt x="3043451" y="1269242"/>
                </a:cubicBezTo>
                <a:cubicBezTo>
                  <a:pt x="3055049" y="1257644"/>
                  <a:pt x="3059774" y="1240491"/>
                  <a:pt x="3070747" y="1228299"/>
                </a:cubicBezTo>
                <a:cubicBezTo>
                  <a:pt x="3100874" y="1194825"/>
                  <a:pt x="3146140" y="1173046"/>
                  <a:pt x="3166281" y="1132765"/>
                </a:cubicBezTo>
                <a:cubicBezTo>
                  <a:pt x="3200913" y="1063503"/>
                  <a:pt x="3176649" y="1089460"/>
                  <a:pt x="3234520" y="1050878"/>
                </a:cubicBezTo>
                <a:cubicBezTo>
                  <a:pt x="3359994" y="862666"/>
                  <a:pt x="3229028" y="1055835"/>
                  <a:pt x="3330054" y="914400"/>
                </a:cubicBezTo>
                <a:cubicBezTo>
                  <a:pt x="3339588" y="901053"/>
                  <a:pt x="3344542" y="883704"/>
                  <a:pt x="3357350" y="873457"/>
                </a:cubicBezTo>
                <a:cubicBezTo>
                  <a:pt x="3368584" y="864470"/>
                  <a:pt x="3385717" y="866795"/>
                  <a:pt x="3398293" y="859809"/>
                </a:cubicBezTo>
                <a:cubicBezTo>
                  <a:pt x="3426970" y="843877"/>
                  <a:pt x="3450838" y="819889"/>
                  <a:pt x="3480180" y="805218"/>
                </a:cubicBezTo>
                <a:lnTo>
                  <a:pt x="3534771" y="777923"/>
                </a:lnTo>
                <a:cubicBezTo>
                  <a:pt x="3548419" y="764275"/>
                  <a:pt x="3560887" y="749336"/>
                  <a:pt x="3575714" y="736980"/>
                </a:cubicBezTo>
                <a:cubicBezTo>
                  <a:pt x="3588315" y="726479"/>
                  <a:pt x="3605059" y="721282"/>
                  <a:pt x="3616657" y="709684"/>
                </a:cubicBezTo>
                <a:cubicBezTo>
                  <a:pt x="3707642" y="618699"/>
                  <a:pt x="3575715" y="714234"/>
                  <a:pt x="3684896" y="641445"/>
                </a:cubicBezTo>
                <a:cubicBezTo>
                  <a:pt x="3735331" y="565794"/>
                  <a:pt x="3683336" y="625632"/>
                  <a:pt x="3753135" y="586854"/>
                </a:cubicBezTo>
                <a:cubicBezTo>
                  <a:pt x="3781812" y="570922"/>
                  <a:pt x="3807726" y="550460"/>
                  <a:pt x="3835021" y="532263"/>
                </a:cubicBezTo>
                <a:cubicBezTo>
                  <a:pt x="3848669" y="523164"/>
                  <a:pt x="3860404" y="510155"/>
                  <a:pt x="3875965" y="504968"/>
                </a:cubicBezTo>
                <a:lnTo>
                  <a:pt x="3916908" y="491320"/>
                </a:lnTo>
                <a:cubicBezTo>
                  <a:pt x="3941809" y="453967"/>
                  <a:pt x="3942048" y="442236"/>
                  <a:pt x="3985147" y="423081"/>
                </a:cubicBezTo>
                <a:cubicBezTo>
                  <a:pt x="4011439" y="411395"/>
                  <a:pt x="4043093" y="411744"/>
                  <a:pt x="4067033" y="395785"/>
                </a:cubicBezTo>
                <a:cubicBezTo>
                  <a:pt x="4080681" y="386687"/>
                  <a:pt x="4092988" y="375152"/>
                  <a:pt x="4107977" y="368490"/>
                </a:cubicBezTo>
                <a:cubicBezTo>
                  <a:pt x="4172353" y="339878"/>
                  <a:pt x="4215076" y="335360"/>
                  <a:pt x="4285397" y="327547"/>
                </a:cubicBezTo>
                <a:cubicBezTo>
                  <a:pt x="4335338" y="321998"/>
                  <a:pt x="4385481" y="318448"/>
                  <a:pt x="4435523" y="313899"/>
                </a:cubicBezTo>
                <a:cubicBezTo>
                  <a:pt x="4468115" y="307380"/>
                  <a:pt x="4512611" y="301415"/>
                  <a:pt x="4544705" y="286603"/>
                </a:cubicBezTo>
                <a:cubicBezTo>
                  <a:pt x="4590886" y="265289"/>
                  <a:pt x="4638863" y="246579"/>
                  <a:pt x="4681183" y="218365"/>
                </a:cubicBezTo>
                <a:cubicBezTo>
                  <a:pt x="4739054" y="179784"/>
                  <a:pt x="4707455" y="198404"/>
                  <a:pt x="4776717" y="163774"/>
                </a:cubicBezTo>
                <a:cubicBezTo>
                  <a:pt x="4794914" y="145577"/>
                  <a:pt x="4811769" y="125930"/>
                  <a:pt x="4831308" y="109182"/>
                </a:cubicBezTo>
                <a:cubicBezTo>
                  <a:pt x="4843762" y="98507"/>
                  <a:pt x="4859650" y="92387"/>
                  <a:pt x="4872251" y="81887"/>
                </a:cubicBezTo>
                <a:cubicBezTo>
                  <a:pt x="4887079" y="69531"/>
                  <a:pt x="4900839" y="55771"/>
                  <a:pt x="4913195" y="40944"/>
                </a:cubicBezTo>
                <a:cubicBezTo>
                  <a:pt x="4923696" y="28343"/>
                  <a:pt x="4940490" y="0"/>
                  <a:pt x="4940490" y="0"/>
                </a:cubicBezTo>
              </a:path>
            </a:pathLst>
          </a:custGeom>
          <a:noFill/>
          <a:ln w="317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24"/>
          <p:cNvGrpSpPr/>
          <p:nvPr/>
        </p:nvGrpSpPr>
        <p:grpSpPr>
          <a:xfrm>
            <a:off x="900752" y="1405719"/>
            <a:ext cx="4558987" cy="4244454"/>
            <a:chOff x="900752" y="1405719"/>
            <a:chExt cx="4558987" cy="4244454"/>
          </a:xfrm>
        </p:grpSpPr>
        <p:sp>
          <p:nvSpPr>
            <p:cNvPr id="19" name="フリーフォーム 18"/>
            <p:cNvSpPr/>
            <p:nvPr/>
          </p:nvSpPr>
          <p:spPr>
            <a:xfrm>
              <a:off x="900752" y="1624084"/>
              <a:ext cx="2579438" cy="3930555"/>
            </a:xfrm>
            <a:custGeom>
              <a:avLst/>
              <a:gdLst>
                <a:gd name="connsiteX0" fmla="*/ 0 w 2579438"/>
                <a:gd name="connsiteY0" fmla="*/ 3930555 h 3930555"/>
                <a:gd name="connsiteX1" fmla="*/ 68239 w 2579438"/>
                <a:gd name="connsiteY1" fmla="*/ 3903259 h 3930555"/>
                <a:gd name="connsiteX2" fmla="*/ 109182 w 2579438"/>
                <a:gd name="connsiteY2" fmla="*/ 3889612 h 3930555"/>
                <a:gd name="connsiteX3" fmla="*/ 163773 w 2579438"/>
                <a:gd name="connsiteY3" fmla="*/ 3807725 h 3930555"/>
                <a:gd name="connsiteX4" fmla="*/ 259308 w 2579438"/>
                <a:gd name="connsiteY4" fmla="*/ 3725838 h 3930555"/>
                <a:gd name="connsiteX5" fmla="*/ 341194 w 2579438"/>
                <a:gd name="connsiteY5" fmla="*/ 3643952 h 3930555"/>
                <a:gd name="connsiteX6" fmla="*/ 409433 w 2579438"/>
                <a:gd name="connsiteY6" fmla="*/ 3589361 h 3930555"/>
                <a:gd name="connsiteX7" fmla="*/ 491320 w 2579438"/>
                <a:gd name="connsiteY7" fmla="*/ 3534770 h 3930555"/>
                <a:gd name="connsiteX8" fmla="*/ 504967 w 2579438"/>
                <a:gd name="connsiteY8" fmla="*/ 3493826 h 3930555"/>
                <a:gd name="connsiteX9" fmla="*/ 600502 w 2579438"/>
                <a:gd name="connsiteY9" fmla="*/ 3384644 h 3930555"/>
                <a:gd name="connsiteX10" fmla="*/ 641445 w 2579438"/>
                <a:gd name="connsiteY10" fmla="*/ 3330053 h 3930555"/>
                <a:gd name="connsiteX11" fmla="*/ 764275 w 2579438"/>
                <a:gd name="connsiteY11" fmla="*/ 3234519 h 3930555"/>
                <a:gd name="connsiteX12" fmla="*/ 832514 w 2579438"/>
                <a:gd name="connsiteY12" fmla="*/ 3138985 h 3930555"/>
                <a:gd name="connsiteX13" fmla="*/ 900752 w 2579438"/>
                <a:gd name="connsiteY13" fmla="*/ 3070746 h 3930555"/>
                <a:gd name="connsiteX14" fmla="*/ 955344 w 2579438"/>
                <a:gd name="connsiteY14" fmla="*/ 2975212 h 3930555"/>
                <a:gd name="connsiteX15" fmla="*/ 968991 w 2579438"/>
                <a:gd name="connsiteY15" fmla="*/ 2934268 h 3930555"/>
                <a:gd name="connsiteX16" fmla="*/ 1037230 w 2579438"/>
                <a:gd name="connsiteY16" fmla="*/ 2866029 h 3930555"/>
                <a:gd name="connsiteX17" fmla="*/ 1132764 w 2579438"/>
                <a:gd name="connsiteY17" fmla="*/ 2743200 h 3930555"/>
                <a:gd name="connsiteX18" fmla="*/ 1160060 w 2579438"/>
                <a:gd name="connsiteY18" fmla="*/ 2702256 h 3930555"/>
                <a:gd name="connsiteX19" fmla="*/ 1173708 w 2579438"/>
                <a:gd name="connsiteY19" fmla="*/ 2661313 h 3930555"/>
                <a:gd name="connsiteX20" fmla="*/ 1269242 w 2579438"/>
                <a:gd name="connsiteY20" fmla="*/ 2565779 h 3930555"/>
                <a:gd name="connsiteX21" fmla="*/ 1310185 w 2579438"/>
                <a:gd name="connsiteY21" fmla="*/ 2524835 h 3930555"/>
                <a:gd name="connsiteX22" fmla="*/ 1351129 w 2579438"/>
                <a:gd name="connsiteY22" fmla="*/ 2470244 h 3930555"/>
                <a:gd name="connsiteX23" fmla="*/ 1392072 w 2579438"/>
                <a:gd name="connsiteY23" fmla="*/ 2388358 h 3930555"/>
                <a:gd name="connsiteX24" fmla="*/ 1446663 w 2579438"/>
                <a:gd name="connsiteY24" fmla="*/ 2279176 h 3930555"/>
                <a:gd name="connsiteX25" fmla="*/ 1473958 w 2579438"/>
                <a:gd name="connsiteY25" fmla="*/ 2224585 h 3930555"/>
                <a:gd name="connsiteX26" fmla="*/ 1501254 w 2579438"/>
                <a:gd name="connsiteY26" fmla="*/ 2183641 h 3930555"/>
                <a:gd name="connsiteX27" fmla="*/ 1514902 w 2579438"/>
                <a:gd name="connsiteY27" fmla="*/ 2142698 h 3930555"/>
                <a:gd name="connsiteX28" fmla="*/ 1555845 w 2579438"/>
                <a:gd name="connsiteY28" fmla="*/ 2101755 h 3930555"/>
                <a:gd name="connsiteX29" fmla="*/ 1569493 w 2579438"/>
                <a:gd name="connsiteY29" fmla="*/ 2060812 h 3930555"/>
                <a:gd name="connsiteX30" fmla="*/ 1637732 w 2579438"/>
                <a:gd name="connsiteY30" fmla="*/ 1937982 h 3930555"/>
                <a:gd name="connsiteX31" fmla="*/ 1678675 w 2579438"/>
                <a:gd name="connsiteY31" fmla="*/ 1897038 h 3930555"/>
                <a:gd name="connsiteX32" fmla="*/ 1705970 w 2579438"/>
                <a:gd name="connsiteY32" fmla="*/ 1842447 h 3930555"/>
                <a:gd name="connsiteX33" fmla="*/ 1733266 w 2579438"/>
                <a:gd name="connsiteY33" fmla="*/ 1801504 h 3930555"/>
                <a:gd name="connsiteX34" fmla="*/ 1787857 w 2579438"/>
                <a:gd name="connsiteY34" fmla="*/ 1692322 h 3930555"/>
                <a:gd name="connsiteX35" fmla="*/ 1815152 w 2579438"/>
                <a:gd name="connsiteY35" fmla="*/ 1651379 h 3930555"/>
                <a:gd name="connsiteX36" fmla="*/ 1910687 w 2579438"/>
                <a:gd name="connsiteY36" fmla="*/ 1487606 h 3930555"/>
                <a:gd name="connsiteX37" fmla="*/ 1951630 w 2579438"/>
                <a:gd name="connsiteY37" fmla="*/ 1392071 h 3930555"/>
                <a:gd name="connsiteX38" fmla="*/ 1978926 w 2579438"/>
                <a:gd name="connsiteY38" fmla="*/ 1323832 h 3930555"/>
                <a:gd name="connsiteX39" fmla="*/ 2047164 w 2579438"/>
                <a:gd name="connsiteY39" fmla="*/ 1228298 h 3930555"/>
                <a:gd name="connsiteX40" fmla="*/ 2060812 w 2579438"/>
                <a:gd name="connsiteY40" fmla="*/ 1187355 h 3930555"/>
                <a:gd name="connsiteX41" fmla="*/ 2088108 w 2579438"/>
                <a:gd name="connsiteY41" fmla="*/ 1119116 h 3930555"/>
                <a:gd name="connsiteX42" fmla="*/ 2129051 w 2579438"/>
                <a:gd name="connsiteY42" fmla="*/ 968991 h 3930555"/>
                <a:gd name="connsiteX43" fmla="*/ 2169994 w 2579438"/>
                <a:gd name="connsiteY43" fmla="*/ 914400 h 3930555"/>
                <a:gd name="connsiteX44" fmla="*/ 2197290 w 2579438"/>
                <a:gd name="connsiteY44" fmla="*/ 805217 h 3930555"/>
                <a:gd name="connsiteX45" fmla="*/ 2265529 w 2579438"/>
                <a:gd name="connsiteY45" fmla="*/ 682388 h 3930555"/>
                <a:gd name="connsiteX46" fmla="*/ 2292824 w 2579438"/>
                <a:gd name="connsiteY46" fmla="*/ 641444 h 3930555"/>
                <a:gd name="connsiteX47" fmla="*/ 2333767 w 2579438"/>
                <a:gd name="connsiteY47" fmla="*/ 532262 h 3930555"/>
                <a:gd name="connsiteX48" fmla="*/ 2361063 w 2579438"/>
                <a:gd name="connsiteY48" fmla="*/ 477671 h 3930555"/>
                <a:gd name="connsiteX49" fmla="*/ 2415654 w 2579438"/>
                <a:gd name="connsiteY49" fmla="*/ 341194 h 3930555"/>
                <a:gd name="connsiteX50" fmla="*/ 2442949 w 2579438"/>
                <a:gd name="connsiteY50" fmla="*/ 300250 h 3930555"/>
                <a:gd name="connsiteX51" fmla="*/ 2470245 w 2579438"/>
                <a:gd name="connsiteY51" fmla="*/ 218364 h 3930555"/>
                <a:gd name="connsiteX52" fmla="*/ 2524836 w 2579438"/>
                <a:gd name="connsiteY52" fmla="*/ 136477 h 3930555"/>
                <a:gd name="connsiteX53" fmla="*/ 2552132 w 2579438"/>
                <a:gd name="connsiteY53" fmla="*/ 95534 h 3930555"/>
                <a:gd name="connsiteX54" fmla="*/ 2579427 w 2579438"/>
                <a:gd name="connsiteY54" fmla="*/ 0 h 393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79438" h="3930555">
                  <a:moveTo>
                    <a:pt x="0" y="3930555"/>
                  </a:moveTo>
                  <a:cubicBezTo>
                    <a:pt x="22746" y="3921456"/>
                    <a:pt x="45300" y="3911861"/>
                    <a:pt x="68239" y="3903259"/>
                  </a:cubicBezTo>
                  <a:cubicBezTo>
                    <a:pt x="81709" y="3898208"/>
                    <a:pt x="99010" y="3899784"/>
                    <a:pt x="109182" y="3889612"/>
                  </a:cubicBezTo>
                  <a:cubicBezTo>
                    <a:pt x="132379" y="3866415"/>
                    <a:pt x="140576" y="3830922"/>
                    <a:pt x="163773" y="3807725"/>
                  </a:cubicBezTo>
                  <a:cubicBezTo>
                    <a:pt x="309958" y="3661543"/>
                    <a:pt x="84204" y="3883433"/>
                    <a:pt x="259308" y="3725838"/>
                  </a:cubicBezTo>
                  <a:cubicBezTo>
                    <a:pt x="288000" y="3700015"/>
                    <a:pt x="311051" y="3668066"/>
                    <a:pt x="341194" y="3643952"/>
                  </a:cubicBezTo>
                  <a:cubicBezTo>
                    <a:pt x="363940" y="3625755"/>
                    <a:pt x="387511" y="3608543"/>
                    <a:pt x="409433" y="3589361"/>
                  </a:cubicBezTo>
                  <a:cubicBezTo>
                    <a:pt x="472345" y="3534312"/>
                    <a:pt x="423272" y="3557451"/>
                    <a:pt x="491320" y="3534770"/>
                  </a:cubicBezTo>
                  <a:cubicBezTo>
                    <a:pt x="495869" y="3521122"/>
                    <a:pt x="497830" y="3506317"/>
                    <a:pt x="504967" y="3493826"/>
                  </a:cubicBezTo>
                  <a:cubicBezTo>
                    <a:pt x="537352" y="3437152"/>
                    <a:pt x="556979" y="3434384"/>
                    <a:pt x="600502" y="3384644"/>
                  </a:cubicBezTo>
                  <a:cubicBezTo>
                    <a:pt x="615480" y="3367526"/>
                    <a:pt x="624678" y="3345423"/>
                    <a:pt x="641445" y="3330053"/>
                  </a:cubicBezTo>
                  <a:cubicBezTo>
                    <a:pt x="679681" y="3295004"/>
                    <a:pt x="764275" y="3234519"/>
                    <a:pt x="764275" y="3234519"/>
                  </a:cubicBezTo>
                  <a:cubicBezTo>
                    <a:pt x="789353" y="3159287"/>
                    <a:pt x="761862" y="3221413"/>
                    <a:pt x="832514" y="3138985"/>
                  </a:cubicBezTo>
                  <a:cubicBezTo>
                    <a:pt x="893171" y="3068218"/>
                    <a:pt x="821898" y="3123315"/>
                    <a:pt x="900752" y="3070746"/>
                  </a:cubicBezTo>
                  <a:cubicBezTo>
                    <a:pt x="932046" y="2976866"/>
                    <a:pt x="889240" y="3090894"/>
                    <a:pt x="955344" y="2975212"/>
                  </a:cubicBezTo>
                  <a:cubicBezTo>
                    <a:pt x="962481" y="2962721"/>
                    <a:pt x="962557" y="2947135"/>
                    <a:pt x="968991" y="2934268"/>
                  </a:cubicBezTo>
                  <a:cubicBezTo>
                    <a:pt x="991736" y="2888777"/>
                    <a:pt x="996289" y="2893324"/>
                    <a:pt x="1037230" y="2866029"/>
                  </a:cubicBezTo>
                  <a:cubicBezTo>
                    <a:pt x="1116616" y="2733720"/>
                    <a:pt x="1034966" y="2857298"/>
                    <a:pt x="1132764" y="2743200"/>
                  </a:cubicBezTo>
                  <a:cubicBezTo>
                    <a:pt x="1143439" y="2730746"/>
                    <a:pt x="1152724" y="2716927"/>
                    <a:pt x="1160060" y="2702256"/>
                  </a:cubicBezTo>
                  <a:cubicBezTo>
                    <a:pt x="1166494" y="2689389"/>
                    <a:pt x="1164721" y="2672547"/>
                    <a:pt x="1173708" y="2661313"/>
                  </a:cubicBezTo>
                  <a:cubicBezTo>
                    <a:pt x="1201841" y="2626146"/>
                    <a:pt x="1237397" y="2597624"/>
                    <a:pt x="1269242" y="2565779"/>
                  </a:cubicBezTo>
                  <a:cubicBezTo>
                    <a:pt x="1282890" y="2552131"/>
                    <a:pt x="1298604" y="2540276"/>
                    <a:pt x="1310185" y="2524835"/>
                  </a:cubicBezTo>
                  <a:lnTo>
                    <a:pt x="1351129" y="2470244"/>
                  </a:lnTo>
                  <a:cubicBezTo>
                    <a:pt x="1378802" y="2387222"/>
                    <a:pt x="1346718" y="2471507"/>
                    <a:pt x="1392072" y="2388358"/>
                  </a:cubicBezTo>
                  <a:cubicBezTo>
                    <a:pt x="1411556" y="2352637"/>
                    <a:pt x="1428466" y="2315570"/>
                    <a:pt x="1446663" y="2279176"/>
                  </a:cubicBezTo>
                  <a:cubicBezTo>
                    <a:pt x="1455761" y="2260979"/>
                    <a:pt x="1462673" y="2241513"/>
                    <a:pt x="1473958" y="2224585"/>
                  </a:cubicBezTo>
                  <a:cubicBezTo>
                    <a:pt x="1483057" y="2210937"/>
                    <a:pt x="1493918" y="2198312"/>
                    <a:pt x="1501254" y="2183641"/>
                  </a:cubicBezTo>
                  <a:cubicBezTo>
                    <a:pt x="1507688" y="2170774"/>
                    <a:pt x="1506922" y="2154668"/>
                    <a:pt x="1514902" y="2142698"/>
                  </a:cubicBezTo>
                  <a:cubicBezTo>
                    <a:pt x="1525608" y="2126639"/>
                    <a:pt x="1542197" y="2115403"/>
                    <a:pt x="1555845" y="2101755"/>
                  </a:cubicBezTo>
                  <a:cubicBezTo>
                    <a:pt x="1560394" y="2088107"/>
                    <a:pt x="1563826" y="2074035"/>
                    <a:pt x="1569493" y="2060812"/>
                  </a:cubicBezTo>
                  <a:cubicBezTo>
                    <a:pt x="1582458" y="2030559"/>
                    <a:pt x="1620470" y="1960998"/>
                    <a:pt x="1637732" y="1937982"/>
                  </a:cubicBezTo>
                  <a:cubicBezTo>
                    <a:pt x="1649313" y="1922541"/>
                    <a:pt x="1667457" y="1912744"/>
                    <a:pt x="1678675" y="1897038"/>
                  </a:cubicBezTo>
                  <a:cubicBezTo>
                    <a:pt x="1690500" y="1880483"/>
                    <a:pt x="1695876" y="1860111"/>
                    <a:pt x="1705970" y="1842447"/>
                  </a:cubicBezTo>
                  <a:cubicBezTo>
                    <a:pt x="1714108" y="1828206"/>
                    <a:pt x="1725412" y="1815904"/>
                    <a:pt x="1733266" y="1801504"/>
                  </a:cubicBezTo>
                  <a:cubicBezTo>
                    <a:pt x="1752750" y="1765783"/>
                    <a:pt x="1765287" y="1726178"/>
                    <a:pt x="1787857" y="1692322"/>
                  </a:cubicBezTo>
                  <a:cubicBezTo>
                    <a:pt x="1796955" y="1678674"/>
                    <a:pt x="1807298" y="1665779"/>
                    <a:pt x="1815152" y="1651379"/>
                  </a:cubicBezTo>
                  <a:cubicBezTo>
                    <a:pt x="1901503" y="1493070"/>
                    <a:pt x="1833263" y="1590838"/>
                    <a:pt x="1910687" y="1487606"/>
                  </a:cubicBezTo>
                  <a:cubicBezTo>
                    <a:pt x="1938718" y="1403514"/>
                    <a:pt x="1906660" y="1493254"/>
                    <a:pt x="1951630" y="1392071"/>
                  </a:cubicBezTo>
                  <a:cubicBezTo>
                    <a:pt x="1961580" y="1369684"/>
                    <a:pt x="1967028" y="1345248"/>
                    <a:pt x="1978926" y="1323832"/>
                  </a:cubicBezTo>
                  <a:cubicBezTo>
                    <a:pt x="2009838" y="1268190"/>
                    <a:pt x="2021582" y="1279462"/>
                    <a:pt x="2047164" y="1228298"/>
                  </a:cubicBezTo>
                  <a:cubicBezTo>
                    <a:pt x="2053598" y="1215431"/>
                    <a:pt x="2055761" y="1200825"/>
                    <a:pt x="2060812" y="1187355"/>
                  </a:cubicBezTo>
                  <a:cubicBezTo>
                    <a:pt x="2069414" y="1164416"/>
                    <a:pt x="2079009" y="1141862"/>
                    <a:pt x="2088108" y="1119116"/>
                  </a:cubicBezTo>
                  <a:cubicBezTo>
                    <a:pt x="2094708" y="1086116"/>
                    <a:pt x="2110159" y="994180"/>
                    <a:pt x="2129051" y="968991"/>
                  </a:cubicBezTo>
                  <a:lnTo>
                    <a:pt x="2169994" y="914400"/>
                  </a:lnTo>
                  <a:cubicBezTo>
                    <a:pt x="2179093" y="878006"/>
                    <a:pt x="2174781" y="835229"/>
                    <a:pt x="2197290" y="805217"/>
                  </a:cubicBezTo>
                  <a:cubicBezTo>
                    <a:pt x="2277819" y="697844"/>
                    <a:pt x="2202981" y="807485"/>
                    <a:pt x="2265529" y="682388"/>
                  </a:cubicBezTo>
                  <a:cubicBezTo>
                    <a:pt x="2272864" y="667717"/>
                    <a:pt x="2285489" y="656115"/>
                    <a:pt x="2292824" y="641444"/>
                  </a:cubicBezTo>
                  <a:cubicBezTo>
                    <a:pt x="2349392" y="528308"/>
                    <a:pt x="2298322" y="614969"/>
                    <a:pt x="2333767" y="532262"/>
                  </a:cubicBezTo>
                  <a:cubicBezTo>
                    <a:pt x="2341781" y="513562"/>
                    <a:pt x="2353049" y="496371"/>
                    <a:pt x="2361063" y="477671"/>
                  </a:cubicBezTo>
                  <a:cubicBezTo>
                    <a:pt x="2380364" y="432636"/>
                    <a:pt x="2388476" y="381962"/>
                    <a:pt x="2415654" y="341194"/>
                  </a:cubicBezTo>
                  <a:cubicBezTo>
                    <a:pt x="2424752" y="327546"/>
                    <a:pt x="2436287" y="315239"/>
                    <a:pt x="2442949" y="300250"/>
                  </a:cubicBezTo>
                  <a:cubicBezTo>
                    <a:pt x="2454634" y="273958"/>
                    <a:pt x="2454285" y="242304"/>
                    <a:pt x="2470245" y="218364"/>
                  </a:cubicBezTo>
                  <a:lnTo>
                    <a:pt x="2524836" y="136477"/>
                  </a:lnTo>
                  <a:lnTo>
                    <a:pt x="2552132" y="95534"/>
                  </a:lnTo>
                  <a:cubicBezTo>
                    <a:pt x="2580865" y="9331"/>
                    <a:pt x="2579427" y="42419"/>
                    <a:pt x="2579427" y="0"/>
                  </a:cubicBezTo>
                </a:path>
              </a:pathLst>
            </a:cu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a:off x="4503761" y="1678675"/>
              <a:ext cx="955978" cy="3971498"/>
            </a:xfrm>
            <a:custGeom>
              <a:avLst/>
              <a:gdLst>
                <a:gd name="connsiteX0" fmla="*/ 0 w 955978"/>
                <a:gd name="connsiteY0" fmla="*/ 0 h 3971498"/>
                <a:gd name="connsiteX1" fmla="*/ 27296 w 955978"/>
                <a:gd name="connsiteY1" fmla="*/ 68238 h 3971498"/>
                <a:gd name="connsiteX2" fmla="*/ 40943 w 955978"/>
                <a:gd name="connsiteY2" fmla="*/ 136477 h 3971498"/>
                <a:gd name="connsiteX3" fmla="*/ 81887 w 955978"/>
                <a:gd name="connsiteY3" fmla="*/ 163773 h 3971498"/>
                <a:gd name="connsiteX4" fmla="*/ 95535 w 955978"/>
                <a:gd name="connsiteY4" fmla="*/ 204716 h 3971498"/>
                <a:gd name="connsiteX5" fmla="*/ 191069 w 955978"/>
                <a:gd name="connsiteY5" fmla="*/ 341194 h 3971498"/>
                <a:gd name="connsiteX6" fmla="*/ 204717 w 955978"/>
                <a:gd name="connsiteY6" fmla="*/ 382137 h 3971498"/>
                <a:gd name="connsiteX7" fmla="*/ 259308 w 955978"/>
                <a:gd name="connsiteY7" fmla="*/ 464024 h 3971498"/>
                <a:gd name="connsiteX8" fmla="*/ 286603 w 955978"/>
                <a:gd name="connsiteY8" fmla="*/ 614149 h 3971498"/>
                <a:gd name="connsiteX9" fmla="*/ 327546 w 955978"/>
                <a:gd name="connsiteY9" fmla="*/ 696035 h 3971498"/>
                <a:gd name="connsiteX10" fmla="*/ 341194 w 955978"/>
                <a:gd name="connsiteY10" fmla="*/ 736979 h 3971498"/>
                <a:gd name="connsiteX11" fmla="*/ 368490 w 955978"/>
                <a:gd name="connsiteY11" fmla="*/ 777922 h 3971498"/>
                <a:gd name="connsiteX12" fmla="*/ 382138 w 955978"/>
                <a:gd name="connsiteY12" fmla="*/ 818865 h 3971498"/>
                <a:gd name="connsiteX13" fmla="*/ 409433 w 955978"/>
                <a:gd name="connsiteY13" fmla="*/ 873456 h 3971498"/>
                <a:gd name="connsiteX14" fmla="*/ 436729 w 955978"/>
                <a:gd name="connsiteY14" fmla="*/ 1105468 h 3971498"/>
                <a:gd name="connsiteX15" fmla="*/ 450376 w 955978"/>
                <a:gd name="connsiteY15" fmla="*/ 1146412 h 3971498"/>
                <a:gd name="connsiteX16" fmla="*/ 464024 w 955978"/>
                <a:gd name="connsiteY16" fmla="*/ 1214650 h 3971498"/>
                <a:gd name="connsiteX17" fmla="*/ 491320 w 955978"/>
                <a:gd name="connsiteY17" fmla="*/ 1364776 h 3971498"/>
                <a:gd name="connsiteX18" fmla="*/ 504967 w 955978"/>
                <a:gd name="connsiteY18" fmla="*/ 1487606 h 3971498"/>
                <a:gd name="connsiteX19" fmla="*/ 518615 w 955978"/>
                <a:gd name="connsiteY19" fmla="*/ 1569492 h 3971498"/>
                <a:gd name="connsiteX20" fmla="*/ 532263 w 955978"/>
                <a:gd name="connsiteY20" fmla="*/ 1692322 h 3971498"/>
                <a:gd name="connsiteX21" fmla="*/ 559558 w 955978"/>
                <a:gd name="connsiteY21" fmla="*/ 1801504 h 3971498"/>
                <a:gd name="connsiteX22" fmla="*/ 586854 w 955978"/>
                <a:gd name="connsiteY22" fmla="*/ 1951629 h 3971498"/>
                <a:gd name="connsiteX23" fmla="*/ 600502 w 955978"/>
                <a:gd name="connsiteY23" fmla="*/ 1992573 h 3971498"/>
                <a:gd name="connsiteX24" fmla="*/ 641445 w 955978"/>
                <a:gd name="connsiteY24" fmla="*/ 2224585 h 3971498"/>
                <a:gd name="connsiteX25" fmla="*/ 655093 w 955978"/>
                <a:gd name="connsiteY25" fmla="*/ 2265528 h 3971498"/>
                <a:gd name="connsiteX26" fmla="*/ 668740 w 955978"/>
                <a:gd name="connsiteY26" fmla="*/ 2320119 h 3971498"/>
                <a:gd name="connsiteX27" fmla="*/ 696036 w 955978"/>
                <a:gd name="connsiteY27" fmla="*/ 2402006 h 3971498"/>
                <a:gd name="connsiteX28" fmla="*/ 709684 w 955978"/>
                <a:gd name="connsiteY28" fmla="*/ 2511188 h 3971498"/>
                <a:gd name="connsiteX29" fmla="*/ 723332 w 955978"/>
                <a:gd name="connsiteY29" fmla="*/ 2579426 h 3971498"/>
                <a:gd name="connsiteX30" fmla="*/ 736979 w 955978"/>
                <a:gd name="connsiteY30" fmla="*/ 2743200 h 3971498"/>
                <a:gd name="connsiteX31" fmla="*/ 764275 w 955978"/>
                <a:gd name="connsiteY31" fmla="*/ 2852382 h 3971498"/>
                <a:gd name="connsiteX32" fmla="*/ 777923 w 955978"/>
                <a:gd name="connsiteY32" fmla="*/ 3029803 h 3971498"/>
                <a:gd name="connsiteX33" fmla="*/ 805218 w 955978"/>
                <a:gd name="connsiteY33" fmla="*/ 3316406 h 3971498"/>
                <a:gd name="connsiteX34" fmla="*/ 832514 w 955978"/>
                <a:gd name="connsiteY34" fmla="*/ 3684895 h 3971498"/>
                <a:gd name="connsiteX35" fmla="*/ 859809 w 955978"/>
                <a:gd name="connsiteY35" fmla="*/ 3725838 h 3971498"/>
                <a:gd name="connsiteX36" fmla="*/ 914400 w 955978"/>
                <a:gd name="connsiteY36" fmla="*/ 3848668 h 3971498"/>
                <a:gd name="connsiteX37" fmla="*/ 928048 w 955978"/>
                <a:gd name="connsiteY37" fmla="*/ 3916907 h 3971498"/>
                <a:gd name="connsiteX38" fmla="*/ 941696 w 955978"/>
                <a:gd name="connsiteY38" fmla="*/ 3971498 h 3971498"/>
                <a:gd name="connsiteX39" fmla="*/ 955343 w 955978"/>
                <a:gd name="connsiteY39" fmla="*/ 3916907 h 397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55978" h="3971498">
                  <a:moveTo>
                    <a:pt x="0" y="0"/>
                  </a:moveTo>
                  <a:cubicBezTo>
                    <a:pt x="9099" y="22746"/>
                    <a:pt x="20256" y="44773"/>
                    <a:pt x="27296" y="68238"/>
                  </a:cubicBezTo>
                  <a:cubicBezTo>
                    <a:pt x="33962" y="90456"/>
                    <a:pt x="29434" y="116337"/>
                    <a:pt x="40943" y="136477"/>
                  </a:cubicBezTo>
                  <a:cubicBezTo>
                    <a:pt x="49081" y="150719"/>
                    <a:pt x="68239" y="154674"/>
                    <a:pt x="81887" y="163773"/>
                  </a:cubicBezTo>
                  <a:cubicBezTo>
                    <a:pt x="86436" y="177421"/>
                    <a:pt x="88549" y="192140"/>
                    <a:pt x="95535" y="204716"/>
                  </a:cubicBezTo>
                  <a:cubicBezTo>
                    <a:pt x="119539" y="247923"/>
                    <a:pt x="160400" y="300301"/>
                    <a:pt x="191069" y="341194"/>
                  </a:cubicBezTo>
                  <a:cubicBezTo>
                    <a:pt x="195618" y="354842"/>
                    <a:pt x="197731" y="369561"/>
                    <a:pt x="204717" y="382137"/>
                  </a:cubicBezTo>
                  <a:cubicBezTo>
                    <a:pt x="220649" y="410814"/>
                    <a:pt x="259308" y="464024"/>
                    <a:pt x="259308" y="464024"/>
                  </a:cubicBezTo>
                  <a:cubicBezTo>
                    <a:pt x="299772" y="625889"/>
                    <a:pt x="237691" y="369593"/>
                    <a:pt x="286603" y="614149"/>
                  </a:cubicBezTo>
                  <a:cubicBezTo>
                    <a:pt x="298038" y="671321"/>
                    <a:pt x="300709" y="642360"/>
                    <a:pt x="327546" y="696035"/>
                  </a:cubicBezTo>
                  <a:cubicBezTo>
                    <a:pt x="333980" y="708902"/>
                    <a:pt x="334760" y="724112"/>
                    <a:pt x="341194" y="736979"/>
                  </a:cubicBezTo>
                  <a:cubicBezTo>
                    <a:pt x="348530" y="751650"/>
                    <a:pt x="361154" y="763251"/>
                    <a:pt x="368490" y="777922"/>
                  </a:cubicBezTo>
                  <a:cubicBezTo>
                    <a:pt x="374924" y="790789"/>
                    <a:pt x="376471" y="805642"/>
                    <a:pt x="382138" y="818865"/>
                  </a:cubicBezTo>
                  <a:cubicBezTo>
                    <a:pt x="390152" y="837565"/>
                    <a:pt x="400335" y="855259"/>
                    <a:pt x="409433" y="873456"/>
                  </a:cubicBezTo>
                  <a:cubicBezTo>
                    <a:pt x="445693" y="1054755"/>
                    <a:pt x="393126" y="778436"/>
                    <a:pt x="436729" y="1105468"/>
                  </a:cubicBezTo>
                  <a:cubicBezTo>
                    <a:pt x="438630" y="1119728"/>
                    <a:pt x="446887" y="1132455"/>
                    <a:pt x="450376" y="1146412"/>
                  </a:cubicBezTo>
                  <a:cubicBezTo>
                    <a:pt x="456002" y="1168916"/>
                    <a:pt x="460497" y="1191723"/>
                    <a:pt x="464024" y="1214650"/>
                  </a:cubicBezTo>
                  <a:cubicBezTo>
                    <a:pt x="486071" y="1357950"/>
                    <a:pt x="463479" y="1281254"/>
                    <a:pt x="491320" y="1364776"/>
                  </a:cubicBezTo>
                  <a:cubicBezTo>
                    <a:pt x="495869" y="1405719"/>
                    <a:pt x="499523" y="1446772"/>
                    <a:pt x="504967" y="1487606"/>
                  </a:cubicBezTo>
                  <a:cubicBezTo>
                    <a:pt x="508624" y="1515035"/>
                    <a:pt x="514958" y="1542063"/>
                    <a:pt x="518615" y="1569492"/>
                  </a:cubicBezTo>
                  <a:cubicBezTo>
                    <a:pt x="524060" y="1610326"/>
                    <a:pt x="525104" y="1651754"/>
                    <a:pt x="532263" y="1692322"/>
                  </a:cubicBezTo>
                  <a:cubicBezTo>
                    <a:pt x="538782" y="1729265"/>
                    <a:pt x="553391" y="1764500"/>
                    <a:pt x="559558" y="1801504"/>
                  </a:cubicBezTo>
                  <a:cubicBezTo>
                    <a:pt x="565643" y="1838011"/>
                    <a:pt x="577316" y="1913477"/>
                    <a:pt x="586854" y="1951629"/>
                  </a:cubicBezTo>
                  <a:cubicBezTo>
                    <a:pt x="590343" y="1965586"/>
                    <a:pt x="595953" y="1978925"/>
                    <a:pt x="600502" y="1992573"/>
                  </a:cubicBezTo>
                  <a:cubicBezTo>
                    <a:pt x="609061" y="2052487"/>
                    <a:pt x="624641" y="2174174"/>
                    <a:pt x="641445" y="2224585"/>
                  </a:cubicBezTo>
                  <a:cubicBezTo>
                    <a:pt x="645994" y="2238233"/>
                    <a:pt x="651141" y="2251696"/>
                    <a:pt x="655093" y="2265528"/>
                  </a:cubicBezTo>
                  <a:cubicBezTo>
                    <a:pt x="660246" y="2283563"/>
                    <a:pt x="663350" y="2302153"/>
                    <a:pt x="668740" y="2320119"/>
                  </a:cubicBezTo>
                  <a:cubicBezTo>
                    <a:pt x="677008" y="2347678"/>
                    <a:pt x="696036" y="2402006"/>
                    <a:pt x="696036" y="2402006"/>
                  </a:cubicBezTo>
                  <a:cubicBezTo>
                    <a:pt x="700585" y="2438400"/>
                    <a:pt x="704107" y="2474937"/>
                    <a:pt x="709684" y="2511188"/>
                  </a:cubicBezTo>
                  <a:cubicBezTo>
                    <a:pt x="713211" y="2534115"/>
                    <a:pt x="720622" y="2556388"/>
                    <a:pt x="723332" y="2579426"/>
                  </a:cubicBezTo>
                  <a:cubicBezTo>
                    <a:pt x="729733" y="2633831"/>
                    <a:pt x="730578" y="2688795"/>
                    <a:pt x="736979" y="2743200"/>
                  </a:cubicBezTo>
                  <a:cubicBezTo>
                    <a:pt x="742967" y="2794101"/>
                    <a:pt x="749792" y="2808933"/>
                    <a:pt x="764275" y="2852382"/>
                  </a:cubicBezTo>
                  <a:cubicBezTo>
                    <a:pt x="768824" y="2911522"/>
                    <a:pt x="772300" y="2970755"/>
                    <a:pt x="777923" y="3029803"/>
                  </a:cubicBezTo>
                  <a:cubicBezTo>
                    <a:pt x="806071" y="3325366"/>
                    <a:pt x="777203" y="2896181"/>
                    <a:pt x="805218" y="3316406"/>
                  </a:cubicBezTo>
                  <a:cubicBezTo>
                    <a:pt x="805388" y="3318957"/>
                    <a:pt x="820696" y="3633682"/>
                    <a:pt x="832514" y="3684895"/>
                  </a:cubicBezTo>
                  <a:cubicBezTo>
                    <a:pt x="836202" y="3700877"/>
                    <a:pt x="853147" y="3710849"/>
                    <a:pt x="859809" y="3725838"/>
                  </a:cubicBezTo>
                  <a:cubicBezTo>
                    <a:pt x="924774" y="3872009"/>
                    <a:pt x="852628" y="3756009"/>
                    <a:pt x="914400" y="3848668"/>
                  </a:cubicBezTo>
                  <a:cubicBezTo>
                    <a:pt x="918949" y="3871414"/>
                    <a:pt x="923016" y="3894263"/>
                    <a:pt x="928048" y="3916907"/>
                  </a:cubicBezTo>
                  <a:cubicBezTo>
                    <a:pt x="932117" y="3935217"/>
                    <a:pt x="922939" y="3971498"/>
                    <a:pt x="941696" y="3971498"/>
                  </a:cubicBezTo>
                  <a:cubicBezTo>
                    <a:pt x="960453" y="3971498"/>
                    <a:pt x="955343" y="3916907"/>
                    <a:pt x="955343" y="3916907"/>
                  </a:cubicBezTo>
                </a:path>
              </a:pathLst>
            </a:cu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弧 20"/>
            <p:cNvSpPr/>
            <p:nvPr/>
          </p:nvSpPr>
          <p:spPr>
            <a:xfrm>
              <a:off x="3635896" y="1405719"/>
              <a:ext cx="72008" cy="439105"/>
            </a:xfrm>
            <a:prstGeom prst="arc">
              <a:avLst/>
            </a:prstGeom>
            <a:ln w="412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 name="円弧 21"/>
            <p:cNvSpPr/>
            <p:nvPr/>
          </p:nvSpPr>
          <p:spPr>
            <a:xfrm>
              <a:off x="4211960" y="1405719"/>
              <a:ext cx="81886" cy="272956"/>
            </a:xfrm>
            <a:prstGeom prst="arc">
              <a:avLst/>
            </a:prstGeom>
            <a:ln w="412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cxnSp>
        <p:nvCxnSpPr>
          <p:cNvPr id="24" name="直線矢印コネクタ 23"/>
          <p:cNvCxnSpPr/>
          <p:nvPr/>
        </p:nvCxnSpPr>
        <p:spPr>
          <a:xfrm>
            <a:off x="6931235" y="1124744"/>
            <a:ext cx="0" cy="448448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3E546BF6-E315-4469-8D83-BD90A3F362D7}"/>
              </a:ext>
            </a:extLst>
          </p:cNvPr>
          <p:cNvSpPr>
            <a:spLocks noGrp="1"/>
          </p:cNvSpPr>
          <p:nvPr>
            <p:ph type="sldNum" sz="quarter" idx="12"/>
          </p:nvPr>
        </p:nvSpPr>
        <p:spPr/>
        <p:txBody>
          <a:bodyPr/>
          <a:lstStyle/>
          <a:p>
            <a:fld id="{1557A453-9820-4273-9442-1A1DE1698562}" type="slidenum">
              <a:rPr kumimoji="1" lang="ja-JP" altLang="en-US" smtClean="0"/>
              <a:t>105</a:t>
            </a:fld>
            <a:endParaRPr kumimoji="1" lang="ja-JP" altLang="en-US"/>
          </a:p>
        </p:txBody>
      </p:sp>
      <p:cxnSp>
        <p:nvCxnSpPr>
          <p:cNvPr id="10" name="直線矢印コネクタ 9">
            <a:extLst>
              <a:ext uri="{FF2B5EF4-FFF2-40B4-BE49-F238E27FC236}">
                <a16:creationId xmlns:a16="http://schemas.microsoft.com/office/drawing/2014/main" id="{C11E9F76-8BC0-4F6E-92E3-C21C3055B0D4}"/>
              </a:ext>
            </a:extLst>
          </p:cNvPr>
          <p:cNvCxnSpPr>
            <a:cxnSpLocks/>
          </p:cNvCxnSpPr>
          <p:nvPr/>
        </p:nvCxnSpPr>
        <p:spPr>
          <a:xfrm>
            <a:off x="5459739" y="1624084"/>
            <a:ext cx="0" cy="308043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 name="図 5">
            <a:extLst>
              <a:ext uri="{FF2B5EF4-FFF2-40B4-BE49-F238E27FC236}">
                <a16:creationId xmlns:a16="http://schemas.microsoft.com/office/drawing/2014/main" id="{0FBC2C57-C7A2-420D-B80A-E63C510DC12E}"/>
              </a:ext>
            </a:extLst>
          </p:cNvPr>
          <p:cNvPicPr>
            <a:picLocks noChangeAspect="1"/>
          </p:cNvPicPr>
          <p:nvPr/>
        </p:nvPicPr>
        <p:blipFill>
          <a:blip r:embed="rId2"/>
          <a:stretch>
            <a:fillRect/>
          </a:stretch>
        </p:blipFill>
        <p:spPr>
          <a:xfrm>
            <a:off x="2496366" y="5666280"/>
            <a:ext cx="2675356" cy="1128162"/>
          </a:xfrm>
          <a:prstGeom prst="rect">
            <a:avLst/>
          </a:prstGeom>
        </p:spPr>
      </p:pic>
    </p:spTree>
    <p:extLst>
      <p:ext uri="{BB962C8B-B14F-4D97-AF65-F5344CB8AC3E}">
        <p14:creationId xmlns:p14="http://schemas.microsoft.com/office/powerpoint/2010/main" val="5482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611560" y="5589240"/>
            <a:ext cx="7920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611560" y="3284984"/>
            <a:ext cx="7920880" cy="72008"/>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611560" y="1844824"/>
            <a:ext cx="7920880" cy="7200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フリーフォーム 10"/>
          <p:cNvSpPr/>
          <p:nvPr/>
        </p:nvSpPr>
        <p:spPr>
          <a:xfrm>
            <a:off x="818866" y="2156345"/>
            <a:ext cx="7929349" cy="3411941"/>
          </a:xfrm>
          <a:custGeom>
            <a:avLst/>
            <a:gdLst>
              <a:gd name="connsiteX0" fmla="*/ 0 w 7929349"/>
              <a:gd name="connsiteY0" fmla="*/ 3411941 h 3411941"/>
              <a:gd name="connsiteX1" fmla="*/ 68239 w 7929349"/>
              <a:gd name="connsiteY1" fmla="*/ 3384645 h 3411941"/>
              <a:gd name="connsiteX2" fmla="*/ 95535 w 7929349"/>
              <a:gd name="connsiteY2" fmla="*/ 3343702 h 3411941"/>
              <a:gd name="connsiteX3" fmla="*/ 136478 w 7929349"/>
              <a:gd name="connsiteY3" fmla="*/ 3316406 h 3411941"/>
              <a:gd name="connsiteX4" fmla="*/ 177421 w 7929349"/>
              <a:gd name="connsiteY4" fmla="*/ 3220872 h 3411941"/>
              <a:gd name="connsiteX5" fmla="*/ 259308 w 7929349"/>
              <a:gd name="connsiteY5" fmla="*/ 3166281 h 3411941"/>
              <a:gd name="connsiteX6" fmla="*/ 300251 w 7929349"/>
              <a:gd name="connsiteY6" fmla="*/ 3138985 h 3411941"/>
              <a:gd name="connsiteX7" fmla="*/ 354842 w 7929349"/>
              <a:gd name="connsiteY7" fmla="*/ 3098042 h 3411941"/>
              <a:gd name="connsiteX8" fmla="*/ 395785 w 7929349"/>
              <a:gd name="connsiteY8" fmla="*/ 3084394 h 3411941"/>
              <a:gd name="connsiteX9" fmla="*/ 477672 w 7929349"/>
              <a:gd name="connsiteY9" fmla="*/ 3016155 h 3411941"/>
              <a:gd name="connsiteX10" fmla="*/ 518615 w 7929349"/>
              <a:gd name="connsiteY10" fmla="*/ 3002508 h 3411941"/>
              <a:gd name="connsiteX11" fmla="*/ 641445 w 7929349"/>
              <a:gd name="connsiteY11" fmla="*/ 2920621 h 3411941"/>
              <a:gd name="connsiteX12" fmla="*/ 682388 w 7929349"/>
              <a:gd name="connsiteY12" fmla="*/ 2893326 h 3411941"/>
              <a:gd name="connsiteX13" fmla="*/ 723332 w 7929349"/>
              <a:gd name="connsiteY13" fmla="*/ 2852382 h 3411941"/>
              <a:gd name="connsiteX14" fmla="*/ 805218 w 7929349"/>
              <a:gd name="connsiteY14" fmla="*/ 2797791 h 3411941"/>
              <a:gd name="connsiteX15" fmla="*/ 941696 w 7929349"/>
              <a:gd name="connsiteY15" fmla="*/ 2674961 h 3411941"/>
              <a:gd name="connsiteX16" fmla="*/ 1023582 w 7929349"/>
              <a:gd name="connsiteY16" fmla="*/ 2606723 h 3411941"/>
              <a:gd name="connsiteX17" fmla="*/ 1064526 w 7929349"/>
              <a:gd name="connsiteY17" fmla="*/ 2565779 h 3411941"/>
              <a:gd name="connsiteX18" fmla="*/ 1146412 w 7929349"/>
              <a:gd name="connsiteY18" fmla="*/ 2511188 h 3411941"/>
              <a:gd name="connsiteX19" fmla="*/ 1187355 w 7929349"/>
              <a:gd name="connsiteY19" fmla="*/ 2483893 h 3411941"/>
              <a:gd name="connsiteX20" fmla="*/ 1241946 w 7929349"/>
              <a:gd name="connsiteY20" fmla="*/ 2456597 h 3411941"/>
              <a:gd name="connsiteX21" fmla="*/ 1337481 w 7929349"/>
              <a:gd name="connsiteY21" fmla="*/ 2388358 h 3411941"/>
              <a:gd name="connsiteX22" fmla="*/ 1378424 w 7929349"/>
              <a:gd name="connsiteY22" fmla="*/ 2374711 h 3411941"/>
              <a:gd name="connsiteX23" fmla="*/ 1487606 w 7929349"/>
              <a:gd name="connsiteY23" fmla="*/ 2292824 h 3411941"/>
              <a:gd name="connsiteX24" fmla="*/ 1569493 w 7929349"/>
              <a:gd name="connsiteY24" fmla="*/ 2238233 h 3411941"/>
              <a:gd name="connsiteX25" fmla="*/ 1610436 w 7929349"/>
              <a:gd name="connsiteY25" fmla="*/ 2197290 h 3411941"/>
              <a:gd name="connsiteX26" fmla="*/ 1637732 w 7929349"/>
              <a:gd name="connsiteY26" fmla="*/ 2156347 h 3411941"/>
              <a:gd name="connsiteX27" fmla="*/ 1678675 w 7929349"/>
              <a:gd name="connsiteY27" fmla="*/ 2142699 h 3411941"/>
              <a:gd name="connsiteX28" fmla="*/ 1760561 w 7929349"/>
              <a:gd name="connsiteY28" fmla="*/ 2088108 h 3411941"/>
              <a:gd name="connsiteX29" fmla="*/ 1801505 w 7929349"/>
              <a:gd name="connsiteY29" fmla="*/ 2060812 h 3411941"/>
              <a:gd name="connsiteX30" fmla="*/ 1856096 w 7929349"/>
              <a:gd name="connsiteY30" fmla="*/ 2033517 h 3411941"/>
              <a:gd name="connsiteX31" fmla="*/ 1897039 w 7929349"/>
              <a:gd name="connsiteY31" fmla="*/ 2019869 h 3411941"/>
              <a:gd name="connsiteX32" fmla="*/ 1978926 w 7929349"/>
              <a:gd name="connsiteY32" fmla="*/ 1951630 h 3411941"/>
              <a:gd name="connsiteX33" fmla="*/ 2060812 w 7929349"/>
              <a:gd name="connsiteY33" fmla="*/ 1910687 h 3411941"/>
              <a:gd name="connsiteX34" fmla="*/ 2183642 w 7929349"/>
              <a:gd name="connsiteY34" fmla="*/ 1815153 h 3411941"/>
              <a:gd name="connsiteX35" fmla="*/ 2238233 w 7929349"/>
              <a:gd name="connsiteY35" fmla="*/ 1787857 h 3411941"/>
              <a:gd name="connsiteX36" fmla="*/ 2634018 w 7929349"/>
              <a:gd name="connsiteY36" fmla="*/ 1774209 h 3411941"/>
              <a:gd name="connsiteX37" fmla="*/ 2784143 w 7929349"/>
              <a:gd name="connsiteY37" fmla="*/ 1705970 h 3411941"/>
              <a:gd name="connsiteX38" fmla="*/ 2838735 w 7929349"/>
              <a:gd name="connsiteY38" fmla="*/ 1678675 h 3411941"/>
              <a:gd name="connsiteX39" fmla="*/ 2906973 w 7929349"/>
              <a:gd name="connsiteY39" fmla="*/ 1651379 h 3411941"/>
              <a:gd name="connsiteX40" fmla="*/ 3043451 w 7929349"/>
              <a:gd name="connsiteY40" fmla="*/ 1542197 h 3411941"/>
              <a:gd name="connsiteX41" fmla="*/ 3084394 w 7929349"/>
              <a:gd name="connsiteY41" fmla="*/ 1528550 h 3411941"/>
              <a:gd name="connsiteX42" fmla="*/ 3166281 w 7929349"/>
              <a:gd name="connsiteY42" fmla="*/ 1473958 h 3411941"/>
              <a:gd name="connsiteX43" fmla="*/ 3289111 w 7929349"/>
              <a:gd name="connsiteY43" fmla="*/ 1378424 h 3411941"/>
              <a:gd name="connsiteX44" fmla="*/ 3466532 w 7929349"/>
              <a:gd name="connsiteY44" fmla="*/ 1351129 h 3411941"/>
              <a:gd name="connsiteX45" fmla="*/ 3507475 w 7929349"/>
              <a:gd name="connsiteY45" fmla="*/ 1337481 h 3411941"/>
              <a:gd name="connsiteX46" fmla="*/ 3589361 w 7929349"/>
              <a:gd name="connsiteY46" fmla="*/ 1323833 h 3411941"/>
              <a:gd name="connsiteX47" fmla="*/ 3643952 w 7929349"/>
              <a:gd name="connsiteY47" fmla="*/ 1310185 h 3411941"/>
              <a:gd name="connsiteX48" fmla="*/ 3821373 w 7929349"/>
              <a:gd name="connsiteY48" fmla="*/ 1214651 h 3411941"/>
              <a:gd name="connsiteX49" fmla="*/ 3862317 w 7929349"/>
              <a:gd name="connsiteY49" fmla="*/ 1187355 h 3411941"/>
              <a:gd name="connsiteX50" fmla="*/ 3903260 w 7929349"/>
              <a:gd name="connsiteY50" fmla="*/ 1173708 h 3411941"/>
              <a:gd name="connsiteX51" fmla="*/ 3971499 w 7929349"/>
              <a:gd name="connsiteY51" fmla="*/ 1146412 h 3411941"/>
              <a:gd name="connsiteX52" fmla="*/ 4012442 w 7929349"/>
              <a:gd name="connsiteY52" fmla="*/ 1119117 h 3411941"/>
              <a:gd name="connsiteX53" fmla="*/ 4107976 w 7929349"/>
              <a:gd name="connsiteY53" fmla="*/ 1091821 h 3411941"/>
              <a:gd name="connsiteX54" fmla="*/ 4189863 w 7929349"/>
              <a:gd name="connsiteY54" fmla="*/ 1037230 h 3411941"/>
              <a:gd name="connsiteX55" fmla="*/ 4230806 w 7929349"/>
              <a:gd name="connsiteY55" fmla="*/ 1023582 h 3411941"/>
              <a:gd name="connsiteX56" fmla="*/ 4271749 w 7929349"/>
              <a:gd name="connsiteY56" fmla="*/ 996287 h 3411941"/>
              <a:gd name="connsiteX57" fmla="*/ 4339988 w 7929349"/>
              <a:gd name="connsiteY57" fmla="*/ 982639 h 3411941"/>
              <a:gd name="connsiteX58" fmla="*/ 4421875 w 7929349"/>
              <a:gd name="connsiteY58" fmla="*/ 955344 h 3411941"/>
              <a:gd name="connsiteX59" fmla="*/ 4490114 w 7929349"/>
              <a:gd name="connsiteY59" fmla="*/ 941696 h 3411941"/>
              <a:gd name="connsiteX60" fmla="*/ 4572000 w 7929349"/>
              <a:gd name="connsiteY60" fmla="*/ 914400 h 3411941"/>
              <a:gd name="connsiteX61" fmla="*/ 4776717 w 7929349"/>
              <a:gd name="connsiteY61" fmla="*/ 887105 h 3411941"/>
              <a:gd name="connsiteX62" fmla="*/ 4899546 w 7929349"/>
              <a:gd name="connsiteY62" fmla="*/ 859809 h 3411941"/>
              <a:gd name="connsiteX63" fmla="*/ 4995081 w 7929349"/>
              <a:gd name="connsiteY63" fmla="*/ 832514 h 3411941"/>
              <a:gd name="connsiteX64" fmla="*/ 5076967 w 7929349"/>
              <a:gd name="connsiteY64" fmla="*/ 805218 h 3411941"/>
              <a:gd name="connsiteX65" fmla="*/ 5240740 w 7929349"/>
              <a:gd name="connsiteY65" fmla="*/ 750627 h 3411941"/>
              <a:gd name="connsiteX66" fmla="*/ 5322627 w 7929349"/>
              <a:gd name="connsiteY66" fmla="*/ 723332 h 3411941"/>
              <a:gd name="connsiteX67" fmla="*/ 5363570 w 7929349"/>
              <a:gd name="connsiteY67" fmla="*/ 709684 h 3411941"/>
              <a:gd name="connsiteX68" fmla="*/ 5459105 w 7929349"/>
              <a:gd name="connsiteY68" fmla="*/ 696036 h 3411941"/>
              <a:gd name="connsiteX69" fmla="*/ 5554639 w 7929349"/>
              <a:gd name="connsiteY69" fmla="*/ 668741 h 3411941"/>
              <a:gd name="connsiteX70" fmla="*/ 5650173 w 7929349"/>
              <a:gd name="connsiteY70" fmla="*/ 641445 h 3411941"/>
              <a:gd name="connsiteX71" fmla="*/ 5704764 w 7929349"/>
              <a:gd name="connsiteY71" fmla="*/ 627797 h 3411941"/>
              <a:gd name="connsiteX72" fmla="*/ 5868538 w 7929349"/>
              <a:gd name="connsiteY72" fmla="*/ 586854 h 3411941"/>
              <a:gd name="connsiteX73" fmla="*/ 6032311 w 7929349"/>
              <a:gd name="connsiteY73" fmla="*/ 532263 h 3411941"/>
              <a:gd name="connsiteX74" fmla="*/ 6155140 w 7929349"/>
              <a:gd name="connsiteY74" fmla="*/ 491320 h 3411941"/>
              <a:gd name="connsiteX75" fmla="*/ 6237027 w 7929349"/>
              <a:gd name="connsiteY75" fmla="*/ 464024 h 3411941"/>
              <a:gd name="connsiteX76" fmla="*/ 6387152 w 7929349"/>
              <a:gd name="connsiteY76" fmla="*/ 409433 h 3411941"/>
              <a:gd name="connsiteX77" fmla="*/ 6496335 w 7929349"/>
              <a:gd name="connsiteY77" fmla="*/ 382138 h 3411941"/>
              <a:gd name="connsiteX78" fmla="*/ 6537278 w 7929349"/>
              <a:gd name="connsiteY78" fmla="*/ 368490 h 3411941"/>
              <a:gd name="connsiteX79" fmla="*/ 6646460 w 7929349"/>
              <a:gd name="connsiteY79" fmla="*/ 354842 h 3411941"/>
              <a:gd name="connsiteX80" fmla="*/ 6769290 w 7929349"/>
              <a:gd name="connsiteY80" fmla="*/ 313899 h 3411941"/>
              <a:gd name="connsiteX81" fmla="*/ 6810233 w 7929349"/>
              <a:gd name="connsiteY81" fmla="*/ 300251 h 3411941"/>
              <a:gd name="connsiteX82" fmla="*/ 6864824 w 7929349"/>
              <a:gd name="connsiteY82" fmla="*/ 286603 h 3411941"/>
              <a:gd name="connsiteX83" fmla="*/ 6987654 w 7929349"/>
              <a:gd name="connsiteY83" fmla="*/ 232012 h 3411941"/>
              <a:gd name="connsiteX84" fmla="*/ 7028597 w 7929349"/>
              <a:gd name="connsiteY84" fmla="*/ 218364 h 3411941"/>
              <a:gd name="connsiteX85" fmla="*/ 7069540 w 7929349"/>
              <a:gd name="connsiteY85" fmla="*/ 204717 h 3411941"/>
              <a:gd name="connsiteX86" fmla="*/ 7110484 w 7929349"/>
              <a:gd name="connsiteY86" fmla="*/ 177421 h 3411941"/>
              <a:gd name="connsiteX87" fmla="*/ 7192370 w 7929349"/>
              <a:gd name="connsiteY87" fmla="*/ 150126 h 3411941"/>
              <a:gd name="connsiteX88" fmla="*/ 7233314 w 7929349"/>
              <a:gd name="connsiteY88" fmla="*/ 136478 h 3411941"/>
              <a:gd name="connsiteX89" fmla="*/ 7328848 w 7929349"/>
              <a:gd name="connsiteY89" fmla="*/ 109182 h 3411941"/>
              <a:gd name="connsiteX90" fmla="*/ 7601803 w 7929349"/>
              <a:gd name="connsiteY90" fmla="*/ 95535 h 3411941"/>
              <a:gd name="connsiteX91" fmla="*/ 7779224 w 7929349"/>
              <a:gd name="connsiteY91" fmla="*/ 81887 h 3411941"/>
              <a:gd name="connsiteX92" fmla="*/ 7820167 w 7929349"/>
              <a:gd name="connsiteY92" fmla="*/ 54591 h 3411941"/>
              <a:gd name="connsiteX93" fmla="*/ 7929349 w 7929349"/>
              <a:gd name="connsiteY93" fmla="*/ 0 h 341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7929349" h="3411941">
                <a:moveTo>
                  <a:pt x="0" y="3411941"/>
                </a:moveTo>
                <a:cubicBezTo>
                  <a:pt x="22746" y="3402842"/>
                  <a:pt x="48304" y="3398884"/>
                  <a:pt x="68239" y="3384645"/>
                </a:cubicBezTo>
                <a:cubicBezTo>
                  <a:pt x="81586" y="3375111"/>
                  <a:pt x="83937" y="3355300"/>
                  <a:pt x="95535" y="3343702"/>
                </a:cubicBezTo>
                <a:cubicBezTo>
                  <a:pt x="107133" y="3332104"/>
                  <a:pt x="122830" y="3325505"/>
                  <a:pt x="136478" y="3316406"/>
                </a:cubicBezTo>
                <a:cubicBezTo>
                  <a:pt x="145481" y="3280393"/>
                  <a:pt x="147262" y="3247261"/>
                  <a:pt x="177421" y="3220872"/>
                </a:cubicBezTo>
                <a:cubicBezTo>
                  <a:pt x="202109" y="3199270"/>
                  <a:pt x="232012" y="3184478"/>
                  <a:pt x="259308" y="3166281"/>
                </a:cubicBezTo>
                <a:cubicBezTo>
                  <a:pt x="272956" y="3157182"/>
                  <a:pt x="287129" y="3148827"/>
                  <a:pt x="300251" y="3138985"/>
                </a:cubicBezTo>
                <a:cubicBezTo>
                  <a:pt x="318448" y="3125337"/>
                  <a:pt x="335093" y="3109327"/>
                  <a:pt x="354842" y="3098042"/>
                </a:cubicBezTo>
                <a:cubicBezTo>
                  <a:pt x="367332" y="3090905"/>
                  <a:pt x="382137" y="3088943"/>
                  <a:pt x="395785" y="3084394"/>
                </a:cubicBezTo>
                <a:cubicBezTo>
                  <a:pt x="425966" y="3054214"/>
                  <a:pt x="439673" y="3035154"/>
                  <a:pt x="477672" y="3016155"/>
                </a:cubicBezTo>
                <a:cubicBezTo>
                  <a:pt x="490539" y="3009721"/>
                  <a:pt x="504967" y="3007057"/>
                  <a:pt x="518615" y="3002508"/>
                </a:cubicBezTo>
                <a:lnTo>
                  <a:pt x="641445" y="2920621"/>
                </a:lnTo>
                <a:cubicBezTo>
                  <a:pt x="655093" y="2911523"/>
                  <a:pt x="670790" y="2904924"/>
                  <a:pt x="682388" y="2893326"/>
                </a:cubicBezTo>
                <a:cubicBezTo>
                  <a:pt x="696036" y="2879678"/>
                  <a:pt x="708097" y="2864232"/>
                  <a:pt x="723332" y="2852382"/>
                </a:cubicBezTo>
                <a:cubicBezTo>
                  <a:pt x="749227" y="2832242"/>
                  <a:pt x="805218" y="2797791"/>
                  <a:pt x="805218" y="2797791"/>
                </a:cubicBezTo>
                <a:cubicBezTo>
                  <a:pt x="879799" y="2685922"/>
                  <a:pt x="758237" y="2858420"/>
                  <a:pt x="941696" y="2674961"/>
                </a:cubicBezTo>
                <a:cubicBezTo>
                  <a:pt x="1061313" y="2555344"/>
                  <a:pt x="909576" y="2701728"/>
                  <a:pt x="1023582" y="2606723"/>
                </a:cubicBezTo>
                <a:cubicBezTo>
                  <a:pt x="1038410" y="2594367"/>
                  <a:pt x="1049291" y="2577629"/>
                  <a:pt x="1064526" y="2565779"/>
                </a:cubicBezTo>
                <a:cubicBezTo>
                  <a:pt x="1090421" y="2545639"/>
                  <a:pt x="1119117" y="2529385"/>
                  <a:pt x="1146412" y="2511188"/>
                </a:cubicBezTo>
                <a:cubicBezTo>
                  <a:pt x="1160060" y="2502090"/>
                  <a:pt x="1172684" y="2491228"/>
                  <a:pt x="1187355" y="2483893"/>
                </a:cubicBezTo>
                <a:cubicBezTo>
                  <a:pt x="1205552" y="2474794"/>
                  <a:pt x="1224693" y="2467380"/>
                  <a:pt x="1241946" y="2456597"/>
                </a:cubicBezTo>
                <a:cubicBezTo>
                  <a:pt x="1266655" y="2441154"/>
                  <a:pt x="1308623" y="2402787"/>
                  <a:pt x="1337481" y="2388358"/>
                </a:cubicBezTo>
                <a:cubicBezTo>
                  <a:pt x="1350348" y="2381924"/>
                  <a:pt x="1364776" y="2379260"/>
                  <a:pt x="1378424" y="2374711"/>
                </a:cubicBezTo>
                <a:cubicBezTo>
                  <a:pt x="1475136" y="2277997"/>
                  <a:pt x="1351948" y="2394567"/>
                  <a:pt x="1487606" y="2292824"/>
                </a:cubicBezTo>
                <a:cubicBezTo>
                  <a:pt x="1569392" y="2231485"/>
                  <a:pt x="1487378" y="2265605"/>
                  <a:pt x="1569493" y="2238233"/>
                </a:cubicBezTo>
                <a:cubicBezTo>
                  <a:pt x="1583141" y="2224585"/>
                  <a:pt x="1598080" y="2212117"/>
                  <a:pt x="1610436" y="2197290"/>
                </a:cubicBezTo>
                <a:cubicBezTo>
                  <a:pt x="1620937" y="2184689"/>
                  <a:pt x="1624924" y="2166594"/>
                  <a:pt x="1637732" y="2156347"/>
                </a:cubicBezTo>
                <a:cubicBezTo>
                  <a:pt x="1648966" y="2147360"/>
                  <a:pt x="1666099" y="2149685"/>
                  <a:pt x="1678675" y="2142699"/>
                </a:cubicBezTo>
                <a:cubicBezTo>
                  <a:pt x="1707352" y="2126767"/>
                  <a:pt x="1733266" y="2106305"/>
                  <a:pt x="1760561" y="2088108"/>
                </a:cubicBezTo>
                <a:cubicBezTo>
                  <a:pt x="1774209" y="2079009"/>
                  <a:pt x="1786834" y="2068147"/>
                  <a:pt x="1801505" y="2060812"/>
                </a:cubicBezTo>
                <a:cubicBezTo>
                  <a:pt x="1819702" y="2051714"/>
                  <a:pt x="1837396" y="2041531"/>
                  <a:pt x="1856096" y="2033517"/>
                </a:cubicBezTo>
                <a:cubicBezTo>
                  <a:pt x="1869319" y="2027850"/>
                  <a:pt x="1884172" y="2026303"/>
                  <a:pt x="1897039" y="2019869"/>
                </a:cubicBezTo>
                <a:cubicBezTo>
                  <a:pt x="1947864" y="1994456"/>
                  <a:pt x="1933653" y="1989357"/>
                  <a:pt x="1978926" y="1951630"/>
                </a:cubicBezTo>
                <a:cubicBezTo>
                  <a:pt x="2014201" y="1922235"/>
                  <a:pt x="2019778" y="1924365"/>
                  <a:pt x="2060812" y="1910687"/>
                </a:cubicBezTo>
                <a:cubicBezTo>
                  <a:pt x="2105744" y="1865755"/>
                  <a:pt x="2118343" y="1847803"/>
                  <a:pt x="2183642" y="1815153"/>
                </a:cubicBezTo>
                <a:cubicBezTo>
                  <a:pt x="2201839" y="1806054"/>
                  <a:pt x="2217972" y="1789699"/>
                  <a:pt x="2238233" y="1787857"/>
                </a:cubicBezTo>
                <a:cubicBezTo>
                  <a:pt x="2369698" y="1775905"/>
                  <a:pt x="2502090" y="1778758"/>
                  <a:pt x="2634018" y="1774209"/>
                </a:cubicBezTo>
                <a:cubicBezTo>
                  <a:pt x="2713564" y="1747693"/>
                  <a:pt x="2662089" y="1766996"/>
                  <a:pt x="2784143" y="1705970"/>
                </a:cubicBezTo>
                <a:cubicBezTo>
                  <a:pt x="2802340" y="1696871"/>
                  <a:pt x="2819845" y="1686231"/>
                  <a:pt x="2838735" y="1678675"/>
                </a:cubicBezTo>
                <a:cubicBezTo>
                  <a:pt x="2861481" y="1669576"/>
                  <a:pt x="2885466" y="1663110"/>
                  <a:pt x="2906973" y="1651379"/>
                </a:cubicBezTo>
                <a:cubicBezTo>
                  <a:pt x="3103934" y="1543945"/>
                  <a:pt x="2892190" y="1650240"/>
                  <a:pt x="3043451" y="1542197"/>
                </a:cubicBezTo>
                <a:cubicBezTo>
                  <a:pt x="3055157" y="1533835"/>
                  <a:pt x="3070746" y="1533099"/>
                  <a:pt x="3084394" y="1528550"/>
                </a:cubicBezTo>
                <a:cubicBezTo>
                  <a:pt x="3111690" y="1510353"/>
                  <a:pt x="3143084" y="1497155"/>
                  <a:pt x="3166281" y="1473958"/>
                </a:cubicBezTo>
                <a:cubicBezTo>
                  <a:pt x="3201609" y="1438630"/>
                  <a:pt x="3240137" y="1394749"/>
                  <a:pt x="3289111" y="1378424"/>
                </a:cubicBezTo>
                <a:cubicBezTo>
                  <a:pt x="3373427" y="1350318"/>
                  <a:pt x="3315739" y="1366207"/>
                  <a:pt x="3466532" y="1351129"/>
                </a:cubicBezTo>
                <a:cubicBezTo>
                  <a:pt x="3480180" y="1346580"/>
                  <a:pt x="3493432" y="1340602"/>
                  <a:pt x="3507475" y="1337481"/>
                </a:cubicBezTo>
                <a:cubicBezTo>
                  <a:pt x="3534488" y="1331478"/>
                  <a:pt x="3562227" y="1329260"/>
                  <a:pt x="3589361" y="1323833"/>
                </a:cubicBezTo>
                <a:cubicBezTo>
                  <a:pt x="3607754" y="1320154"/>
                  <a:pt x="3625755" y="1314734"/>
                  <a:pt x="3643952" y="1310185"/>
                </a:cubicBezTo>
                <a:cubicBezTo>
                  <a:pt x="3805672" y="1202372"/>
                  <a:pt x="3641818" y="1304429"/>
                  <a:pt x="3821373" y="1214651"/>
                </a:cubicBezTo>
                <a:cubicBezTo>
                  <a:pt x="3836044" y="1207315"/>
                  <a:pt x="3847646" y="1194691"/>
                  <a:pt x="3862317" y="1187355"/>
                </a:cubicBezTo>
                <a:cubicBezTo>
                  <a:pt x="3875184" y="1180922"/>
                  <a:pt x="3889790" y="1178759"/>
                  <a:pt x="3903260" y="1173708"/>
                </a:cubicBezTo>
                <a:cubicBezTo>
                  <a:pt x="3926199" y="1165106"/>
                  <a:pt x="3949587" y="1157368"/>
                  <a:pt x="3971499" y="1146412"/>
                </a:cubicBezTo>
                <a:cubicBezTo>
                  <a:pt x="3986170" y="1139077"/>
                  <a:pt x="3997366" y="1125578"/>
                  <a:pt x="4012442" y="1119117"/>
                </a:cubicBezTo>
                <a:cubicBezTo>
                  <a:pt x="4043363" y="1105865"/>
                  <a:pt x="4078097" y="1108421"/>
                  <a:pt x="4107976" y="1091821"/>
                </a:cubicBezTo>
                <a:cubicBezTo>
                  <a:pt x="4136653" y="1075889"/>
                  <a:pt x="4158741" y="1047604"/>
                  <a:pt x="4189863" y="1037230"/>
                </a:cubicBezTo>
                <a:cubicBezTo>
                  <a:pt x="4203511" y="1032681"/>
                  <a:pt x="4217939" y="1030016"/>
                  <a:pt x="4230806" y="1023582"/>
                </a:cubicBezTo>
                <a:cubicBezTo>
                  <a:pt x="4245477" y="1016247"/>
                  <a:pt x="4256391" y="1002046"/>
                  <a:pt x="4271749" y="996287"/>
                </a:cubicBezTo>
                <a:cubicBezTo>
                  <a:pt x="4293469" y="988142"/>
                  <a:pt x="4317609" y="988742"/>
                  <a:pt x="4339988" y="982639"/>
                </a:cubicBezTo>
                <a:cubicBezTo>
                  <a:pt x="4367746" y="975069"/>
                  <a:pt x="4393662" y="960987"/>
                  <a:pt x="4421875" y="955344"/>
                </a:cubicBezTo>
                <a:cubicBezTo>
                  <a:pt x="4444621" y="950795"/>
                  <a:pt x="4467735" y="947800"/>
                  <a:pt x="4490114" y="941696"/>
                </a:cubicBezTo>
                <a:cubicBezTo>
                  <a:pt x="4517872" y="934125"/>
                  <a:pt x="4543481" y="918203"/>
                  <a:pt x="4572000" y="914400"/>
                </a:cubicBezTo>
                <a:lnTo>
                  <a:pt x="4776717" y="887105"/>
                </a:lnTo>
                <a:cubicBezTo>
                  <a:pt x="4810398" y="882053"/>
                  <a:pt x="4865267" y="869158"/>
                  <a:pt x="4899546" y="859809"/>
                </a:cubicBezTo>
                <a:cubicBezTo>
                  <a:pt x="4931498" y="851095"/>
                  <a:pt x="4963426" y="842254"/>
                  <a:pt x="4995081" y="832514"/>
                </a:cubicBezTo>
                <a:cubicBezTo>
                  <a:pt x="5022581" y="824053"/>
                  <a:pt x="5049672" y="814317"/>
                  <a:pt x="5076967" y="805218"/>
                </a:cubicBezTo>
                <a:lnTo>
                  <a:pt x="5240740" y="750627"/>
                </a:lnTo>
                <a:lnTo>
                  <a:pt x="5322627" y="723332"/>
                </a:lnTo>
                <a:cubicBezTo>
                  <a:pt x="5336275" y="718783"/>
                  <a:pt x="5349329" y="711718"/>
                  <a:pt x="5363570" y="709684"/>
                </a:cubicBezTo>
                <a:lnTo>
                  <a:pt x="5459105" y="696036"/>
                </a:lnTo>
                <a:cubicBezTo>
                  <a:pt x="5537565" y="669882"/>
                  <a:pt x="5460376" y="694449"/>
                  <a:pt x="5554639" y="668741"/>
                </a:cubicBezTo>
                <a:cubicBezTo>
                  <a:pt x="5586591" y="660027"/>
                  <a:pt x="5618221" y="650159"/>
                  <a:pt x="5650173" y="641445"/>
                </a:cubicBezTo>
                <a:cubicBezTo>
                  <a:pt x="5668269" y="636510"/>
                  <a:pt x="5686798" y="633187"/>
                  <a:pt x="5704764" y="627797"/>
                </a:cubicBezTo>
                <a:cubicBezTo>
                  <a:pt x="5839935" y="587246"/>
                  <a:pt x="5732272" y="609565"/>
                  <a:pt x="5868538" y="586854"/>
                </a:cubicBezTo>
                <a:cubicBezTo>
                  <a:pt x="5991646" y="525299"/>
                  <a:pt x="5838922" y="596727"/>
                  <a:pt x="6032311" y="532263"/>
                </a:cubicBezTo>
                <a:lnTo>
                  <a:pt x="6155140" y="491320"/>
                </a:lnTo>
                <a:lnTo>
                  <a:pt x="6237027" y="464024"/>
                </a:lnTo>
                <a:cubicBezTo>
                  <a:pt x="6294673" y="440966"/>
                  <a:pt x="6325839" y="426951"/>
                  <a:pt x="6387152" y="409433"/>
                </a:cubicBezTo>
                <a:cubicBezTo>
                  <a:pt x="6423223" y="399127"/>
                  <a:pt x="6460746" y="394001"/>
                  <a:pt x="6496335" y="382138"/>
                </a:cubicBezTo>
                <a:cubicBezTo>
                  <a:pt x="6509983" y="377589"/>
                  <a:pt x="6523124" y="371063"/>
                  <a:pt x="6537278" y="368490"/>
                </a:cubicBezTo>
                <a:cubicBezTo>
                  <a:pt x="6573364" y="361929"/>
                  <a:pt x="6610066" y="359391"/>
                  <a:pt x="6646460" y="354842"/>
                </a:cubicBezTo>
                <a:lnTo>
                  <a:pt x="6769290" y="313899"/>
                </a:lnTo>
                <a:cubicBezTo>
                  <a:pt x="6782938" y="309350"/>
                  <a:pt x="6796277" y="303740"/>
                  <a:pt x="6810233" y="300251"/>
                </a:cubicBezTo>
                <a:lnTo>
                  <a:pt x="6864824" y="286603"/>
                </a:lnTo>
                <a:cubicBezTo>
                  <a:pt x="6929707" y="243348"/>
                  <a:pt x="6890206" y="264495"/>
                  <a:pt x="6987654" y="232012"/>
                </a:cubicBezTo>
                <a:lnTo>
                  <a:pt x="7028597" y="218364"/>
                </a:lnTo>
                <a:lnTo>
                  <a:pt x="7069540" y="204717"/>
                </a:lnTo>
                <a:cubicBezTo>
                  <a:pt x="7083188" y="195618"/>
                  <a:pt x="7095495" y="184083"/>
                  <a:pt x="7110484" y="177421"/>
                </a:cubicBezTo>
                <a:cubicBezTo>
                  <a:pt x="7136776" y="165736"/>
                  <a:pt x="7165075" y="159224"/>
                  <a:pt x="7192370" y="150126"/>
                </a:cubicBezTo>
                <a:lnTo>
                  <a:pt x="7233314" y="136478"/>
                </a:lnTo>
                <a:cubicBezTo>
                  <a:pt x="7257003" y="128582"/>
                  <a:pt x="7305998" y="111086"/>
                  <a:pt x="7328848" y="109182"/>
                </a:cubicBezTo>
                <a:cubicBezTo>
                  <a:pt x="7419632" y="101617"/>
                  <a:pt x="7510871" y="101046"/>
                  <a:pt x="7601803" y="95535"/>
                </a:cubicBezTo>
                <a:cubicBezTo>
                  <a:pt x="7661009" y="91947"/>
                  <a:pt x="7720084" y="86436"/>
                  <a:pt x="7779224" y="81887"/>
                </a:cubicBezTo>
                <a:cubicBezTo>
                  <a:pt x="7792872" y="72788"/>
                  <a:pt x="7805178" y="61253"/>
                  <a:pt x="7820167" y="54591"/>
                </a:cubicBezTo>
                <a:cubicBezTo>
                  <a:pt x="7933080" y="4408"/>
                  <a:pt x="7873293" y="56058"/>
                  <a:pt x="7929349" y="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777922" y="3398420"/>
            <a:ext cx="7588155" cy="2226432"/>
          </a:xfrm>
          <a:custGeom>
            <a:avLst/>
            <a:gdLst>
              <a:gd name="connsiteX0" fmla="*/ 0 w 7588155"/>
              <a:gd name="connsiteY0" fmla="*/ 2226432 h 2226432"/>
              <a:gd name="connsiteX1" fmla="*/ 68238 w 7588155"/>
              <a:gd name="connsiteY1" fmla="*/ 2199136 h 2226432"/>
              <a:gd name="connsiteX2" fmla="*/ 150125 w 7588155"/>
              <a:gd name="connsiteY2" fmla="*/ 2171841 h 2226432"/>
              <a:gd name="connsiteX3" fmla="*/ 232012 w 7588155"/>
              <a:gd name="connsiteY3" fmla="*/ 2130897 h 2226432"/>
              <a:gd name="connsiteX4" fmla="*/ 272955 w 7588155"/>
              <a:gd name="connsiteY4" fmla="*/ 2103602 h 2226432"/>
              <a:gd name="connsiteX5" fmla="*/ 313898 w 7588155"/>
              <a:gd name="connsiteY5" fmla="*/ 2089954 h 2226432"/>
              <a:gd name="connsiteX6" fmla="*/ 395785 w 7588155"/>
              <a:gd name="connsiteY6" fmla="*/ 2049011 h 2226432"/>
              <a:gd name="connsiteX7" fmla="*/ 518615 w 7588155"/>
              <a:gd name="connsiteY7" fmla="*/ 1980772 h 2226432"/>
              <a:gd name="connsiteX8" fmla="*/ 559558 w 7588155"/>
              <a:gd name="connsiteY8" fmla="*/ 1953476 h 2226432"/>
              <a:gd name="connsiteX9" fmla="*/ 696035 w 7588155"/>
              <a:gd name="connsiteY9" fmla="*/ 1912533 h 2226432"/>
              <a:gd name="connsiteX10" fmla="*/ 777922 w 7588155"/>
              <a:gd name="connsiteY10" fmla="*/ 1885238 h 2226432"/>
              <a:gd name="connsiteX11" fmla="*/ 859809 w 7588155"/>
              <a:gd name="connsiteY11" fmla="*/ 1857942 h 2226432"/>
              <a:gd name="connsiteX12" fmla="*/ 900752 w 7588155"/>
              <a:gd name="connsiteY12" fmla="*/ 1844294 h 2226432"/>
              <a:gd name="connsiteX13" fmla="*/ 955343 w 7588155"/>
              <a:gd name="connsiteY13" fmla="*/ 1830647 h 2226432"/>
              <a:gd name="connsiteX14" fmla="*/ 1050877 w 7588155"/>
              <a:gd name="connsiteY14" fmla="*/ 1789703 h 2226432"/>
              <a:gd name="connsiteX15" fmla="*/ 1119116 w 7588155"/>
              <a:gd name="connsiteY15" fmla="*/ 1762408 h 2226432"/>
              <a:gd name="connsiteX16" fmla="*/ 1228298 w 7588155"/>
              <a:gd name="connsiteY16" fmla="*/ 1735112 h 2226432"/>
              <a:gd name="connsiteX17" fmla="*/ 1351128 w 7588155"/>
              <a:gd name="connsiteY17" fmla="*/ 1694169 h 2226432"/>
              <a:gd name="connsiteX18" fmla="*/ 1433015 w 7588155"/>
              <a:gd name="connsiteY18" fmla="*/ 1666873 h 2226432"/>
              <a:gd name="connsiteX19" fmla="*/ 1487606 w 7588155"/>
              <a:gd name="connsiteY19" fmla="*/ 1653226 h 2226432"/>
              <a:gd name="connsiteX20" fmla="*/ 1624083 w 7588155"/>
              <a:gd name="connsiteY20" fmla="*/ 1612282 h 2226432"/>
              <a:gd name="connsiteX21" fmla="*/ 1705970 w 7588155"/>
              <a:gd name="connsiteY21" fmla="*/ 1584987 h 2226432"/>
              <a:gd name="connsiteX22" fmla="*/ 1828800 w 7588155"/>
              <a:gd name="connsiteY22" fmla="*/ 1544044 h 2226432"/>
              <a:gd name="connsiteX23" fmla="*/ 1924334 w 7588155"/>
              <a:gd name="connsiteY23" fmla="*/ 1503100 h 2226432"/>
              <a:gd name="connsiteX24" fmla="*/ 2006221 w 7588155"/>
              <a:gd name="connsiteY24" fmla="*/ 1475805 h 2226432"/>
              <a:gd name="connsiteX25" fmla="*/ 2101755 w 7588155"/>
              <a:gd name="connsiteY25" fmla="*/ 1434861 h 2226432"/>
              <a:gd name="connsiteX26" fmla="*/ 2156346 w 7588155"/>
              <a:gd name="connsiteY26" fmla="*/ 1407566 h 2226432"/>
              <a:gd name="connsiteX27" fmla="*/ 2238233 w 7588155"/>
              <a:gd name="connsiteY27" fmla="*/ 1380270 h 2226432"/>
              <a:gd name="connsiteX28" fmla="*/ 2333767 w 7588155"/>
              <a:gd name="connsiteY28" fmla="*/ 1312032 h 2226432"/>
              <a:gd name="connsiteX29" fmla="*/ 2374710 w 7588155"/>
              <a:gd name="connsiteY29" fmla="*/ 1284736 h 2226432"/>
              <a:gd name="connsiteX30" fmla="*/ 2456597 w 7588155"/>
              <a:gd name="connsiteY30" fmla="*/ 1257441 h 2226432"/>
              <a:gd name="connsiteX31" fmla="*/ 2511188 w 7588155"/>
              <a:gd name="connsiteY31" fmla="*/ 1230145 h 2226432"/>
              <a:gd name="connsiteX32" fmla="*/ 2552131 w 7588155"/>
              <a:gd name="connsiteY32" fmla="*/ 1216497 h 2226432"/>
              <a:gd name="connsiteX33" fmla="*/ 2647665 w 7588155"/>
              <a:gd name="connsiteY33" fmla="*/ 1161906 h 2226432"/>
              <a:gd name="connsiteX34" fmla="*/ 2784143 w 7588155"/>
              <a:gd name="connsiteY34" fmla="*/ 1107315 h 2226432"/>
              <a:gd name="connsiteX35" fmla="*/ 2825086 w 7588155"/>
              <a:gd name="connsiteY35" fmla="*/ 1080020 h 2226432"/>
              <a:gd name="connsiteX36" fmla="*/ 2893325 w 7588155"/>
              <a:gd name="connsiteY36" fmla="*/ 1052724 h 2226432"/>
              <a:gd name="connsiteX37" fmla="*/ 2988859 w 7588155"/>
              <a:gd name="connsiteY37" fmla="*/ 1011781 h 2226432"/>
              <a:gd name="connsiteX38" fmla="*/ 3070746 w 7588155"/>
              <a:gd name="connsiteY38" fmla="*/ 957190 h 2226432"/>
              <a:gd name="connsiteX39" fmla="*/ 3152633 w 7588155"/>
              <a:gd name="connsiteY39" fmla="*/ 929894 h 2226432"/>
              <a:gd name="connsiteX40" fmla="*/ 3207224 w 7588155"/>
              <a:gd name="connsiteY40" fmla="*/ 916247 h 2226432"/>
              <a:gd name="connsiteX41" fmla="*/ 3289110 w 7588155"/>
              <a:gd name="connsiteY41" fmla="*/ 888951 h 2226432"/>
              <a:gd name="connsiteX42" fmla="*/ 3384644 w 7588155"/>
              <a:gd name="connsiteY42" fmla="*/ 834360 h 2226432"/>
              <a:gd name="connsiteX43" fmla="*/ 3425588 w 7588155"/>
              <a:gd name="connsiteY43" fmla="*/ 793417 h 2226432"/>
              <a:gd name="connsiteX44" fmla="*/ 3480179 w 7588155"/>
              <a:gd name="connsiteY44" fmla="*/ 779769 h 2226432"/>
              <a:gd name="connsiteX45" fmla="*/ 3521122 w 7588155"/>
              <a:gd name="connsiteY45" fmla="*/ 766121 h 2226432"/>
              <a:gd name="connsiteX46" fmla="*/ 3575713 w 7588155"/>
              <a:gd name="connsiteY46" fmla="*/ 738826 h 2226432"/>
              <a:gd name="connsiteX47" fmla="*/ 3616656 w 7588155"/>
              <a:gd name="connsiteY47" fmla="*/ 711530 h 2226432"/>
              <a:gd name="connsiteX48" fmla="*/ 3671247 w 7588155"/>
              <a:gd name="connsiteY48" fmla="*/ 697882 h 2226432"/>
              <a:gd name="connsiteX49" fmla="*/ 3780430 w 7588155"/>
              <a:gd name="connsiteY49" fmla="*/ 656939 h 2226432"/>
              <a:gd name="connsiteX50" fmla="*/ 3835021 w 7588155"/>
              <a:gd name="connsiteY50" fmla="*/ 643291 h 2226432"/>
              <a:gd name="connsiteX51" fmla="*/ 3957850 w 7588155"/>
              <a:gd name="connsiteY51" fmla="*/ 602348 h 2226432"/>
              <a:gd name="connsiteX52" fmla="*/ 3998794 w 7588155"/>
              <a:gd name="connsiteY52" fmla="*/ 588700 h 2226432"/>
              <a:gd name="connsiteX53" fmla="*/ 4107976 w 7588155"/>
              <a:gd name="connsiteY53" fmla="*/ 534109 h 2226432"/>
              <a:gd name="connsiteX54" fmla="*/ 4148919 w 7588155"/>
              <a:gd name="connsiteY54" fmla="*/ 520461 h 2226432"/>
              <a:gd name="connsiteX55" fmla="*/ 4203510 w 7588155"/>
              <a:gd name="connsiteY55" fmla="*/ 493166 h 2226432"/>
              <a:gd name="connsiteX56" fmla="*/ 4244453 w 7588155"/>
              <a:gd name="connsiteY56" fmla="*/ 479518 h 2226432"/>
              <a:gd name="connsiteX57" fmla="*/ 4285397 w 7588155"/>
              <a:gd name="connsiteY57" fmla="*/ 452223 h 2226432"/>
              <a:gd name="connsiteX58" fmla="*/ 4339988 w 7588155"/>
              <a:gd name="connsiteY58" fmla="*/ 424927 h 2226432"/>
              <a:gd name="connsiteX59" fmla="*/ 4449170 w 7588155"/>
              <a:gd name="connsiteY59" fmla="*/ 397632 h 2226432"/>
              <a:gd name="connsiteX60" fmla="*/ 4599295 w 7588155"/>
              <a:gd name="connsiteY60" fmla="*/ 343041 h 2226432"/>
              <a:gd name="connsiteX61" fmla="*/ 4640238 w 7588155"/>
              <a:gd name="connsiteY61" fmla="*/ 315745 h 2226432"/>
              <a:gd name="connsiteX62" fmla="*/ 4722125 w 7588155"/>
              <a:gd name="connsiteY62" fmla="*/ 288450 h 2226432"/>
              <a:gd name="connsiteX63" fmla="*/ 4844955 w 7588155"/>
              <a:gd name="connsiteY63" fmla="*/ 261154 h 2226432"/>
              <a:gd name="connsiteX64" fmla="*/ 5172501 w 7588155"/>
              <a:gd name="connsiteY64" fmla="*/ 247506 h 2226432"/>
              <a:gd name="connsiteX65" fmla="*/ 5227092 w 7588155"/>
              <a:gd name="connsiteY65" fmla="*/ 233858 h 2226432"/>
              <a:gd name="connsiteX66" fmla="*/ 5308979 w 7588155"/>
              <a:gd name="connsiteY66" fmla="*/ 206563 h 2226432"/>
              <a:gd name="connsiteX67" fmla="*/ 5377218 w 7588155"/>
              <a:gd name="connsiteY67" fmla="*/ 192915 h 2226432"/>
              <a:gd name="connsiteX68" fmla="*/ 5459104 w 7588155"/>
              <a:gd name="connsiteY68" fmla="*/ 165620 h 2226432"/>
              <a:gd name="connsiteX69" fmla="*/ 5636525 w 7588155"/>
              <a:gd name="connsiteY69" fmla="*/ 138324 h 2226432"/>
              <a:gd name="connsiteX70" fmla="*/ 5773003 w 7588155"/>
              <a:gd name="connsiteY70" fmla="*/ 97381 h 2226432"/>
              <a:gd name="connsiteX71" fmla="*/ 5909480 w 7588155"/>
              <a:gd name="connsiteY71" fmla="*/ 83733 h 2226432"/>
              <a:gd name="connsiteX72" fmla="*/ 5977719 w 7588155"/>
              <a:gd name="connsiteY72" fmla="*/ 70085 h 2226432"/>
              <a:gd name="connsiteX73" fmla="*/ 6114197 w 7588155"/>
              <a:gd name="connsiteY73" fmla="*/ 56438 h 2226432"/>
              <a:gd name="connsiteX74" fmla="*/ 6237027 w 7588155"/>
              <a:gd name="connsiteY74" fmla="*/ 42790 h 2226432"/>
              <a:gd name="connsiteX75" fmla="*/ 6428095 w 7588155"/>
              <a:gd name="connsiteY75" fmla="*/ 1847 h 2226432"/>
              <a:gd name="connsiteX76" fmla="*/ 7588155 w 7588155"/>
              <a:gd name="connsiteY76" fmla="*/ 1847 h 222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588155" h="2226432">
                <a:moveTo>
                  <a:pt x="0" y="2226432"/>
                </a:moveTo>
                <a:cubicBezTo>
                  <a:pt x="22746" y="2217333"/>
                  <a:pt x="45215" y="2207508"/>
                  <a:pt x="68238" y="2199136"/>
                </a:cubicBezTo>
                <a:cubicBezTo>
                  <a:pt x="95278" y="2189303"/>
                  <a:pt x="150125" y="2171841"/>
                  <a:pt x="150125" y="2171841"/>
                </a:cubicBezTo>
                <a:cubicBezTo>
                  <a:pt x="267451" y="2093622"/>
                  <a:pt x="119012" y="2187396"/>
                  <a:pt x="232012" y="2130897"/>
                </a:cubicBezTo>
                <a:cubicBezTo>
                  <a:pt x="246683" y="2123562"/>
                  <a:pt x="258284" y="2110937"/>
                  <a:pt x="272955" y="2103602"/>
                </a:cubicBezTo>
                <a:cubicBezTo>
                  <a:pt x="285822" y="2097168"/>
                  <a:pt x="301031" y="2096388"/>
                  <a:pt x="313898" y="2089954"/>
                </a:cubicBezTo>
                <a:cubicBezTo>
                  <a:pt x="419713" y="2037045"/>
                  <a:pt x="292881" y="2083310"/>
                  <a:pt x="395785" y="2049011"/>
                </a:cubicBezTo>
                <a:cubicBezTo>
                  <a:pt x="489641" y="1986440"/>
                  <a:pt x="446549" y="2004794"/>
                  <a:pt x="518615" y="1980772"/>
                </a:cubicBezTo>
                <a:cubicBezTo>
                  <a:pt x="532263" y="1971673"/>
                  <a:pt x="544569" y="1960138"/>
                  <a:pt x="559558" y="1953476"/>
                </a:cubicBezTo>
                <a:cubicBezTo>
                  <a:pt x="626358" y="1923787"/>
                  <a:pt x="634967" y="1930853"/>
                  <a:pt x="696035" y="1912533"/>
                </a:cubicBezTo>
                <a:cubicBezTo>
                  <a:pt x="723594" y="1904265"/>
                  <a:pt x="750626" y="1894336"/>
                  <a:pt x="777922" y="1885238"/>
                </a:cubicBezTo>
                <a:lnTo>
                  <a:pt x="859809" y="1857942"/>
                </a:lnTo>
                <a:cubicBezTo>
                  <a:pt x="873457" y="1853393"/>
                  <a:pt x="886796" y="1847783"/>
                  <a:pt x="900752" y="1844294"/>
                </a:cubicBezTo>
                <a:lnTo>
                  <a:pt x="955343" y="1830647"/>
                </a:lnTo>
                <a:cubicBezTo>
                  <a:pt x="1027304" y="1782672"/>
                  <a:pt x="962750" y="1819079"/>
                  <a:pt x="1050877" y="1789703"/>
                </a:cubicBezTo>
                <a:cubicBezTo>
                  <a:pt x="1074118" y="1781956"/>
                  <a:pt x="1095701" y="1769613"/>
                  <a:pt x="1119116" y="1762408"/>
                </a:cubicBezTo>
                <a:cubicBezTo>
                  <a:pt x="1154971" y="1751376"/>
                  <a:pt x="1192709" y="1746975"/>
                  <a:pt x="1228298" y="1735112"/>
                </a:cubicBezTo>
                <a:lnTo>
                  <a:pt x="1351128" y="1694169"/>
                </a:lnTo>
                <a:lnTo>
                  <a:pt x="1433015" y="1666873"/>
                </a:lnTo>
                <a:lnTo>
                  <a:pt x="1487606" y="1653226"/>
                </a:lnTo>
                <a:cubicBezTo>
                  <a:pt x="1591931" y="1601063"/>
                  <a:pt x="1488148" y="1646266"/>
                  <a:pt x="1624083" y="1612282"/>
                </a:cubicBezTo>
                <a:cubicBezTo>
                  <a:pt x="1651996" y="1605304"/>
                  <a:pt x="1678674" y="1594085"/>
                  <a:pt x="1705970" y="1584987"/>
                </a:cubicBezTo>
                <a:lnTo>
                  <a:pt x="1828800" y="1544044"/>
                </a:lnTo>
                <a:cubicBezTo>
                  <a:pt x="1960590" y="1500114"/>
                  <a:pt x="1755694" y="1570556"/>
                  <a:pt x="1924334" y="1503100"/>
                </a:cubicBezTo>
                <a:cubicBezTo>
                  <a:pt x="1951048" y="1492414"/>
                  <a:pt x="2006221" y="1475805"/>
                  <a:pt x="2006221" y="1475805"/>
                </a:cubicBezTo>
                <a:cubicBezTo>
                  <a:pt x="2089191" y="1420491"/>
                  <a:pt x="2001039" y="1472629"/>
                  <a:pt x="2101755" y="1434861"/>
                </a:cubicBezTo>
                <a:cubicBezTo>
                  <a:pt x="2120804" y="1427718"/>
                  <a:pt x="2137456" y="1415122"/>
                  <a:pt x="2156346" y="1407566"/>
                </a:cubicBezTo>
                <a:cubicBezTo>
                  <a:pt x="2183060" y="1396880"/>
                  <a:pt x="2238233" y="1380270"/>
                  <a:pt x="2238233" y="1380270"/>
                </a:cubicBezTo>
                <a:cubicBezTo>
                  <a:pt x="2304925" y="1313578"/>
                  <a:pt x="2249935" y="1359936"/>
                  <a:pt x="2333767" y="1312032"/>
                </a:cubicBezTo>
                <a:cubicBezTo>
                  <a:pt x="2348008" y="1303894"/>
                  <a:pt x="2359721" y="1291398"/>
                  <a:pt x="2374710" y="1284736"/>
                </a:cubicBezTo>
                <a:cubicBezTo>
                  <a:pt x="2401002" y="1273051"/>
                  <a:pt x="2430863" y="1270308"/>
                  <a:pt x="2456597" y="1257441"/>
                </a:cubicBezTo>
                <a:cubicBezTo>
                  <a:pt x="2474794" y="1248342"/>
                  <a:pt x="2492488" y="1238159"/>
                  <a:pt x="2511188" y="1230145"/>
                </a:cubicBezTo>
                <a:cubicBezTo>
                  <a:pt x="2524411" y="1224478"/>
                  <a:pt x="2539264" y="1222931"/>
                  <a:pt x="2552131" y="1216497"/>
                </a:cubicBezTo>
                <a:cubicBezTo>
                  <a:pt x="2650603" y="1167261"/>
                  <a:pt x="2528044" y="1209754"/>
                  <a:pt x="2647665" y="1161906"/>
                </a:cubicBezTo>
                <a:cubicBezTo>
                  <a:pt x="2740881" y="1124620"/>
                  <a:pt x="2709455" y="1149994"/>
                  <a:pt x="2784143" y="1107315"/>
                </a:cubicBezTo>
                <a:cubicBezTo>
                  <a:pt x="2798384" y="1099177"/>
                  <a:pt x="2810415" y="1087355"/>
                  <a:pt x="2825086" y="1080020"/>
                </a:cubicBezTo>
                <a:cubicBezTo>
                  <a:pt x="2846998" y="1069064"/>
                  <a:pt x="2871413" y="1063680"/>
                  <a:pt x="2893325" y="1052724"/>
                </a:cubicBezTo>
                <a:cubicBezTo>
                  <a:pt x="2987574" y="1005600"/>
                  <a:pt x="2875245" y="1040185"/>
                  <a:pt x="2988859" y="1011781"/>
                </a:cubicBezTo>
                <a:cubicBezTo>
                  <a:pt x="3016155" y="993584"/>
                  <a:pt x="3039624" y="967564"/>
                  <a:pt x="3070746" y="957190"/>
                </a:cubicBezTo>
                <a:lnTo>
                  <a:pt x="3152633" y="929894"/>
                </a:lnTo>
                <a:cubicBezTo>
                  <a:pt x="3170427" y="923962"/>
                  <a:pt x="3189258" y="921637"/>
                  <a:pt x="3207224" y="916247"/>
                </a:cubicBezTo>
                <a:cubicBezTo>
                  <a:pt x="3234782" y="907979"/>
                  <a:pt x="3289110" y="888951"/>
                  <a:pt x="3289110" y="888951"/>
                </a:cubicBezTo>
                <a:cubicBezTo>
                  <a:pt x="3399894" y="778167"/>
                  <a:pt x="3256344" y="907674"/>
                  <a:pt x="3384644" y="834360"/>
                </a:cubicBezTo>
                <a:cubicBezTo>
                  <a:pt x="3401402" y="824784"/>
                  <a:pt x="3408830" y="802993"/>
                  <a:pt x="3425588" y="793417"/>
                </a:cubicBezTo>
                <a:cubicBezTo>
                  <a:pt x="3441874" y="784111"/>
                  <a:pt x="3462144" y="784922"/>
                  <a:pt x="3480179" y="779769"/>
                </a:cubicBezTo>
                <a:cubicBezTo>
                  <a:pt x="3494011" y="775817"/>
                  <a:pt x="3507899" y="771788"/>
                  <a:pt x="3521122" y="766121"/>
                </a:cubicBezTo>
                <a:cubicBezTo>
                  <a:pt x="3539822" y="758107"/>
                  <a:pt x="3558049" y="748920"/>
                  <a:pt x="3575713" y="738826"/>
                </a:cubicBezTo>
                <a:cubicBezTo>
                  <a:pt x="3589954" y="730688"/>
                  <a:pt x="3601580" y="717991"/>
                  <a:pt x="3616656" y="711530"/>
                </a:cubicBezTo>
                <a:cubicBezTo>
                  <a:pt x="3633896" y="704141"/>
                  <a:pt x="3653212" y="703035"/>
                  <a:pt x="3671247" y="697882"/>
                </a:cubicBezTo>
                <a:cubicBezTo>
                  <a:pt x="3738351" y="678710"/>
                  <a:pt x="3693864" y="685795"/>
                  <a:pt x="3780430" y="656939"/>
                </a:cubicBezTo>
                <a:cubicBezTo>
                  <a:pt x="3798224" y="651007"/>
                  <a:pt x="3817055" y="648681"/>
                  <a:pt x="3835021" y="643291"/>
                </a:cubicBezTo>
                <a:cubicBezTo>
                  <a:pt x="3835061" y="643279"/>
                  <a:pt x="3937359" y="609178"/>
                  <a:pt x="3957850" y="602348"/>
                </a:cubicBezTo>
                <a:cubicBezTo>
                  <a:pt x="3971498" y="597799"/>
                  <a:pt x="3985927" y="595134"/>
                  <a:pt x="3998794" y="588700"/>
                </a:cubicBezTo>
                <a:cubicBezTo>
                  <a:pt x="4035188" y="570503"/>
                  <a:pt x="4069374" y="546977"/>
                  <a:pt x="4107976" y="534109"/>
                </a:cubicBezTo>
                <a:cubicBezTo>
                  <a:pt x="4121624" y="529560"/>
                  <a:pt x="4135696" y="526128"/>
                  <a:pt x="4148919" y="520461"/>
                </a:cubicBezTo>
                <a:cubicBezTo>
                  <a:pt x="4167619" y="512447"/>
                  <a:pt x="4184810" y="501180"/>
                  <a:pt x="4203510" y="493166"/>
                </a:cubicBezTo>
                <a:cubicBezTo>
                  <a:pt x="4216733" y="487499"/>
                  <a:pt x="4231586" y="485952"/>
                  <a:pt x="4244453" y="479518"/>
                </a:cubicBezTo>
                <a:cubicBezTo>
                  <a:pt x="4259124" y="472183"/>
                  <a:pt x="4271155" y="460361"/>
                  <a:pt x="4285397" y="452223"/>
                </a:cubicBezTo>
                <a:cubicBezTo>
                  <a:pt x="4303061" y="442129"/>
                  <a:pt x="4320687" y="431361"/>
                  <a:pt x="4339988" y="424927"/>
                </a:cubicBezTo>
                <a:cubicBezTo>
                  <a:pt x="4375577" y="413064"/>
                  <a:pt x="4449170" y="397632"/>
                  <a:pt x="4449170" y="397632"/>
                </a:cubicBezTo>
                <a:cubicBezTo>
                  <a:pt x="4732592" y="255918"/>
                  <a:pt x="4363711" y="431385"/>
                  <a:pt x="4599295" y="343041"/>
                </a:cubicBezTo>
                <a:cubicBezTo>
                  <a:pt x="4614653" y="337282"/>
                  <a:pt x="4625249" y="322407"/>
                  <a:pt x="4640238" y="315745"/>
                </a:cubicBezTo>
                <a:cubicBezTo>
                  <a:pt x="4666530" y="304060"/>
                  <a:pt x="4694829" y="297548"/>
                  <a:pt x="4722125" y="288450"/>
                </a:cubicBezTo>
                <a:cubicBezTo>
                  <a:pt x="4770592" y="272294"/>
                  <a:pt x="4784902" y="265158"/>
                  <a:pt x="4844955" y="261154"/>
                </a:cubicBezTo>
                <a:cubicBezTo>
                  <a:pt x="4953990" y="253885"/>
                  <a:pt x="5063319" y="252055"/>
                  <a:pt x="5172501" y="247506"/>
                </a:cubicBezTo>
                <a:cubicBezTo>
                  <a:pt x="5190698" y="242957"/>
                  <a:pt x="5209126" y="239248"/>
                  <a:pt x="5227092" y="233858"/>
                </a:cubicBezTo>
                <a:cubicBezTo>
                  <a:pt x="5254651" y="225590"/>
                  <a:pt x="5280766" y="212206"/>
                  <a:pt x="5308979" y="206563"/>
                </a:cubicBezTo>
                <a:cubicBezTo>
                  <a:pt x="5331725" y="202014"/>
                  <a:pt x="5354839" y="199018"/>
                  <a:pt x="5377218" y="192915"/>
                </a:cubicBezTo>
                <a:cubicBezTo>
                  <a:pt x="5404976" y="185345"/>
                  <a:pt x="5430667" y="169995"/>
                  <a:pt x="5459104" y="165620"/>
                </a:cubicBezTo>
                <a:lnTo>
                  <a:pt x="5636525" y="138324"/>
                </a:lnTo>
                <a:cubicBezTo>
                  <a:pt x="5675807" y="125230"/>
                  <a:pt x="5739793" y="103241"/>
                  <a:pt x="5773003" y="97381"/>
                </a:cubicBezTo>
                <a:cubicBezTo>
                  <a:pt x="5818027" y="89436"/>
                  <a:pt x="5864162" y="89776"/>
                  <a:pt x="5909480" y="83733"/>
                </a:cubicBezTo>
                <a:cubicBezTo>
                  <a:pt x="5932473" y="80667"/>
                  <a:pt x="5954726" y="73151"/>
                  <a:pt x="5977719" y="70085"/>
                </a:cubicBezTo>
                <a:cubicBezTo>
                  <a:pt x="6023037" y="64043"/>
                  <a:pt x="6068729" y="61224"/>
                  <a:pt x="6114197" y="56438"/>
                </a:cubicBezTo>
                <a:lnTo>
                  <a:pt x="6237027" y="42790"/>
                </a:lnTo>
                <a:cubicBezTo>
                  <a:pt x="6315445" y="16650"/>
                  <a:pt x="6339139" y="2803"/>
                  <a:pt x="6428095" y="1847"/>
                </a:cubicBezTo>
                <a:cubicBezTo>
                  <a:pt x="6814759" y="-2310"/>
                  <a:pt x="7201468" y="1847"/>
                  <a:pt x="7588155" y="1847"/>
                </a:cubicBezTo>
              </a:path>
            </a:pathLst>
          </a:custGeom>
          <a:noFill/>
          <a:ln w="857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683568" y="3320988"/>
            <a:ext cx="649537" cy="369332"/>
          </a:xfrm>
          <a:prstGeom prst="rect">
            <a:avLst/>
          </a:prstGeom>
          <a:noFill/>
        </p:spPr>
        <p:txBody>
          <a:bodyPr wrap="none" rtlCol="0">
            <a:spAutoFit/>
          </a:bodyPr>
          <a:lstStyle/>
          <a:p>
            <a:r>
              <a:rPr kumimoji="1" lang="en-US" altLang="ja-JP" dirty="0"/>
              <a:t>30</a:t>
            </a:r>
            <a:r>
              <a:rPr lang="ja-JP" altLang="en-US" dirty="0"/>
              <a:t>℃</a:t>
            </a:r>
            <a:endParaRPr kumimoji="1" lang="ja-JP" altLang="en-US" dirty="0"/>
          </a:p>
        </p:txBody>
      </p:sp>
      <p:sp>
        <p:nvSpPr>
          <p:cNvPr id="14" name="テキスト ボックス 13"/>
          <p:cNvSpPr txBox="1"/>
          <p:nvPr/>
        </p:nvSpPr>
        <p:spPr>
          <a:xfrm>
            <a:off x="683568" y="1880828"/>
            <a:ext cx="649537" cy="369332"/>
          </a:xfrm>
          <a:prstGeom prst="rect">
            <a:avLst/>
          </a:prstGeom>
          <a:noFill/>
        </p:spPr>
        <p:txBody>
          <a:bodyPr wrap="none" rtlCol="0">
            <a:spAutoFit/>
          </a:bodyPr>
          <a:lstStyle/>
          <a:p>
            <a:r>
              <a:rPr lang="en-US" altLang="ja-JP" dirty="0"/>
              <a:t>55</a:t>
            </a:r>
            <a:r>
              <a:rPr lang="ja-JP" altLang="en-US" dirty="0"/>
              <a:t>℃</a:t>
            </a:r>
            <a:endParaRPr kumimoji="1" lang="ja-JP" altLang="en-US" dirty="0"/>
          </a:p>
        </p:txBody>
      </p:sp>
      <p:sp>
        <p:nvSpPr>
          <p:cNvPr id="16" name="テキスト ボックス 15"/>
          <p:cNvSpPr txBox="1"/>
          <p:nvPr/>
        </p:nvSpPr>
        <p:spPr>
          <a:xfrm>
            <a:off x="6931235" y="3511078"/>
            <a:ext cx="1975221" cy="369332"/>
          </a:xfrm>
          <a:prstGeom prst="rect">
            <a:avLst/>
          </a:prstGeom>
          <a:noFill/>
        </p:spPr>
        <p:txBody>
          <a:bodyPr wrap="none" rtlCol="0">
            <a:spAutoFit/>
          </a:bodyPr>
          <a:lstStyle/>
          <a:p>
            <a:r>
              <a:rPr kumimoji="1" lang="en-US" altLang="ja-JP" dirty="0"/>
              <a:t>30</a:t>
            </a:r>
            <a:r>
              <a:rPr lang="ja-JP" altLang="en-US" dirty="0"/>
              <a:t>℃</a:t>
            </a:r>
            <a:r>
              <a:rPr kumimoji="1" lang="ja-JP" altLang="en-US" dirty="0"/>
              <a:t>サンプル温度</a:t>
            </a:r>
          </a:p>
        </p:txBody>
      </p:sp>
      <p:sp>
        <p:nvSpPr>
          <p:cNvPr id="17" name="テキスト ボックス 16"/>
          <p:cNvSpPr txBox="1"/>
          <p:nvPr/>
        </p:nvSpPr>
        <p:spPr>
          <a:xfrm>
            <a:off x="6931235" y="2636912"/>
            <a:ext cx="1975221" cy="369332"/>
          </a:xfrm>
          <a:prstGeom prst="rect">
            <a:avLst/>
          </a:prstGeom>
          <a:noFill/>
        </p:spPr>
        <p:txBody>
          <a:bodyPr wrap="none" rtlCol="0">
            <a:spAutoFit/>
          </a:bodyPr>
          <a:lstStyle/>
          <a:p>
            <a:r>
              <a:rPr lang="en-US" altLang="ja-JP" dirty="0"/>
              <a:t>55</a:t>
            </a:r>
            <a:r>
              <a:rPr lang="ja-JP" altLang="en-US" dirty="0"/>
              <a:t>℃</a:t>
            </a:r>
            <a:r>
              <a:rPr kumimoji="1" lang="ja-JP" altLang="en-US" dirty="0"/>
              <a:t>サンプル温度</a:t>
            </a:r>
          </a:p>
        </p:txBody>
      </p:sp>
      <p:cxnSp>
        <p:nvCxnSpPr>
          <p:cNvPr id="24" name="直線矢印コネクタ 23"/>
          <p:cNvCxnSpPr/>
          <p:nvPr/>
        </p:nvCxnSpPr>
        <p:spPr>
          <a:xfrm>
            <a:off x="6931235" y="1124744"/>
            <a:ext cx="0" cy="448448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3E546BF6-E315-4469-8D83-BD90A3F362D7}"/>
              </a:ext>
            </a:extLst>
          </p:cNvPr>
          <p:cNvSpPr>
            <a:spLocks noGrp="1"/>
          </p:cNvSpPr>
          <p:nvPr>
            <p:ph type="sldNum" sz="quarter" idx="12"/>
          </p:nvPr>
        </p:nvSpPr>
        <p:spPr/>
        <p:txBody>
          <a:bodyPr/>
          <a:lstStyle/>
          <a:p>
            <a:fld id="{1557A453-9820-4273-9442-1A1DE1698562}" type="slidenum">
              <a:rPr kumimoji="1" lang="ja-JP" altLang="en-US" smtClean="0"/>
              <a:t>106</a:t>
            </a:fld>
            <a:endParaRPr kumimoji="1" lang="ja-JP" altLang="en-US"/>
          </a:p>
        </p:txBody>
      </p:sp>
    </p:spTree>
    <p:extLst>
      <p:ext uri="{BB962C8B-B14F-4D97-AF65-F5344CB8AC3E}">
        <p14:creationId xmlns:p14="http://schemas.microsoft.com/office/powerpoint/2010/main" val="28024340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611560" y="5589240"/>
            <a:ext cx="7920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611560" y="3284984"/>
            <a:ext cx="7920880" cy="72008"/>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611560" y="1844824"/>
            <a:ext cx="7920880" cy="7200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フリーフォーム 10"/>
          <p:cNvSpPr/>
          <p:nvPr/>
        </p:nvSpPr>
        <p:spPr>
          <a:xfrm>
            <a:off x="818866" y="2156345"/>
            <a:ext cx="7929349" cy="3411941"/>
          </a:xfrm>
          <a:custGeom>
            <a:avLst/>
            <a:gdLst>
              <a:gd name="connsiteX0" fmla="*/ 0 w 7929349"/>
              <a:gd name="connsiteY0" fmla="*/ 3411941 h 3411941"/>
              <a:gd name="connsiteX1" fmla="*/ 68239 w 7929349"/>
              <a:gd name="connsiteY1" fmla="*/ 3384645 h 3411941"/>
              <a:gd name="connsiteX2" fmla="*/ 95535 w 7929349"/>
              <a:gd name="connsiteY2" fmla="*/ 3343702 h 3411941"/>
              <a:gd name="connsiteX3" fmla="*/ 136478 w 7929349"/>
              <a:gd name="connsiteY3" fmla="*/ 3316406 h 3411941"/>
              <a:gd name="connsiteX4" fmla="*/ 177421 w 7929349"/>
              <a:gd name="connsiteY4" fmla="*/ 3220872 h 3411941"/>
              <a:gd name="connsiteX5" fmla="*/ 259308 w 7929349"/>
              <a:gd name="connsiteY5" fmla="*/ 3166281 h 3411941"/>
              <a:gd name="connsiteX6" fmla="*/ 300251 w 7929349"/>
              <a:gd name="connsiteY6" fmla="*/ 3138985 h 3411941"/>
              <a:gd name="connsiteX7" fmla="*/ 354842 w 7929349"/>
              <a:gd name="connsiteY7" fmla="*/ 3098042 h 3411941"/>
              <a:gd name="connsiteX8" fmla="*/ 395785 w 7929349"/>
              <a:gd name="connsiteY8" fmla="*/ 3084394 h 3411941"/>
              <a:gd name="connsiteX9" fmla="*/ 477672 w 7929349"/>
              <a:gd name="connsiteY9" fmla="*/ 3016155 h 3411941"/>
              <a:gd name="connsiteX10" fmla="*/ 518615 w 7929349"/>
              <a:gd name="connsiteY10" fmla="*/ 3002508 h 3411941"/>
              <a:gd name="connsiteX11" fmla="*/ 641445 w 7929349"/>
              <a:gd name="connsiteY11" fmla="*/ 2920621 h 3411941"/>
              <a:gd name="connsiteX12" fmla="*/ 682388 w 7929349"/>
              <a:gd name="connsiteY12" fmla="*/ 2893326 h 3411941"/>
              <a:gd name="connsiteX13" fmla="*/ 723332 w 7929349"/>
              <a:gd name="connsiteY13" fmla="*/ 2852382 h 3411941"/>
              <a:gd name="connsiteX14" fmla="*/ 805218 w 7929349"/>
              <a:gd name="connsiteY14" fmla="*/ 2797791 h 3411941"/>
              <a:gd name="connsiteX15" fmla="*/ 941696 w 7929349"/>
              <a:gd name="connsiteY15" fmla="*/ 2674961 h 3411941"/>
              <a:gd name="connsiteX16" fmla="*/ 1023582 w 7929349"/>
              <a:gd name="connsiteY16" fmla="*/ 2606723 h 3411941"/>
              <a:gd name="connsiteX17" fmla="*/ 1064526 w 7929349"/>
              <a:gd name="connsiteY17" fmla="*/ 2565779 h 3411941"/>
              <a:gd name="connsiteX18" fmla="*/ 1146412 w 7929349"/>
              <a:gd name="connsiteY18" fmla="*/ 2511188 h 3411941"/>
              <a:gd name="connsiteX19" fmla="*/ 1187355 w 7929349"/>
              <a:gd name="connsiteY19" fmla="*/ 2483893 h 3411941"/>
              <a:gd name="connsiteX20" fmla="*/ 1241946 w 7929349"/>
              <a:gd name="connsiteY20" fmla="*/ 2456597 h 3411941"/>
              <a:gd name="connsiteX21" fmla="*/ 1337481 w 7929349"/>
              <a:gd name="connsiteY21" fmla="*/ 2388358 h 3411941"/>
              <a:gd name="connsiteX22" fmla="*/ 1378424 w 7929349"/>
              <a:gd name="connsiteY22" fmla="*/ 2374711 h 3411941"/>
              <a:gd name="connsiteX23" fmla="*/ 1487606 w 7929349"/>
              <a:gd name="connsiteY23" fmla="*/ 2292824 h 3411941"/>
              <a:gd name="connsiteX24" fmla="*/ 1569493 w 7929349"/>
              <a:gd name="connsiteY24" fmla="*/ 2238233 h 3411941"/>
              <a:gd name="connsiteX25" fmla="*/ 1610436 w 7929349"/>
              <a:gd name="connsiteY25" fmla="*/ 2197290 h 3411941"/>
              <a:gd name="connsiteX26" fmla="*/ 1637732 w 7929349"/>
              <a:gd name="connsiteY26" fmla="*/ 2156347 h 3411941"/>
              <a:gd name="connsiteX27" fmla="*/ 1678675 w 7929349"/>
              <a:gd name="connsiteY27" fmla="*/ 2142699 h 3411941"/>
              <a:gd name="connsiteX28" fmla="*/ 1760561 w 7929349"/>
              <a:gd name="connsiteY28" fmla="*/ 2088108 h 3411941"/>
              <a:gd name="connsiteX29" fmla="*/ 1801505 w 7929349"/>
              <a:gd name="connsiteY29" fmla="*/ 2060812 h 3411941"/>
              <a:gd name="connsiteX30" fmla="*/ 1856096 w 7929349"/>
              <a:gd name="connsiteY30" fmla="*/ 2033517 h 3411941"/>
              <a:gd name="connsiteX31" fmla="*/ 1897039 w 7929349"/>
              <a:gd name="connsiteY31" fmla="*/ 2019869 h 3411941"/>
              <a:gd name="connsiteX32" fmla="*/ 1978926 w 7929349"/>
              <a:gd name="connsiteY32" fmla="*/ 1951630 h 3411941"/>
              <a:gd name="connsiteX33" fmla="*/ 2060812 w 7929349"/>
              <a:gd name="connsiteY33" fmla="*/ 1910687 h 3411941"/>
              <a:gd name="connsiteX34" fmla="*/ 2183642 w 7929349"/>
              <a:gd name="connsiteY34" fmla="*/ 1815153 h 3411941"/>
              <a:gd name="connsiteX35" fmla="*/ 2238233 w 7929349"/>
              <a:gd name="connsiteY35" fmla="*/ 1787857 h 3411941"/>
              <a:gd name="connsiteX36" fmla="*/ 2634018 w 7929349"/>
              <a:gd name="connsiteY36" fmla="*/ 1774209 h 3411941"/>
              <a:gd name="connsiteX37" fmla="*/ 2784143 w 7929349"/>
              <a:gd name="connsiteY37" fmla="*/ 1705970 h 3411941"/>
              <a:gd name="connsiteX38" fmla="*/ 2838735 w 7929349"/>
              <a:gd name="connsiteY38" fmla="*/ 1678675 h 3411941"/>
              <a:gd name="connsiteX39" fmla="*/ 2906973 w 7929349"/>
              <a:gd name="connsiteY39" fmla="*/ 1651379 h 3411941"/>
              <a:gd name="connsiteX40" fmla="*/ 3043451 w 7929349"/>
              <a:gd name="connsiteY40" fmla="*/ 1542197 h 3411941"/>
              <a:gd name="connsiteX41" fmla="*/ 3084394 w 7929349"/>
              <a:gd name="connsiteY41" fmla="*/ 1528550 h 3411941"/>
              <a:gd name="connsiteX42" fmla="*/ 3166281 w 7929349"/>
              <a:gd name="connsiteY42" fmla="*/ 1473958 h 3411941"/>
              <a:gd name="connsiteX43" fmla="*/ 3289111 w 7929349"/>
              <a:gd name="connsiteY43" fmla="*/ 1378424 h 3411941"/>
              <a:gd name="connsiteX44" fmla="*/ 3466532 w 7929349"/>
              <a:gd name="connsiteY44" fmla="*/ 1351129 h 3411941"/>
              <a:gd name="connsiteX45" fmla="*/ 3507475 w 7929349"/>
              <a:gd name="connsiteY45" fmla="*/ 1337481 h 3411941"/>
              <a:gd name="connsiteX46" fmla="*/ 3589361 w 7929349"/>
              <a:gd name="connsiteY46" fmla="*/ 1323833 h 3411941"/>
              <a:gd name="connsiteX47" fmla="*/ 3643952 w 7929349"/>
              <a:gd name="connsiteY47" fmla="*/ 1310185 h 3411941"/>
              <a:gd name="connsiteX48" fmla="*/ 3821373 w 7929349"/>
              <a:gd name="connsiteY48" fmla="*/ 1214651 h 3411941"/>
              <a:gd name="connsiteX49" fmla="*/ 3862317 w 7929349"/>
              <a:gd name="connsiteY49" fmla="*/ 1187355 h 3411941"/>
              <a:gd name="connsiteX50" fmla="*/ 3903260 w 7929349"/>
              <a:gd name="connsiteY50" fmla="*/ 1173708 h 3411941"/>
              <a:gd name="connsiteX51" fmla="*/ 3971499 w 7929349"/>
              <a:gd name="connsiteY51" fmla="*/ 1146412 h 3411941"/>
              <a:gd name="connsiteX52" fmla="*/ 4012442 w 7929349"/>
              <a:gd name="connsiteY52" fmla="*/ 1119117 h 3411941"/>
              <a:gd name="connsiteX53" fmla="*/ 4107976 w 7929349"/>
              <a:gd name="connsiteY53" fmla="*/ 1091821 h 3411941"/>
              <a:gd name="connsiteX54" fmla="*/ 4189863 w 7929349"/>
              <a:gd name="connsiteY54" fmla="*/ 1037230 h 3411941"/>
              <a:gd name="connsiteX55" fmla="*/ 4230806 w 7929349"/>
              <a:gd name="connsiteY55" fmla="*/ 1023582 h 3411941"/>
              <a:gd name="connsiteX56" fmla="*/ 4271749 w 7929349"/>
              <a:gd name="connsiteY56" fmla="*/ 996287 h 3411941"/>
              <a:gd name="connsiteX57" fmla="*/ 4339988 w 7929349"/>
              <a:gd name="connsiteY57" fmla="*/ 982639 h 3411941"/>
              <a:gd name="connsiteX58" fmla="*/ 4421875 w 7929349"/>
              <a:gd name="connsiteY58" fmla="*/ 955344 h 3411941"/>
              <a:gd name="connsiteX59" fmla="*/ 4490114 w 7929349"/>
              <a:gd name="connsiteY59" fmla="*/ 941696 h 3411941"/>
              <a:gd name="connsiteX60" fmla="*/ 4572000 w 7929349"/>
              <a:gd name="connsiteY60" fmla="*/ 914400 h 3411941"/>
              <a:gd name="connsiteX61" fmla="*/ 4776717 w 7929349"/>
              <a:gd name="connsiteY61" fmla="*/ 887105 h 3411941"/>
              <a:gd name="connsiteX62" fmla="*/ 4899546 w 7929349"/>
              <a:gd name="connsiteY62" fmla="*/ 859809 h 3411941"/>
              <a:gd name="connsiteX63" fmla="*/ 4995081 w 7929349"/>
              <a:gd name="connsiteY63" fmla="*/ 832514 h 3411941"/>
              <a:gd name="connsiteX64" fmla="*/ 5076967 w 7929349"/>
              <a:gd name="connsiteY64" fmla="*/ 805218 h 3411941"/>
              <a:gd name="connsiteX65" fmla="*/ 5240740 w 7929349"/>
              <a:gd name="connsiteY65" fmla="*/ 750627 h 3411941"/>
              <a:gd name="connsiteX66" fmla="*/ 5322627 w 7929349"/>
              <a:gd name="connsiteY66" fmla="*/ 723332 h 3411941"/>
              <a:gd name="connsiteX67" fmla="*/ 5363570 w 7929349"/>
              <a:gd name="connsiteY67" fmla="*/ 709684 h 3411941"/>
              <a:gd name="connsiteX68" fmla="*/ 5459105 w 7929349"/>
              <a:gd name="connsiteY68" fmla="*/ 696036 h 3411941"/>
              <a:gd name="connsiteX69" fmla="*/ 5554639 w 7929349"/>
              <a:gd name="connsiteY69" fmla="*/ 668741 h 3411941"/>
              <a:gd name="connsiteX70" fmla="*/ 5650173 w 7929349"/>
              <a:gd name="connsiteY70" fmla="*/ 641445 h 3411941"/>
              <a:gd name="connsiteX71" fmla="*/ 5704764 w 7929349"/>
              <a:gd name="connsiteY71" fmla="*/ 627797 h 3411941"/>
              <a:gd name="connsiteX72" fmla="*/ 5868538 w 7929349"/>
              <a:gd name="connsiteY72" fmla="*/ 586854 h 3411941"/>
              <a:gd name="connsiteX73" fmla="*/ 6032311 w 7929349"/>
              <a:gd name="connsiteY73" fmla="*/ 532263 h 3411941"/>
              <a:gd name="connsiteX74" fmla="*/ 6155140 w 7929349"/>
              <a:gd name="connsiteY74" fmla="*/ 491320 h 3411941"/>
              <a:gd name="connsiteX75" fmla="*/ 6237027 w 7929349"/>
              <a:gd name="connsiteY75" fmla="*/ 464024 h 3411941"/>
              <a:gd name="connsiteX76" fmla="*/ 6387152 w 7929349"/>
              <a:gd name="connsiteY76" fmla="*/ 409433 h 3411941"/>
              <a:gd name="connsiteX77" fmla="*/ 6496335 w 7929349"/>
              <a:gd name="connsiteY77" fmla="*/ 382138 h 3411941"/>
              <a:gd name="connsiteX78" fmla="*/ 6537278 w 7929349"/>
              <a:gd name="connsiteY78" fmla="*/ 368490 h 3411941"/>
              <a:gd name="connsiteX79" fmla="*/ 6646460 w 7929349"/>
              <a:gd name="connsiteY79" fmla="*/ 354842 h 3411941"/>
              <a:gd name="connsiteX80" fmla="*/ 6769290 w 7929349"/>
              <a:gd name="connsiteY80" fmla="*/ 313899 h 3411941"/>
              <a:gd name="connsiteX81" fmla="*/ 6810233 w 7929349"/>
              <a:gd name="connsiteY81" fmla="*/ 300251 h 3411941"/>
              <a:gd name="connsiteX82" fmla="*/ 6864824 w 7929349"/>
              <a:gd name="connsiteY82" fmla="*/ 286603 h 3411941"/>
              <a:gd name="connsiteX83" fmla="*/ 6987654 w 7929349"/>
              <a:gd name="connsiteY83" fmla="*/ 232012 h 3411941"/>
              <a:gd name="connsiteX84" fmla="*/ 7028597 w 7929349"/>
              <a:gd name="connsiteY84" fmla="*/ 218364 h 3411941"/>
              <a:gd name="connsiteX85" fmla="*/ 7069540 w 7929349"/>
              <a:gd name="connsiteY85" fmla="*/ 204717 h 3411941"/>
              <a:gd name="connsiteX86" fmla="*/ 7110484 w 7929349"/>
              <a:gd name="connsiteY86" fmla="*/ 177421 h 3411941"/>
              <a:gd name="connsiteX87" fmla="*/ 7192370 w 7929349"/>
              <a:gd name="connsiteY87" fmla="*/ 150126 h 3411941"/>
              <a:gd name="connsiteX88" fmla="*/ 7233314 w 7929349"/>
              <a:gd name="connsiteY88" fmla="*/ 136478 h 3411941"/>
              <a:gd name="connsiteX89" fmla="*/ 7328848 w 7929349"/>
              <a:gd name="connsiteY89" fmla="*/ 109182 h 3411941"/>
              <a:gd name="connsiteX90" fmla="*/ 7601803 w 7929349"/>
              <a:gd name="connsiteY90" fmla="*/ 95535 h 3411941"/>
              <a:gd name="connsiteX91" fmla="*/ 7779224 w 7929349"/>
              <a:gd name="connsiteY91" fmla="*/ 81887 h 3411941"/>
              <a:gd name="connsiteX92" fmla="*/ 7820167 w 7929349"/>
              <a:gd name="connsiteY92" fmla="*/ 54591 h 3411941"/>
              <a:gd name="connsiteX93" fmla="*/ 7929349 w 7929349"/>
              <a:gd name="connsiteY93" fmla="*/ 0 h 341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7929349" h="3411941">
                <a:moveTo>
                  <a:pt x="0" y="3411941"/>
                </a:moveTo>
                <a:cubicBezTo>
                  <a:pt x="22746" y="3402842"/>
                  <a:pt x="48304" y="3398884"/>
                  <a:pt x="68239" y="3384645"/>
                </a:cubicBezTo>
                <a:cubicBezTo>
                  <a:pt x="81586" y="3375111"/>
                  <a:pt x="83937" y="3355300"/>
                  <a:pt x="95535" y="3343702"/>
                </a:cubicBezTo>
                <a:cubicBezTo>
                  <a:pt x="107133" y="3332104"/>
                  <a:pt x="122830" y="3325505"/>
                  <a:pt x="136478" y="3316406"/>
                </a:cubicBezTo>
                <a:cubicBezTo>
                  <a:pt x="145481" y="3280393"/>
                  <a:pt x="147262" y="3247261"/>
                  <a:pt x="177421" y="3220872"/>
                </a:cubicBezTo>
                <a:cubicBezTo>
                  <a:pt x="202109" y="3199270"/>
                  <a:pt x="232012" y="3184478"/>
                  <a:pt x="259308" y="3166281"/>
                </a:cubicBezTo>
                <a:cubicBezTo>
                  <a:pt x="272956" y="3157182"/>
                  <a:pt x="287129" y="3148827"/>
                  <a:pt x="300251" y="3138985"/>
                </a:cubicBezTo>
                <a:cubicBezTo>
                  <a:pt x="318448" y="3125337"/>
                  <a:pt x="335093" y="3109327"/>
                  <a:pt x="354842" y="3098042"/>
                </a:cubicBezTo>
                <a:cubicBezTo>
                  <a:pt x="367332" y="3090905"/>
                  <a:pt x="382137" y="3088943"/>
                  <a:pt x="395785" y="3084394"/>
                </a:cubicBezTo>
                <a:cubicBezTo>
                  <a:pt x="425966" y="3054214"/>
                  <a:pt x="439673" y="3035154"/>
                  <a:pt x="477672" y="3016155"/>
                </a:cubicBezTo>
                <a:cubicBezTo>
                  <a:pt x="490539" y="3009721"/>
                  <a:pt x="504967" y="3007057"/>
                  <a:pt x="518615" y="3002508"/>
                </a:cubicBezTo>
                <a:lnTo>
                  <a:pt x="641445" y="2920621"/>
                </a:lnTo>
                <a:cubicBezTo>
                  <a:pt x="655093" y="2911523"/>
                  <a:pt x="670790" y="2904924"/>
                  <a:pt x="682388" y="2893326"/>
                </a:cubicBezTo>
                <a:cubicBezTo>
                  <a:pt x="696036" y="2879678"/>
                  <a:pt x="708097" y="2864232"/>
                  <a:pt x="723332" y="2852382"/>
                </a:cubicBezTo>
                <a:cubicBezTo>
                  <a:pt x="749227" y="2832242"/>
                  <a:pt x="805218" y="2797791"/>
                  <a:pt x="805218" y="2797791"/>
                </a:cubicBezTo>
                <a:cubicBezTo>
                  <a:pt x="879799" y="2685922"/>
                  <a:pt x="758237" y="2858420"/>
                  <a:pt x="941696" y="2674961"/>
                </a:cubicBezTo>
                <a:cubicBezTo>
                  <a:pt x="1061313" y="2555344"/>
                  <a:pt x="909576" y="2701728"/>
                  <a:pt x="1023582" y="2606723"/>
                </a:cubicBezTo>
                <a:cubicBezTo>
                  <a:pt x="1038410" y="2594367"/>
                  <a:pt x="1049291" y="2577629"/>
                  <a:pt x="1064526" y="2565779"/>
                </a:cubicBezTo>
                <a:cubicBezTo>
                  <a:pt x="1090421" y="2545639"/>
                  <a:pt x="1119117" y="2529385"/>
                  <a:pt x="1146412" y="2511188"/>
                </a:cubicBezTo>
                <a:cubicBezTo>
                  <a:pt x="1160060" y="2502090"/>
                  <a:pt x="1172684" y="2491228"/>
                  <a:pt x="1187355" y="2483893"/>
                </a:cubicBezTo>
                <a:cubicBezTo>
                  <a:pt x="1205552" y="2474794"/>
                  <a:pt x="1224693" y="2467380"/>
                  <a:pt x="1241946" y="2456597"/>
                </a:cubicBezTo>
                <a:cubicBezTo>
                  <a:pt x="1266655" y="2441154"/>
                  <a:pt x="1308623" y="2402787"/>
                  <a:pt x="1337481" y="2388358"/>
                </a:cubicBezTo>
                <a:cubicBezTo>
                  <a:pt x="1350348" y="2381924"/>
                  <a:pt x="1364776" y="2379260"/>
                  <a:pt x="1378424" y="2374711"/>
                </a:cubicBezTo>
                <a:cubicBezTo>
                  <a:pt x="1475136" y="2277997"/>
                  <a:pt x="1351948" y="2394567"/>
                  <a:pt x="1487606" y="2292824"/>
                </a:cubicBezTo>
                <a:cubicBezTo>
                  <a:pt x="1569392" y="2231485"/>
                  <a:pt x="1487378" y="2265605"/>
                  <a:pt x="1569493" y="2238233"/>
                </a:cubicBezTo>
                <a:cubicBezTo>
                  <a:pt x="1583141" y="2224585"/>
                  <a:pt x="1598080" y="2212117"/>
                  <a:pt x="1610436" y="2197290"/>
                </a:cubicBezTo>
                <a:cubicBezTo>
                  <a:pt x="1620937" y="2184689"/>
                  <a:pt x="1624924" y="2166594"/>
                  <a:pt x="1637732" y="2156347"/>
                </a:cubicBezTo>
                <a:cubicBezTo>
                  <a:pt x="1648966" y="2147360"/>
                  <a:pt x="1666099" y="2149685"/>
                  <a:pt x="1678675" y="2142699"/>
                </a:cubicBezTo>
                <a:cubicBezTo>
                  <a:pt x="1707352" y="2126767"/>
                  <a:pt x="1733266" y="2106305"/>
                  <a:pt x="1760561" y="2088108"/>
                </a:cubicBezTo>
                <a:cubicBezTo>
                  <a:pt x="1774209" y="2079009"/>
                  <a:pt x="1786834" y="2068147"/>
                  <a:pt x="1801505" y="2060812"/>
                </a:cubicBezTo>
                <a:cubicBezTo>
                  <a:pt x="1819702" y="2051714"/>
                  <a:pt x="1837396" y="2041531"/>
                  <a:pt x="1856096" y="2033517"/>
                </a:cubicBezTo>
                <a:cubicBezTo>
                  <a:pt x="1869319" y="2027850"/>
                  <a:pt x="1884172" y="2026303"/>
                  <a:pt x="1897039" y="2019869"/>
                </a:cubicBezTo>
                <a:cubicBezTo>
                  <a:pt x="1947864" y="1994456"/>
                  <a:pt x="1933653" y="1989357"/>
                  <a:pt x="1978926" y="1951630"/>
                </a:cubicBezTo>
                <a:cubicBezTo>
                  <a:pt x="2014201" y="1922235"/>
                  <a:pt x="2019778" y="1924365"/>
                  <a:pt x="2060812" y="1910687"/>
                </a:cubicBezTo>
                <a:cubicBezTo>
                  <a:pt x="2105744" y="1865755"/>
                  <a:pt x="2118343" y="1847803"/>
                  <a:pt x="2183642" y="1815153"/>
                </a:cubicBezTo>
                <a:cubicBezTo>
                  <a:pt x="2201839" y="1806054"/>
                  <a:pt x="2217972" y="1789699"/>
                  <a:pt x="2238233" y="1787857"/>
                </a:cubicBezTo>
                <a:cubicBezTo>
                  <a:pt x="2369698" y="1775905"/>
                  <a:pt x="2502090" y="1778758"/>
                  <a:pt x="2634018" y="1774209"/>
                </a:cubicBezTo>
                <a:cubicBezTo>
                  <a:pt x="2713564" y="1747693"/>
                  <a:pt x="2662089" y="1766996"/>
                  <a:pt x="2784143" y="1705970"/>
                </a:cubicBezTo>
                <a:cubicBezTo>
                  <a:pt x="2802340" y="1696871"/>
                  <a:pt x="2819845" y="1686231"/>
                  <a:pt x="2838735" y="1678675"/>
                </a:cubicBezTo>
                <a:cubicBezTo>
                  <a:pt x="2861481" y="1669576"/>
                  <a:pt x="2885466" y="1663110"/>
                  <a:pt x="2906973" y="1651379"/>
                </a:cubicBezTo>
                <a:cubicBezTo>
                  <a:pt x="3103934" y="1543945"/>
                  <a:pt x="2892190" y="1650240"/>
                  <a:pt x="3043451" y="1542197"/>
                </a:cubicBezTo>
                <a:cubicBezTo>
                  <a:pt x="3055157" y="1533835"/>
                  <a:pt x="3070746" y="1533099"/>
                  <a:pt x="3084394" y="1528550"/>
                </a:cubicBezTo>
                <a:cubicBezTo>
                  <a:pt x="3111690" y="1510353"/>
                  <a:pt x="3143084" y="1497155"/>
                  <a:pt x="3166281" y="1473958"/>
                </a:cubicBezTo>
                <a:cubicBezTo>
                  <a:pt x="3201609" y="1438630"/>
                  <a:pt x="3240137" y="1394749"/>
                  <a:pt x="3289111" y="1378424"/>
                </a:cubicBezTo>
                <a:cubicBezTo>
                  <a:pt x="3373427" y="1350318"/>
                  <a:pt x="3315739" y="1366207"/>
                  <a:pt x="3466532" y="1351129"/>
                </a:cubicBezTo>
                <a:cubicBezTo>
                  <a:pt x="3480180" y="1346580"/>
                  <a:pt x="3493432" y="1340602"/>
                  <a:pt x="3507475" y="1337481"/>
                </a:cubicBezTo>
                <a:cubicBezTo>
                  <a:pt x="3534488" y="1331478"/>
                  <a:pt x="3562227" y="1329260"/>
                  <a:pt x="3589361" y="1323833"/>
                </a:cubicBezTo>
                <a:cubicBezTo>
                  <a:pt x="3607754" y="1320154"/>
                  <a:pt x="3625755" y="1314734"/>
                  <a:pt x="3643952" y="1310185"/>
                </a:cubicBezTo>
                <a:cubicBezTo>
                  <a:pt x="3805672" y="1202372"/>
                  <a:pt x="3641818" y="1304429"/>
                  <a:pt x="3821373" y="1214651"/>
                </a:cubicBezTo>
                <a:cubicBezTo>
                  <a:pt x="3836044" y="1207315"/>
                  <a:pt x="3847646" y="1194691"/>
                  <a:pt x="3862317" y="1187355"/>
                </a:cubicBezTo>
                <a:cubicBezTo>
                  <a:pt x="3875184" y="1180922"/>
                  <a:pt x="3889790" y="1178759"/>
                  <a:pt x="3903260" y="1173708"/>
                </a:cubicBezTo>
                <a:cubicBezTo>
                  <a:pt x="3926199" y="1165106"/>
                  <a:pt x="3949587" y="1157368"/>
                  <a:pt x="3971499" y="1146412"/>
                </a:cubicBezTo>
                <a:cubicBezTo>
                  <a:pt x="3986170" y="1139077"/>
                  <a:pt x="3997366" y="1125578"/>
                  <a:pt x="4012442" y="1119117"/>
                </a:cubicBezTo>
                <a:cubicBezTo>
                  <a:pt x="4043363" y="1105865"/>
                  <a:pt x="4078097" y="1108421"/>
                  <a:pt x="4107976" y="1091821"/>
                </a:cubicBezTo>
                <a:cubicBezTo>
                  <a:pt x="4136653" y="1075889"/>
                  <a:pt x="4158741" y="1047604"/>
                  <a:pt x="4189863" y="1037230"/>
                </a:cubicBezTo>
                <a:cubicBezTo>
                  <a:pt x="4203511" y="1032681"/>
                  <a:pt x="4217939" y="1030016"/>
                  <a:pt x="4230806" y="1023582"/>
                </a:cubicBezTo>
                <a:cubicBezTo>
                  <a:pt x="4245477" y="1016247"/>
                  <a:pt x="4256391" y="1002046"/>
                  <a:pt x="4271749" y="996287"/>
                </a:cubicBezTo>
                <a:cubicBezTo>
                  <a:pt x="4293469" y="988142"/>
                  <a:pt x="4317609" y="988742"/>
                  <a:pt x="4339988" y="982639"/>
                </a:cubicBezTo>
                <a:cubicBezTo>
                  <a:pt x="4367746" y="975069"/>
                  <a:pt x="4393662" y="960987"/>
                  <a:pt x="4421875" y="955344"/>
                </a:cubicBezTo>
                <a:cubicBezTo>
                  <a:pt x="4444621" y="950795"/>
                  <a:pt x="4467735" y="947800"/>
                  <a:pt x="4490114" y="941696"/>
                </a:cubicBezTo>
                <a:cubicBezTo>
                  <a:pt x="4517872" y="934125"/>
                  <a:pt x="4543481" y="918203"/>
                  <a:pt x="4572000" y="914400"/>
                </a:cubicBezTo>
                <a:lnTo>
                  <a:pt x="4776717" y="887105"/>
                </a:lnTo>
                <a:cubicBezTo>
                  <a:pt x="4810398" y="882053"/>
                  <a:pt x="4865267" y="869158"/>
                  <a:pt x="4899546" y="859809"/>
                </a:cubicBezTo>
                <a:cubicBezTo>
                  <a:pt x="4931498" y="851095"/>
                  <a:pt x="4963426" y="842254"/>
                  <a:pt x="4995081" y="832514"/>
                </a:cubicBezTo>
                <a:cubicBezTo>
                  <a:pt x="5022581" y="824053"/>
                  <a:pt x="5049672" y="814317"/>
                  <a:pt x="5076967" y="805218"/>
                </a:cubicBezTo>
                <a:lnTo>
                  <a:pt x="5240740" y="750627"/>
                </a:lnTo>
                <a:lnTo>
                  <a:pt x="5322627" y="723332"/>
                </a:lnTo>
                <a:cubicBezTo>
                  <a:pt x="5336275" y="718783"/>
                  <a:pt x="5349329" y="711718"/>
                  <a:pt x="5363570" y="709684"/>
                </a:cubicBezTo>
                <a:lnTo>
                  <a:pt x="5459105" y="696036"/>
                </a:lnTo>
                <a:cubicBezTo>
                  <a:pt x="5537565" y="669882"/>
                  <a:pt x="5460376" y="694449"/>
                  <a:pt x="5554639" y="668741"/>
                </a:cubicBezTo>
                <a:cubicBezTo>
                  <a:pt x="5586591" y="660027"/>
                  <a:pt x="5618221" y="650159"/>
                  <a:pt x="5650173" y="641445"/>
                </a:cubicBezTo>
                <a:cubicBezTo>
                  <a:pt x="5668269" y="636510"/>
                  <a:pt x="5686798" y="633187"/>
                  <a:pt x="5704764" y="627797"/>
                </a:cubicBezTo>
                <a:cubicBezTo>
                  <a:pt x="5839935" y="587246"/>
                  <a:pt x="5732272" y="609565"/>
                  <a:pt x="5868538" y="586854"/>
                </a:cubicBezTo>
                <a:cubicBezTo>
                  <a:pt x="5991646" y="525299"/>
                  <a:pt x="5838922" y="596727"/>
                  <a:pt x="6032311" y="532263"/>
                </a:cubicBezTo>
                <a:lnTo>
                  <a:pt x="6155140" y="491320"/>
                </a:lnTo>
                <a:lnTo>
                  <a:pt x="6237027" y="464024"/>
                </a:lnTo>
                <a:cubicBezTo>
                  <a:pt x="6294673" y="440966"/>
                  <a:pt x="6325839" y="426951"/>
                  <a:pt x="6387152" y="409433"/>
                </a:cubicBezTo>
                <a:cubicBezTo>
                  <a:pt x="6423223" y="399127"/>
                  <a:pt x="6460746" y="394001"/>
                  <a:pt x="6496335" y="382138"/>
                </a:cubicBezTo>
                <a:cubicBezTo>
                  <a:pt x="6509983" y="377589"/>
                  <a:pt x="6523124" y="371063"/>
                  <a:pt x="6537278" y="368490"/>
                </a:cubicBezTo>
                <a:cubicBezTo>
                  <a:pt x="6573364" y="361929"/>
                  <a:pt x="6610066" y="359391"/>
                  <a:pt x="6646460" y="354842"/>
                </a:cubicBezTo>
                <a:lnTo>
                  <a:pt x="6769290" y="313899"/>
                </a:lnTo>
                <a:cubicBezTo>
                  <a:pt x="6782938" y="309350"/>
                  <a:pt x="6796277" y="303740"/>
                  <a:pt x="6810233" y="300251"/>
                </a:cubicBezTo>
                <a:lnTo>
                  <a:pt x="6864824" y="286603"/>
                </a:lnTo>
                <a:cubicBezTo>
                  <a:pt x="6929707" y="243348"/>
                  <a:pt x="6890206" y="264495"/>
                  <a:pt x="6987654" y="232012"/>
                </a:cubicBezTo>
                <a:lnTo>
                  <a:pt x="7028597" y="218364"/>
                </a:lnTo>
                <a:lnTo>
                  <a:pt x="7069540" y="204717"/>
                </a:lnTo>
                <a:cubicBezTo>
                  <a:pt x="7083188" y="195618"/>
                  <a:pt x="7095495" y="184083"/>
                  <a:pt x="7110484" y="177421"/>
                </a:cubicBezTo>
                <a:cubicBezTo>
                  <a:pt x="7136776" y="165736"/>
                  <a:pt x="7165075" y="159224"/>
                  <a:pt x="7192370" y="150126"/>
                </a:cubicBezTo>
                <a:lnTo>
                  <a:pt x="7233314" y="136478"/>
                </a:lnTo>
                <a:cubicBezTo>
                  <a:pt x="7257003" y="128582"/>
                  <a:pt x="7305998" y="111086"/>
                  <a:pt x="7328848" y="109182"/>
                </a:cubicBezTo>
                <a:cubicBezTo>
                  <a:pt x="7419632" y="101617"/>
                  <a:pt x="7510871" y="101046"/>
                  <a:pt x="7601803" y="95535"/>
                </a:cubicBezTo>
                <a:cubicBezTo>
                  <a:pt x="7661009" y="91947"/>
                  <a:pt x="7720084" y="86436"/>
                  <a:pt x="7779224" y="81887"/>
                </a:cubicBezTo>
                <a:cubicBezTo>
                  <a:pt x="7792872" y="72788"/>
                  <a:pt x="7805178" y="61253"/>
                  <a:pt x="7820167" y="54591"/>
                </a:cubicBezTo>
                <a:cubicBezTo>
                  <a:pt x="7933080" y="4408"/>
                  <a:pt x="7873293" y="56058"/>
                  <a:pt x="7929349" y="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777922" y="3398420"/>
            <a:ext cx="7588155" cy="2226432"/>
          </a:xfrm>
          <a:custGeom>
            <a:avLst/>
            <a:gdLst>
              <a:gd name="connsiteX0" fmla="*/ 0 w 7588155"/>
              <a:gd name="connsiteY0" fmla="*/ 2226432 h 2226432"/>
              <a:gd name="connsiteX1" fmla="*/ 68238 w 7588155"/>
              <a:gd name="connsiteY1" fmla="*/ 2199136 h 2226432"/>
              <a:gd name="connsiteX2" fmla="*/ 150125 w 7588155"/>
              <a:gd name="connsiteY2" fmla="*/ 2171841 h 2226432"/>
              <a:gd name="connsiteX3" fmla="*/ 232012 w 7588155"/>
              <a:gd name="connsiteY3" fmla="*/ 2130897 h 2226432"/>
              <a:gd name="connsiteX4" fmla="*/ 272955 w 7588155"/>
              <a:gd name="connsiteY4" fmla="*/ 2103602 h 2226432"/>
              <a:gd name="connsiteX5" fmla="*/ 313898 w 7588155"/>
              <a:gd name="connsiteY5" fmla="*/ 2089954 h 2226432"/>
              <a:gd name="connsiteX6" fmla="*/ 395785 w 7588155"/>
              <a:gd name="connsiteY6" fmla="*/ 2049011 h 2226432"/>
              <a:gd name="connsiteX7" fmla="*/ 518615 w 7588155"/>
              <a:gd name="connsiteY7" fmla="*/ 1980772 h 2226432"/>
              <a:gd name="connsiteX8" fmla="*/ 559558 w 7588155"/>
              <a:gd name="connsiteY8" fmla="*/ 1953476 h 2226432"/>
              <a:gd name="connsiteX9" fmla="*/ 696035 w 7588155"/>
              <a:gd name="connsiteY9" fmla="*/ 1912533 h 2226432"/>
              <a:gd name="connsiteX10" fmla="*/ 777922 w 7588155"/>
              <a:gd name="connsiteY10" fmla="*/ 1885238 h 2226432"/>
              <a:gd name="connsiteX11" fmla="*/ 859809 w 7588155"/>
              <a:gd name="connsiteY11" fmla="*/ 1857942 h 2226432"/>
              <a:gd name="connsiteX12" fmla="*/ 900752 w 7588155"/>
              <a:gd name="connsiteY12" fmla="*/ 1844294 h 2226432"/>
              <a:gd name="connsiteX13" fmla="*/ 955343 w 7588155"/>
              <a:gd name="connsiteY13" fmla="*/ 1830647 h 2226432"/>
              <a:gd name="connsiteX14" fmla="*/ 1050877 w 7588155"/>
              <a:gd name="connsiteY14" fmla="*/ 1789703 h 2226432"/>
              <a:gd name="connsiteX15" fmla="*/ 1119116 w 7588155"/>
              <a:gd name="connsiteY15" fmla="*/ 1762408 h 2226432"/>
              <a:gd name="connsiteX16" fmla="*/ 1228298 w 7588155"/>
              <a:gd name="connsiteY16" fmla="*/ 1735112 h 2226432"/>
              <a:gd name="connsiteX17" fmla="*/ 1351128 w 7588155"/>
              <a:gd name="connsiteY17" fmla="*/ 1694169 h 2226432"/>
              <a:gd name="connsiteX18" fmla="*/ 1433015 w 7588155"/>
              <a:gd name="connsiteY18" fmla="*/ 1666873 h 2226432"/>
              <a:gd name="connsiteX19" fmla="*/ 1487606 w 7588155"/>
              <a:gd name="connsiteY19" fmla="*/ 1653226 h 2226432"/>
              <a:gd name="connsiteX20" fmla="*/ 1624083 w 7588155"/>
              <a:gd name="connsiteY20" fmla="*/ 1612282 h 2226432"/>
              <a:gd name="connsiteX21" fmla="*/ 1705970 w 7588155"/>
              <a:gd name="connsiteY21" fmla="*/ 1584987 h 2226432"/>
              <a:gd name="connsiteX22" fmla="*/ 1828800 w 7588155"/>
              <a:gd name="connsiteY22" fmla="*/ 1544044 h 2226432"/>
              <a:gd name="connsiteX23" fmla="*/ 1924334 w 7588155"/>
              <a:gd name="connsiteY23" fmla="*/ 1503100 h 2226432"/>
              <a:gd name="connsiteX24" fmla="*/ 2006221 w 7588155"/>
              <a:gd name="connsiteY24" fmla="*/ 1475805 h 2226432"/>
              <a:gd name="connsiteX25" fmla="*/ 2101755 w 7588155"/>
              <a:gd name="connsiteY25" fmla="*/ 1434861 h 2226432"/>
              <a:gd name="connsiteX26" fmla="*/ 2156346 w 7588155"/>
              <a:gd name="connsiteY26" fmla="*/ 1407566 h 2226432"/>
              <a:gd name="connsiteX27" fmla="*/ 2238233 w 7588155"/>
              <a:gd name="connsiteY27" fmla="*/ 1380270 h 2226432"/>
              <a:gd name="connsiteX28" fmla="*/ 2333767 w 7588155"/>
              <a:gd name="connsiteY28" fmla="*/ 1312032 h 2226432"/>
              <a:gd name="connsiteX29" fmla="*/ 2374710 w 7588155"/>
              <a:gd name="connsiteY29" fmla="*/ 1284736 h 2226432"/>
              <a:gd name="connsiteX30" fmla="*/ 2456597 w 7588155"/>
              <a:gd name="connsiteY30" fmla="*/ 1257441 h 2226432"/>
              <a:gd name="connsiteX31" fmla="*/ 2511188 w 7588155"/>
              <a:gd name="connsiteY31" fmla="*/ 1230145 h 2226432"/>
              <a:gd name="connsiteX32" fmla="*/ 2552131 w 7588155"/>
              <a:gd name="connsiteY32" fmla="*/ 1216497 h 2226432"/>
              <a:gd name="connsiteX33" fmla="*/ 2647665 w 7588155"/>
              <a:gd name="connsiteY33" fmla="*/ 1161906 h 2226432"/>
              <a:gd name="connsiteX34" fmla="*/ 2784143 w 7588155"/>
              <a:gd name="connsiteY34" fmla="*/ 1107315 h 2226432"/>
              <a:gd name="connsiteX35" fmla="*/ 2825086 w 7588155"/>
              <a:gd name="connsiteY35" fmla="*/ 1080020 h 2226432"/>
              <a:gd name="connsiteX36" fmla="*/ 2893325 w 7588155"/>
              <a:gd name="connsiteY36" fmla="*/ 1052724 h 2226432"/>
              <a:gd name="connsiteX37" fmla="*/ 2988859 w 7588155"/>
              <a:gd name="connsiteY37" fmla="*/ 1011781 h 2226432"/>
              <a:gd name="connsiteX38" fmla="*/ 3070746 w 7588155"/>
              <a:gd name="connsiteY38" fmla="*/ 957190 h 2226432"/>
              <a:gd name="connsiteX39" fmla="*/ 3152633 w 7588155"/>
              <a:gd name="connsiteY39" fmla="*/ 929894 h 2226432"/>
              <a:gd name="connsiteX40" fmla="*/ 3207224 w 7588155"/>
              <a:gd name="connsiteY40" fmla="*/ 916247 h 2226432"/>
              <a:gd name="connsiteX41" fmla="*/ 3289110 w 7588155"/>
              <a:gd name="connsiteY41" fmla="*/ 888951 h 2226432"/>
              <a:gd name="connsiteX42" fmla="*/ 3384644 w 7588155"/>
              <a:gd name="connsiteY42" fmla="*/ 834360 h 2226432"/>
              <a:gd name="connsiteX43" fmla="*/ 3425588 w 7588155"/>
              <a:gd name="connsiteY43" fmla="*/ 793417 h 2226432"/>
              <a:gd name="connsiteX44" fmla="*/ 3480179 w 7588155"/>
              <a:gd name="connsiteY44" fmla="*/ 779769 h 2226432"/>
              <a:gd name="connsiteX45" fmla="*/ 3521122 w 7588155"/>
              <a:gd name="connsiteY45" fmla="*/ 766121 h 2226432"/>
              <a:gd name="connsiteX46" fmla="*/ 3575713 w 7588155"/>
              <a:gd name="connsiteY46" fmla="*/ 738826 h 2226432"/>
              <a:gd name="connsiteX47" fmla="*/ 3616656 w 7588155"/>
              <a:gd name="connsiteY47" fmla="*/ 711530 h 2226432"/>
              <a:gd name="connsiteX48" fmla="*/ 3671247 w 7588155"/>
              <a:gd name="connsiteY48" fmla="*/ 697882 h 2226432"/>
              <a:gd name="connsiteX49" fmla="*/ 3780430 w 7588155"/>
              <a:gd name="connsiteY49" fmla="*/ 656939 h 2226432"/>
              <a:gd name="connsiteX50" fmla="*/ 3835021 w 7588155"/>
              <a:gd name="connsiteY50" fmla="*/ 643291 h 2226432"/>
              <a:gd name="connsiteX51" fmla="*/ 3957850 w 7588155"/>
              <a:gd name="connsiteY51" fmla="*/ 602348 h 2226432"/>
              <a:gd name="connsiteX52" fmla="*/ 3998794 w 7588155"/>
              <a:gd name="connsiteY52" fmla="*/ 588700 h 2226432"/>
              <a:gd name="connsiteX53" fmla="*/ 4107976 w 7588155"/>
              <a:gd name="connsiteY53" fmla="*/ 534109 h 2226432"/>
              <a:gd name="connsiteX54" fmla="*/ 4148919 w 7588155"/>
              <a:gd name="connsiteY54" fmla="*/ 520461 h 2226432"/>
              <a:gd name="connsiteX55" fmla="*/ 4203510 w 7588155"/>
              <a:gd name="connsiteY55" fmla="*/ 493166 h 2226432"/>
              <a:gd name="connsiteX56" fmla="*/ 4244453 w 7588155"/>
              <a:gd name="connsiteY56" fmla="*/ 479518 h 2226432"/>
              <a:gd name="connsiteX57" fmla="*/ 4285397 w 7588155"/>
              <a:gd name="connsiteY57" fmla="*/ 452223 h 2226432"/>
              <a:gd name="connsiteX58" fmla="*/ 4339988 w 7588155"/>
              <a:gd name="connsiteY58" fmla="*/ 424927 h 2226432"/>
              <a:gd name="connsiteX59" fmla="*/ 4449170 w 7588155"/>
              <a:gd name="connsiteY59" fmla="*/ 397632 h 2226432"/>
              <a:gd name="connsiteX60" fmla="*/ 4599295 w 7588155"/>
              <a:gd name="connsiteY60" fmla="*/ 343041 h 2226432"/>
              <a:gd name="connsiteX61" fmla="*/ 4640238 w 7588155"/>
              <a:gd name="connsiteY61" fmla="*/ 315745 h 2226432"/>
              <a:gd name="connsiteX62" fmla="*/ 4722125 w 7588155"/>
              <a:gd name="connsiteY62" fmla="*/ 288450 h 2226432"/>
              <a:gd name="connsiteX63" fmla="*/ 4844955 w 7588155"/>
              <a:gd name="connsiteY63" fmla="*/ 261154 h 2226432"/>
              <a:gd name="connsiteX64" fmla="*/ 5172501 w 7588155"/>
              <a:gd name="connsiteY64" fmla="*/ 247506 h 2226432"/>
              <a:gd name="connsiteX65" fmla="*/ 5227092 w 7588155"/>
              <a:gd name="connsiteY65" fmla="*/ 233858 h 2226432"/>
              <a:gd name="connsiteX66" fmla="*/ 5308979 w 7588155"/>
              <a:gd name="connsiteY66" fmla="*/ 206563 h 2226432"/>
              <a:gd name="connsiteX67" fmla="*/ 5377218 w 7588155"/>
              <a:gd name="connsiteY67" fmla="*/ 192915 h 2226432"/>
              <a:gd name="connsiteX68" fmla="*/ 5459104 w 7588155"/>
              <a:gd name="connsiteY68" fmla="*/ 165620 h 2226432"/>
              <a:gd name="connsiteX69" fmla="*/ 5636525 w 7588155"/>
              <a:gd name="connsiteY69" fmla="*/ 138324 h 2226432"/>
              <a:gd name="connsiteX70" fmla="*/ 5773003 w 7588155"/>
              <a:gd name="connsiteY70" fmla="*/ 97381 h 2226432"/>
              <a:gd name="connsiteX71" fmla="*/ 5909480 w 7588155"/>
              <a:gd name="connsiteY71" fmla="*/ 83733 h 2226432"/>
              <a:gd name="connsiteX72" fmla="*/ 5977719 w 7588155"/>
              <a:gd name="connsiteY72" fmla="*/ 70085 h 2226432"/>
              <a:gd name="connsiteX73" fmla="*/ 6114197 w 7588155"/>
              <a:gd name="connsiteY73" fmla="*/ 56438 h 2226432"/>
              <a:gd name="connsiteX74" fmla="*/ 6237027 w 7588155"/>
              <a:gd name="connsiteY74" fmla="*/ 42790 h 2226432"/>
              <a:gd name="connsiteX75" fmla="*/ 6428095 w 7588155"/>
              <a:gd name="connsiteY75" fmla="*/ 1847 h 2226432"/>
              <a:gd name="connsiteX76" fmla="*/ 7588155 w 7588155"/>
              <a:gd name="connsiteY76" fmla="*/ 1847 h 222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588155" h="2226432">
                <a:moveTo>
                  <a:pt x="0" y="2226432"/>
                </a:moveTo>
                <a:cubicBezTo>
                  <a:pt x="22746" y="2217333"/>
                  <a:pt x="45215" y="2207508"/>
                  <a:pt x="68238" y="2199136"/>
                </a:cubicBezTo>
                <a:cubicBezTo>
                  <a:pt x="95278" y="2189303"/>
                  <a:pt x="150125" y="2171841"/>
                  <a:pt x="150125" y="2171841"/>
                </a:cubicBezTo>
                <a:cubicBezTo>
                  <a:pt x="267451" y="2093622"/>
                  <a:pt x="119012" y="2187396"/>
                  <a:pt x="232012" y="2130897"/>
                </a:cubicBezTo>
                <a:cubicBezTo>
                  <a:pt x="246683" y="2123562"/>
                  <a:pt x="258284" y="2110937"/>
                  <a:pt x="272955" y="2103602"/>
                </a:cubicBezTo>
                <a:cubicBezTo>
                  <a:pt x="285822" y="2097168"/>
                  <a:pt x="301031" y="2096388"/>
                  <a:pt x="313898" y="2089954"/>
                </a:cubicBezTo>
                <a:cubicBezTo>
                  <a:pt x="419713" y="2037045"/>
                  <a:pt x="292881" y="2083310"/>
                  <a:pt x="395785" y="2049011"/>
                </a:cubicBezTo>
                <a:cubicBezTo>
                  <a:pt x="489641" y="1986440"/>
                  <a:pt x="446549" y="2004794"/>
                  <a:pt x="518615" y="1980772"/>
                </a:cubicBezTo>
                <a:cubicBezTo>
                  <a:pt x="532263" y="1971673"/>
                  <a:pt x="544569" y="1960138"/>
                  <a:pt x="559558" y="1953476"/>
                </a:cubicBezTo>
                <a:cubicBezTo>
                  <a:pt x="626358" y="1923787"/>
                  <a:pt x="634967" y="1930853"/>
                  <a:pt x="696035" y="1912533"/>
                </a:cubicBezTo>
                <a:cubicBezTo>
                  <a:pt x="723594" y="1904265"/>
                  <a:pt x="750626" y="1894336"/>
                  <a:pt x="777922" y="1885238"/>
                </a:cubicBezTo>
                <a:lnTo>
                  <a:pt x="859809" y="1857942"/>
                </a:lnTo>
                <a:cubicBezTo>
                  <a:pt x="873457" y="1853393"/>
                  <a:pt x="886796" y="1847783"/>
                  <a:pt x="900752" y="1844294"/>
                </a:cubicBezTo>
                <a:lnTo>
                  <a:pt x="955343" y="1830647"/>
                </a:lnTo>
                <a:cubicBezTo>
                  <a:pt x="1027304" y="1782672"/>
                  <a:pt x="962750" y="1819079"/>
                  <a:pt x="1050877" y="1789703"/>
                </a:cubicBezTo>
                <a:cubicBezTo>
                  <a:pt x="1074118" y="1781956"/>
                  <a:pt x="1095701" y="1769613"/>
                  <a:pt x="1119116" y="1762408"/>
                </a:cubicBezTo>
                <a:cubicBezTo>
                  <a:pt x="1154971" y="1751376"/>
                  <a:pt x="1192709" y="1746975"/>
                  <a:pt x="1228298" y="1735112"/>
                </a:cubicBezTo>
                <a:lnTo>
                  <a:pt x="1351128" y="1694169"/>
                </a:lnTo>
                <a:lnTo>
                  <a:pt x="1433015" y="1666873"/>
                </a:lnTo>
                <a:lnTo>
                  <a:pt x="1487606" y="1653226"/>
                </a:lnTo>
                <a:cubicBezTo>
                  <a:pt x="1591931" y="1601063"/>
                  <a:pt x="1488148" y="1646266"/>
                  <a:pt x="1624083" y="1612282"/>
                </a:cubicBezTo>
                <a:cubicBezTo>
                  <a:pt x="1651996" y="1605304"/>
                  <a:pt x="1678674" y="1594085"/>
                  <a:pt x="1705970" y="1584987"/>
                </a:cubicBezTo>
                <a:lnTo>
                  <a:pt x="1828800" y="1544044"/>
                </a:lnTo>
                <a:cubicBezTo>
                  <a:pt x="1960590" y="1500114"/>
                  <a:pt x="1755694" y="1570556"/>
                  <a:pt x="1924334" y="1503100"/>
                </a:cubicBezTo>
                <a:cubicBezTo>
                  <a:pt x="1951048" y="1492414"/>
                  <a:pt x="2006221" y="1475805"/>
                  <a:pt x="2006221" y="1475805"/>
                </a:cubicBezTo>
                <a:cubicBezTo>
                  <a:pt x="2089191" y="1420491"/>
                  <a:pt x="2001039" y="1472629"/>
                  <a:pt x="2101755" y="1434861"/>
                </a:cubicBezTo>
                <a:cubicBezTo>
                  <a:pt x="2120804" y="1427718"/>
                  <a:pt x="2137456" y="1415122"/>
                  <a:pt x="2156346" y="1407566"/>
                </a:cubicBezTo>
                <a:cubicBezTo>
                  <a:pt x="2183060" y="1396880"/>
                  <a:pt x="2238233" y="1380270"/>
                  <a:pt x="2238233" y="1380270"/>
                </a:cubicBezTo>
                <a:cubicBezTo>
                  <a:pt x="2304925" y="1313578"/>
                  <a:pt x="2249935" y="1359936"/>
                  <a:pt x="2333767" y="1312032"/>
                </a:cubicBezTo>
                <a:cubicBezTo>
                  <a:pt x="2348008" y="1303894"/>
                  <a:pt x="2359721" y="1291398"/>
                  <a:pt x="2374710" y="1284736"/>
                </a:cubicBezTo>
                <a:cubicBezTo>
                  <a:pt x="2401002" y="1273051"/>
                  <a:pt x="2430863" y="1270308"/>
                  <a:pt x="2456597" y="1257441"/>
                </a:cubicBezTo>
                <a:cubicBezTo>
                  <a:pt x="2474794" y="1248342"/>
                  <a:pt x="2492488" y="1238159"/>
                  <a:pt x="2511188" y="1230145"/>
                </a:cubicBezTo>
                <a:cubicBezTo>
                  <a:pt x="2524411" y="1224478"/>
                  <a:pt x="2539264" y="1222931"/>
                  <a:pt x="2552131" y="1216497"/>
                </a:cubicBezTo>
                <a:cubicBezTo>
                  <a:pt x="2650603" y="1167261"/>
                  <a:pt x="2528044" y="1209754"/>
                  <a:pt x="2647665" y="1161906"/>
                </a:cubicBezTo>
                <a:cubicBezTo>
                  <a:pt x="2740881" y="1124620"/>
                  <a:pt x="2709455" y="1149994"/>
                  <a:pt x="2784143" y="1107315"/>
                </a:cubicBezTo>
                <a:cubicBezTo>
                  <a:pt x="2798384" y="1099177"/>
                  <a:pt x="2810415" y="1087355"/>
                  <a:pt x="2825086" y="1080020"/>
                </a:cubicBezTo>
                <a:cubicBezTo>
                  <a:pt x="2846998" y="1069064"/>
                  <a:pt x="2871413" y="1063680"/>
                  <a:pt x="2893325" y="1052724"/>
                </a:cubicBezTo>
                <a:cubicBezTo>
                  <a:pt x="2987574" y="1005600"/>
                  <a:pt x="2875245" y="1040185"/>
                  <a:pt x="2988859" y="1011781"/>
                </a:cubicBezTo>
                <a:cubicBezTo>
                  <a:pt x="3016155" y="993584"/>
                  <a:pt x="3039624" y="967564"/>
                  <a:pt x="3070746" y="957190"/>
                </a:cubicBezTo>
                <a:lnTo>
                  <a:pt x="3152633" y="929894"/>
                </a:lnTo>
                <a:cubicBezTo>
                  <a:pt x="3170427" y="923962"/>
                  <a:pt x="3189258" y="921637"/>
                  <a:pt x="3207224" y="916247"/>
                </a:cubicBezTo>
                <a:cubicBezTo>
                  <a:pt x="3234782" y="907979"/>
                  <a:pt x="3289110" y="888951"/>
                  <a:pt x="3289110" y="888951"/>
                </a:cubicBezTo>
                <a:cubicBezTo>
                  <a:pt x="3399894" y="778167"/>
                  <a:pt x="3256344" y="907674"/>
                  <a:pt x="3384644" y="834360"/>
                </a:cubicBezTo>
                <a:cubicBezTo>
                  <a:pt x="3401402" y="824784"/>
                  <a:pt x="3408830" y="802993"/>
                  <a:pt x="3425588" y="793417"/>
                </a:cubicBezTo>
                <a:cubicBezTo>
                  <a:pt x="3441874" y="784111"/>
                  <a:pt x="3462144" y="784922"/>
                  <a:pt x="3480179" y="779769"/>
                </a:cubicBezTo>
                <a:cubicBezTo>
                  <a:pt x="3494011" y="775817"/>
                  <a:pt x="3507899" y="771788"/>
                  <a:pt x="3521122" y="766121"/>
                </a:cubicBezTo>
                <a:cubicBezTo>
                  <a:pt x="3539822" y="758107"/>
                  <a:pt x="3558049" y="748920"/>
                  <a:pt x="3575713" y="738826"/>
                </a:cubicBezTo>
                <a:cubicBezTo>
                  <a:pt x="3589954" y="730688"/>
                  <a:pt x="3601580" y="717991"/>
                  <a:pt x="3616656" y="711530"/>
                </a:cubicBezTo>
                <a:cubicBezTo>
                  <a:pt x="3633896" y="704141"/>
                  <a:pt x="3653212" y="703035"/>
                  <a:pt x="3671247" y="697882"/>
                </a:cubicBezTo>
                <a:cubicBezTo>
                  <a:pt x="3738351" y="678710"/>
                  <a:pt x="3693864" y="685795"/>
                  <a:pt x="3780430" y="656939"/>
                </a:cubicBezTo>
                <a:cubicBezTo>
                  <a:pt x="3798224" y="651007"/>
                  <a:pt x="3817055" y="648681"/>
                  <a:pt x="3835021" y="643291"/>
                </a:cubicBezTo>
                <a:cubicBezTo>
                  <a:pt x="3835061" y="643279"/>
                  <a:pt x="3937359" y="609178"/>
                  <a:pt x="3957850" y="602348"/>
                </a:cubicBezTo>
                <a:cubicBezTo>
                  <a:pt x="3971498" y="597799"/>
                  <a:pt x="3985927" y="595134"/>
                  <a:pt x="3998794" y="588700"/>
                </a:cubicBezTo>
                <a:cubicBezTo>
                  <a:pt x="4035188" y="570503"/>
                  <a:pt x="4069374" y="546977"/>
                  <a:pt x="4107976" y="534109"/>
                </a:cubicBezTo>
                <a:cubicBezTo>
                  <a:pt x="4121624" y="529560"/>
                  <a:pt x="4135696" y="526128"/>
                  <a:pt x="4148919" y="520461"/>
                </a:cubicBezTo>
                <a:cubicBezTo>
                  <a:pt x="4167619" y="512447"/>
                  <a:pt x="4184810" y="501180"/>
                  <a:pt x="4203510" y="493166"/>
                </a:cubicBezTo>
                <a:cubicBezTo>
                  <a:pt x="4216733" y="487499"/>
                  <a:pt x="4231586" y="485952"/>
                  <a:pt x="4244453" y="479518"/>
                </a:cubicBezTo>
                <a:cubicBezTo>
                  <a:pt x="4259124" y="472183"/>
                  <a:pt x="4271155" y="460361"/>
                  <a:pt x="4285397" y="452223"/>
                </a:cubicBezTo>
                <a:cubicBezTo>
                  <a:pt x="4303061" y="442129"/>
                  <a:pt x="4320687" y="431361"/>
                  <a:pt x="4339988" y="424927"/>
                </a:cubicBezTo>
                <a:cubicBezTo>
                  <a:pt x="4375577" y="413064"/>
                  <a:pt x="4449170" y="397632"/>
                  <a:pt x="4449170" y="397632"/>
                </a:cubicBezTo>
                <a:cubicBezTo>
                  <a:pt x="4732592" y="255918"/>
                  <a:pt x="4363711" y="431385"/>
                  <a:pt x="4599295" y="343041"/>
                </a:cubicBezTo>
                <a:cubicBezTo>
                  <a:pt x="4614653" y="337282"/>
                  <a:pt x="4625249" y="322407"/>
                  <a:pt x="4640238" y="315745"/>
                </a:cubicBezTo>
                <a:cubicBezTo>
                  <a:pt x="4666530" y="304060"/>
                  <a:pt x="4694829" y="297548"/>
                  <a:pt x="4722125" y="288450"/>
                </a:cubicBezTo>
                <a:cubicBezTo>
                  <a:pt x="4770592" y="272294"/>
                  <a:pt x="4784902" y="265158"/>
                  <a:pt x="4844955" y="261154"/>
                </a:cubicBezTo>
                <a:cubicBezTo>
                  <a:pt x="4953990" y="253885"/>
                  <a:pt x="5063319" y="252055"/>
                  <a:pt x="5172501" y="247506"/>
                </a:cubicBezTo>
                <a:cubicBezTo>
                  <a:pt x="5190698" y="242957"/>
                  <a:pt x="5209126" y="239248"/>
                  <a:pt x="5227092" y="233858"/>
                </a:cubicBezTo>
                <a:cubicBezTo>
                  <a:pt x="5254651" y="225590"/>
                  <a:pt x="5280766" y="212206"/>
                  <a:pt x="5308979" y="206563"/>
                </a:cubicBezTo>
                <a:cubicBezTo>
                  <a:pt x="5331725" y="202014"/>
                  <a:pt x="5354839" y="199018"/>
                  <a:pt x="5377218" y="192915"/>
                </a:cubicBezTo>
                <a:cubicBezTo>
                  <a:pt x="5404976" y="185345"/>
                  <a:pt x="5430667" y="169995"/>
                  <a:pt x="5459104" y="165620"/>
                </a:cubicBezTo>
                <a:lnTo>
                  <a:pt x="5636525" y="138324"/>
                </a:lnTo>
                <a:cubicBezTo>
                  <a:pt x="5675807" y="125230"/>
                  <a:pt x="5739793" y="103241"/>
                  <a:pt x="5773003" y="97381"/>
                </a:cubicBezTo>
                <a:cubicBezTo>
                  <a:pt x="5818027" y="89436"/>
                  <a:pt x="5864162" y="89776"/>
                  <a:pt x="5909480" y="83733"/>
                </a:cubicBezTo>
                <a:cubicBezTo>
                  <a:pt x="5932473" y="80667"/>
                  <a:pt x="5954726" y="73151"/>
                  <a:pt x="5977719" y="70085"/>
                </a:cubicBezTo>
                <a:cubicBezTo>
                  <a:pt x="6023037" y="64043"/>
                  <a:pt x="6068729" y="61224"/>
                  <a:pt x="6114197" y="56438"/>
                </a:cubicBezTo>
                <a:lnTo>
                  <a:pt x="6237027" y="42790"/>
                </a:lnTo>
                <a:cubicBezTo>
                  <a:pt x="6315445" y="16650"/>
                  <a:pt x="6339139" y="2803"/>
                  <a:pt x="6428095" y="1847"/>
                </a:cubicBezTo>
                <a:cubicBezTo>
                  <a:pt x="6814759" y="-2310"/>
                  <a:pt x="7201468" y="1847"/>
                  <a:pt x="7588155" y="1847"/>
                </a:cubicBezTo>
              </a:path>
            </a:pathLst>
          </a:custGeom>
          <a:noFill/>
          <a:ln w="857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683568" y="3320988"/>
            <a:ext cx="649537" cy="369332"/>
          </a:xfrm>
          <a:prstGeom prst="rect">
            <a:avLst/>
          </a:prstGeom>
          <a:noFill/>
        </p:spPr>
        <p:txBody>
          <a:bodyPr wrap="none" rtlCol="0">
            <a:spAutoFit/>
          </a:bodyPr>
          <a:lstStyle/>
          <a:p>
            <a:r>
              <a:rPr kumimoji="1" lang="en-US" altLang="ja-JP" dirty="0"/>
              <a:t>30</a:t>
            </a:r>
            <a:r>
              <a:rPr lang="ja-JP" altLang="en-US" dirty="0"/>
              <a:t>℃</a:t>
            </a:r>
            <a:endParaRPr kumimoji="1" lang="ja-JP" altLang="en-US" dirty="0"/>
          </a:p>
        </p:txBody>
      </p:sp>
      <p:sp>
        <p:nvSpPr>
          <p:cNvPr id="14" name="テキスト ボックス 13"/>
          <p:cNvSpPr txBox="1"/>
          <p:nvPr/>
        </p:nvSpPr>
        <p:spPr>
          <a:xfrm>
            <a:off x="683568" y="1880828"/>
            <a:ext cx="649537" cy="369332"/>
          </a:xfrm>
          <a:prstGeom prst="rect">
            <a:avLst/>
          </a:prstGeom>
          <a:noFill/>
        </p:spPr>
        <p:txBody>
          <a:bodyPr wrap="none" rtlCol="0">
            <a:spAutoFit/>
          </a:bodyPr>
          <a:lstStyle/>
          <a:p>
            <a:r>
              <a:rPr lang="en-US" altLang="ja-JP" dirty="0"/>
              <a:t>55</a:t>
            </a:r>
            <a:r>
              <a:rPr lang="ja-JP" altLang="en-US" dirty="0"/>
              <a:t>℃</a:t>
            </a:r>
            <a:endParaRPr kumimoji="1" lang="ja-JP" altLang="en-US" dirty="0"/>
          </a:p>
        </p:txBody>
      </p:sp>
      <p:sp>
        <p:nvSpPr>
          <p:cNvPr id="16" name="テキスト ボックス 15"/>
          <p:cNvSpPr txBox="1"/>
          <p:nvPr/>
        </p:nvSpPr>
        <p:spPr>
          <a:xfrm>
            <a:off x="6931235" y="3511078"/>
            <a:ext cx="1975221" cy="369332"/>
          </a:xfrm>
          <a:prstGeom prst="rect">
            <a:avLst/>
          </a:prstGeom>
          <a:noFill/>
        </p:spPr>
        <p:txBody>
          <a:bodyPr wrap="none" rtlCol="0">
            <a:spAutoFit/>
          </a:bodyPr>
          <a:lstStyle/>
          <a:p>
            <a:r>
              <a:rPr kumimoji="1" lang="en-US" altLang="ja-JP" dirty="0"/>
              <a:t>30</a:t>
            </a:r>
            <a:r>
              <a:rPr lang="ja-JP" altLang="en-US" dirty="0"/>
              <a:t>℃</a:t>
            </a:r>
            <a:r>
              <a:rPr kumimoji="1" lang="ja-JP" altLang="en-US" dirty="0"/>
              <a:t>サンプル温度</a:t>
            </a:r>
          </a:p>
        </p:txBody>
      </p:sp>
      <p:sp>
        <p:nvSpPr>
          <p:cNvPr id="17" name="テキスト ボックス 16"/>
          <p:cNvSpPr txBox="1"/>
          <p:nvPr/>
        </p:nvSpPr>
        <p:spPr>
          <a:xfrm>
            <a:off x="6931235" y="2636912"/>
            <a:ext cx="1975221" cy="369332"/>
          </a:xfrm>
          <a:prstGeom prst="rect">
            <a:avLst/>
          </a:prstGeom>
          <a:noFill/>
        </p:spPr>
        <p:txBody>
          <a:bodyPr wrap="none" rtlCol="0">
            <a:spAutoFit/>
          </a:bodyPr>
          <a:lstStyle/>
          <a:p>
            <a:r>
              <a:rPr lang="en-US" altLang="ja-JP" dirty="0"/>
              <a:t>55</a:t>
            </a:r>
            <a:r>
              <a:rPr lang="ja-JP" altLang="en-US" dirty="0"/>
              <a:t>℃</a:t>
            </a:r>
            <a:r>
              <a:rPr kumimoji="1" lang="ja-JP" altLang="en-US" dirty="0"/>
              <a:t>サンプル温度</a:t>
            </a:r>
          </a:p>
        </p:txBody>
      </p:sp>
      <p:sp>
        <p:nvSpPr>
          <p:cNvPr id="18" name="フリーフォーム 17"/>
          <p:cNvSpPr/>
          <p:nvPr/>
        </p:nvSpPr>
        <p:spPr>
          <a:xfrm>
            <a:off x="887103" y="1624084"/>
            <a:ext cx="6216059" cy="3985146"/>
          </a:xfrm>
          <a:custGeom>
            <a:avLst/>
            <a:gdLst>
              <a:gd name="connsiteX0" fmla="*/ 0 w 4940490"/>
              <a:gd name="connsiteY0" fmla="*/ 4203511 h 4203511"/>
              <a:gd name="connsiteX1" fmla="*/ 81887 w 4940490"/>
              <a:gd name="connsiteY1" fmla="*/ 4094329 h 4203511"/>
              <a:gd name="connsiteX2" fmla="*/ 122830 w 4940490"/>
              <a:gd name="connsiteY2" fmla="*/ 4080681 h 4203511"/>
              <a:gd name="connsiteX3" fmla="*/ 204717 w 4940490"/>
              <a:gd name="connsiteY3" fmla="*/ 4026090 h 4203511"/>
              <a:gd name="connsiteX4" fmla="*/ 286603 w 4940490"/>
              <a:gd name="connsiteY4" fmla="*/ 3985147 h 4203511"/>
              <a:gd name="connsiteX5" fmla="*/ 395786 w 4940490"/>
              <a:gd name="connsiteY5" fmla="*/ 3889612 h 4203511"/>
              <a:gd name="connsiteX6" fmla="*/ 436729 w 4940490"/>
              <a:gd name="connsiteY6" fmla="*/ 3848669 h 4203511"/>
              <a:gd name="connsiteX7" fmla="*/ 477672 w 4940490"/>
              <a:gd name="connsiteY7" fmla="*/ 3821374 h 4203511"/>
              <a:gd name="connsiteX8" fmla="*/ 559559 w 4940490"/>
              <a:gd name="connsiteY8" fmla="*/ 3739487 h 4203511"/>
              <a:gd name="connsiteX9" fmla="*/ 600502 w 4940490"/>
              <a:gd name="connsiteY9" fmla="*/ 3712191 h 4203511"/>
              <a:gd name="connsiteX10" fmla="*/ 682389 w 4940490"/>
              <a:gd name="connsiteY10" fmla="*/ 3630305 h 4203511"/>
              <a:gd name="connsiteX11" fmla="*/ 709684 w 4940490"/>
              <a:gd name="connsiteY11" fmla="*/ 3589362 h 4203511"/>
              <a:gd name="connsiteX12" fmla="*/ 750627 w 4940490"/>
              <a:gd name="connsiteY12" fmla="*/ 3575714 h 4203511"/>
              <a:gd name="connsiteX13" fmla="*/ 818866 w 4940490"/>
              <a:gd name="connsiteY13" fmla="*/ 3507475 h 4203511"/>
              <a:gd name="connsiteX14" fmla="*/ 900753 w 4940490"/>
              <a:gd name="connsiteY14" fmla="*/ 3425588 h 4203511"/>
              <a:gd name="connsiteX15" fmla="*/ 941696 w 4940490"/>
              <a:gd name="connsiteY15" fmla="*/ 3384645 h 4203511"/>
              <a:gd name="connsiteX16" fmla="*/ 982639 w 4940490"/>
              <a:gd name="connsiteY16" fmla="*/ 3343702 h 4203511"/>
              <a:gd name="connsiteX17" fmla="*/ 1078174 w 4940490"/>
              <a:gd name="connsiteY17" fmla="*/ 3220872 h 4203511"/>
              <a:gd name="connsiteX18" fmla="*/ 1119117 w 4940490"/>
              <a:gd name="connsiteY18" fmla="*/ 3207224 h 4203511"/>
              <a:gd name="connsiteX19" fmla="*/ 1187356 w 4940490"/>
              <a:gd name="connsiteY19" fmla="*/ 3138985 h 4203511"/>
              <a:gd name="connsiteX20" fmla="*/ 1214651 w 4940490"/>
              <a:gd name="connsiteY20" fmla="*/ 3098042 h 4203511"/>
              <a:gd name="connsiteX21" fmla="*/ 1255595 w 4940490"/>
              <a:gd name="connsiteY21" fmla="*/ 3057099 h 4203511"/>
              <a:gd name="connsiteX22" fmla="*/ 1296538 w 4940490"/>
              <a:gd name="connsiteY22" fmla="*/ 3002508 h 4203511"/>
              <a:gd name="connsiteX23" fmla="*/ 1323833 w 4940490"/>
              <a:gd name="connsiteY23" fmla="*/ 2961565 h 4203511"/>
              <a:gd name="connsiteX24" fmla="*/ 1364777 w 4940490"/>
              <a:gd name="connsiteY24" fmla="*/ 2934269 h 4203511"/>
              <a:gd name="connsiteX25" fmla="*/ 1487606 w 4940490"/>
              <a:gd name="connsiteY25" fmla="*/ 2797791 h 4203511"/>
              <a:gd name="connsiteX26" fmla="*/ 1528550 w 4940490"/>
              <a:gd name="connsiteY26" fmla="*/ 2756848 h 4203511"/>
              <a:gd name="connsiteX27" fmla="*/ 1637732 w 4940490"/>
              <a:gd name="connsiteY27" fmla="*/ 2606723 h 4203511"/>
              <a:gd name="connsiteX28" fmla="*/ 1678675 w 4940490"/>
              <a:gd name="connsiteY28" fmla="*/ 2552132 h 4203511"/>
              <a:gd name="connsiteX29" fmla="*/ 1733266 w 4940490"/>
              <a:gd name="connsiteY29" fmla="*/ 2511188 h 4203511"/>
              <a:gd name="connsiteX30" fmla="*/ 1774209 w 4940490"/>
              <a:gd name="connsiteY30" fmla="*/ 2456597 h 4203511"/>
              <a:gd name="connsiteX31" fmla="*/ 1856096 w 4940490"/>
              <a:gd name="connsiteY31" fmla="*/ 2388359 h 4203511"/>
              <a:gd name="connsiteX32" fmla="*/ 1924335 w 4940490"/>
              <a:gd name="connsiteY32" fmla="*/ 2292824 h 4203511"/>
              <a:gd name="connsiteX33" fmla="*/ 1951630 w 4940490"/>
              <a:gd name="connsiteY33" fmla="*/ 2251881 h 4203511"/>
              <a:gd name="connsiteX34" fmla="*/ 2033517 w 4940490"/>
              <a:gd name="connsiteY34" fmla="*/ 2169994 h 4203511"/>
              <a:gd name="connsiteX35" fmla="*/ 2074460 w 4940490"/>
              <a:gd name="connsiteY35" fmla="*/ 2129051 h 4203511"/>
              <a:gd name="connsiteX36" fmla="*/ 2156347 w 4940490"/>
              <a:gd name="connsiteY36" fmla="*/ 2033517 h 4203511"/>
              <a:gd name="connsiteX37" fmla="*/ 2238233 w 4940490"/>
              <a:gd name="connsiteY37" fmla="*/ 1978926 h 4203511"/>
              <a:gd name="connsiteX38" fmla="*/ 2279177 w 4940490"/>
              <a:gd name="connsiteY38" fmla="*/ 1937982 h 4203511"/>
              <a:gd name="connsiteX39" fmla="*/ 2306472 w 4940490"/>
              <a:gd name="connsiteY39" fmla="*/ 1897039 h 4203511"/>
              <a:gd name="connsiteX40" fmla="*/ 2347415 w 4940490"/>
              <a:gd name="connsiteY40" fmla="*/ 1869744 h 4203511"/>
              <a:gd name="connsiteX41" fmla="*/ 2388359 w 4940490"/>
              <a:gd name="connsiteY41" fmla="*/ 1828800 h 4203511"/>
              <a:gd name="connsiteX42" fmla="*/ 2442950 w 4940490"/>
              <a:gd name="connsiteY42" fmla="*/ 1787857 h 4203511"/>
              <a:gd name="connsiteX43" fmla="*/ 2524836 w 4940490"/>
              <a:gd name="connsiteY43" fmla="*/ 1705971 h 4203511"/>
              <a:gd name="connsiteX44" fmla="*/ 2565780 w 4940490"/>
              <a:gd name="connsiteY44" fmla="*/ 1665027 h 4203511"/>
              <a:gd name="connsiteX45" fmla="*/ 2606723 w 4940490"/>
              <a:gd name="connsiteY45" fmla="*/ 1637732 h 4203511"/>
              <a:gd name="connsiteX46" fmla="*/ 2647666 w 4940490"/>
              <a:gd name="connsiteY46" fmla="*/ 1583141 h 4203511"/>
              <a:gd name="connsiteX47" fmla="*/ 2729553 w 4940490"/>
              <a:gd name="connsiteY47" fmla="*/ 1542197 h 4203511"/>
              <a:gd name="connsiteX48" fmla="*/ 2770496 w 4940490"/>
              <a:gd name="connsiteY48" fmla="*/ 1501254 h 4203511"/>
              <a:gd name="connsiteX49" fmla="*/ 2866030 w 4940490"/>
              <a:gd name="connsiteY49" fmla="*/ 1433015 h 4203511"/>
              <a:gd name="connsiteX50" fmla="*/ 2961565 w 4940490"/>
              <a:gd name="connsiteY50" fmla="*/ 1337481 h 4203511"/>
              <a:gd name="connsiteX51" fmla="*/ 3043451 w 4940490"/>
              <a:gd name="connsiteY51" fmla="*/ 1269242 h 4203511"/>
              <a:gd name="connsiteX52" fmla="*/ 3070747 w 4940490"/>
              <a:gd name="connsiteY52" fmla="*/ 1228299 h 4203511"/>
              <a:gd name="connsiteX53" fmla="*/ 3166281 w 4940490"/>
              <a:gd name="connsiteY53" fmla="*/ 1132765 h 4203511"/>
              <a:gd name="connsiteX54" fmla="*/ 3234520 w 4940490"/>
              <a:gd name="connsiteY54" fmla="*/ 1050878 h 4203511"/>
              <a:gd name="connsiteX55" fmla="*/ 3330054 w 4940490"/>
              <a:gd name="connsiteY55" fmla="*/ 914400 h 4203511"/>
              <a:gd name="connsiteX56" fmla="*/ 3357350 w 4940490"/>
              <a:gd name="connsiteY56" fmla="*/ 873457 h 4203511"/>
              <a:gd name="connsiteX57" fmla="*/ 3398293 w 4940490"/>
              <a:gd name="connsiteY57" fmla="*/ 859809 h 4203511"/>
              <a:gd name="connsiteX58" fmla="*/ 3480180 w 4940490"/>
              <a:gd name="connsiteY58" fmla="*/ 805218 h 4203511"/>
              <a:gd name="connsiteX59" fmla="*/ 3534771 w 4940490"/>
              <a:gd name="connsiteY59" fmla="*/ 777923 h 4203511"/>
              <a:gd name="connsiteX60" fmla="*/ 3575714 w 4940490"/>
              <a:gd name="connsiteY60" fmla="*/ 736980 h 4203511"/>
              <a:gd name="connsiteX61" fmla="*/ 3616657 w 4940490"/>
              <a:gd name="connsiteY61" fmla="*/ 709684 h 4203511"/>
              <a:gd name="connsiteX62" fmla="*/ 3684896 w 4940490"/>
              <a:gd name="connsiteY62" fmla="*/ 641445 h 4203511"/>
              <a:gd name="connsiteX63" fmla="*/ 3753135 w 4940490"/>
              <a:gd name="connsiteY63" fmla="*/ 586854 h 4203511"/>
              <a:gd name="connsiteX64" fmla="*/ 3835021 w 4940490"/>
              <a:gd name="connsiteY64" fmla="*/ 532263 h 4203511"/>
              <a:gd name="connsiteX65" fmla="*/ 3875965 w 4940490"/>
              <a:gd name="connsiteY65" fmla="*/ 504968 h 4203511"/>
              <a:gd name="connsiteX66" fmla="*/ 3916908 w 4940490"/>
              <a:gd name="connsiteY66" fmla="*/ 491320 h 4203511"/>
              <a:gd name="connsiteX67" fmla="*/ 3985147 w 4940490"/>
              <a:gd name="connsiteY67" fmla="*/ 423081 h 4203511"/>
              <a:gd name="connsiteX68" fmla="*/ 4067033 w 4940490"/>
              <a:gd name="connsiteY68" fmla="*/ 395785 h 4203511"/>
              <a:gd name="connsiteX69" fmla="*/ 4107977 w 4940490"/>
              <a:gd name="connsiteY69" fmla="*/ 368490 h 4203511"/>
              <a:gd name="connsiteX70" fmla="*/ 4285397 w 4940490"/>
              <a:gd name="connsiteY70" fmla="*/ 327547 h 4203511"/>
              <a:gd name="connsiteX71" fmla="*/ 4435523 w 4940490"/>
              <a:gd name="connsiteY71" fmla="*/ 313899 h 4203511"/>
              <a:gd name="connsiteX72" fmla="*/ 4544705 w 4940490"/>
              <a:gd name="connsiteY72" fmla="*/ 286603 h 4203511"/>
              <a:gd name="connsiteX73" fmla="*/ 4681183 w 4940490"/>
              <a:gd name="connsiteY73" fmla="*/ 218365 h 4203511"/>
              <a:gd name="connsiteX74" fmla="*/ 4776717 w 4940490"/>
              <a:gd name="connsiteY74" fmla="*/ 163774 h 4203511"/>
              <a:gd name="connsiteX75" fmla="*/ 4831308 w 4940490"/>
              <a:gd name="connsiteY75" fmla="*/ 109182 h 4203511"/>
              <a:gd name="connsiteX76" fmla="*/ 4872251 w 4940490"/>
              <a:gd name="connsiteY76" fmla="*/ 81887 h 4203511"/>
              <a:gd name="connsiteX77" fmla="*/ 4913195 w 4940490"/>
              <a:gd name="connsiteY77" fmla="*/ 40944 h 4203511"/>
              <a:gd name="connsiteX78" fmla="*/ 4940490 w 4940490"/>
              <a:gd name="connsiteY78" fmla="*/ 0 h 420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940490" h="4203511">
                <a:moveTo>
                  <a:pt x="0" y="4203511"/>
                </a:moveTo>
                <a:cubicBezTo>
                  <a:pt x="23523" y="4164306"/>
                  <a:pt x="42087" y="4120862"/>
                  <a:pt x="81887" y="4094329"/>
                </a:cubicBezTo>
                <a:cubicBezTo>
                  <a:pt x="93857" y="4086349"/>
                  <a:pt x="110254" y="4087667"/>
                  <a:pt x="122830" y="4080681"/>
                </a:cubicBezTo>
                <a:cubicBezTo>
                  <a:pt x="151507" y="4064749"/>
                  <a:pt x="173595" y="4036464"/>
                  <a:pt x="204717" y="4026090"/>
                </a:cubicBezTo>
                <a:cubicBezTo>
                  <a:pt x="261221" y="4007255"/>
                  <a:pt x="233690" y="4020422"/>
                  <a:pt x="286603" y="3985147"/>
                </a:cubicBezTo>
                <a:cubicBezTo>
                  <a:pt x="363942" y="3869139"/>
                  <a:pt x="236560" y="4048838"/>
                  <a:pt x="395786" y="3889612"/>
                </a:cubicBezTo>
                <a:cubicBezTo>
                  <a:pt x="409434" y="3875964"/>
                  <a:pt x="421902" y="3861025"/>
                  <a:pt x="436729" y="3848669"/>
                </a:cubicBezTo>
                <a:cubicBezTo>
                  <a:pt x="449330" y="3838168"/>
                  <a:pt x="465413" y="3832271"/>
                  <a:pt x="477672" y="3821374"/>
                </a:cubicBezTo>
                <a:cubicBezTo>
                  <a:pt x="506523" y="3795728"/>
                  <a:pt x="527441" y="3760900"/>
                  <a:pt x="559559" y="3739487"/>
                </a:cubicBezTo>
                <a:cubicBezTo>
                  <a:pt x="573207" y="3730388"/>
                  <a:pt x="588243" y="3723088"/>
                  <a:pt x="600502" y="3712191"/>
                </a:cubicBezTo>
                <a:cubicBezTo>
                  <a:pt x="629353" y="3686545"/>
                  <a:pt x="660977" y="3662424"/>
                  <a:pt x="682389" y="3630305"/>
                </a:cubicBezTo>
                <a:cubicBezTo>
                  <a:pt x="691487" y="3616657"/>
                  <a:pt x="696876" y="3599609"/>
                  <a:pt x="709684" y="3589362"/>
                </a:cubicBezTo>
                <a:cubicBezTo>
                  <a:pt x="720917" y="3580375"/>
                  <a:pt x="736979" y="3580263"/>
                  <a:pt x="750627" y="3575714"/>
                </a:cubicBezTo>
                <a:cubicBezTo>
                  <a:pt x="806873" y="3491347"/>
                  <a:pt x="744424" y="3573646"/>
                  <a:pt x="818866" y="3507475"/>
                </a:cubicBezTo>
                <a:cubicBezTo>
                  <a:pt x="847717" y="3481829"/>
                  <a:pt x="873457" y="3452884"/>
                  <a:pt x="900753" y="3425588"/>
                </a:cubicBezTo>
                <a:lnTo>
                  <a:pt x="941696" y="3384645"/>
                </a:lnTo>
                <a:cubicBezTo>
                  <a:pt x="955344" y="3370997"/>
                  <a:pt x="971933" y="3359761"/>
                  <a:pt x="982639" y="3343702"/>
                </a:cubicBezTo>
                <a:cubicBezTo>
                  <a:pt x="1004332" y="3311162"/>
                  <a:pt x="1039687" y="3246530"/>
                  <a:pt x="1078174" y="3220872"/>
                </a:cubicBezTo>
                <a:cubicBezTo>
                  <a:pt x="1090144" y="3212892"/>
                  <a:pt x="1105469" y="3211773"/>
                  <a:pt x="1119117" y="3207224"/>
                </a:cubicBezTo>
                <a:cubicBezTo>
                  <a:pt x="1191903" y="3098044"/>
                  <a:pt x="1096371" y="3229970"/>
                  <a:pt x="1187356" y="3138985"/>
                </a:cubicBezTo>
                <a:cubicBezTo>
                  <a:pt x="1198954" y="3127387"/>
                  <a:pt x="1204150" y="3110643"/>
                  <a:pt x="1214651" y="3098042"/>
                </a:cubicBezTo>
                <a:cubicBezTo>
                  <a:pt x="1227007" y="3083215"/>
                  <a:pt x="1243034" y="3071753"/>
                  <a:pt x="1255595" y="3057099"/>
                </a:cubicBezTo>
                <a:cubicBezTo>
                  <a:pt x="1270398" y="3039829"/>
                  <a:pt x="1283317" y="3021017"/>
                  <a:pt x="1296538" y="3002508"/>
                </a:cubicBezTo>
                <a:cubicBezTo>
                  <a:pt x="1306072" y="2989161"/>
                  <a:pt x="1312235" y="2973163"/>
                  <a:pt x="1323833" y="2961565"/>
                </a:cubicBezTo>
                <a:cubicBezTo>
                  <a:pt x="1335432" y="2949966"/>
                  <a:pt x="1351129" y="2943368"/>
                  <a:pt x="1364777" y="2934269"/>
                </a:cubicBezTo>
                <a:cubicBezTo>
                  <a:pt x="1417052" y="2855855"/>
                  <a:pt x="1380476" y="2904921"/>
                  <a:pt x="1487606" y="2797791"/>
                </a:cubicBezTo>
                <a:cubicBezTo>
                  <a:pt x="1501254" y="2784143"/>
                  <a:pt x="1517844" y="2772907"/>
                  <a:pt x="1528550" y="2756848"/>
                </a:cubicBezTo>
                <a:cubicBezTo>
                  <a:pt x="1581081" y="2678051"/>
                  <a:pt x="1546001" y="2729031"/>
                  <a:pt x="1637732" y="2606723"/>
                </a:cubicBezTo>
                <a:cubicBezTo>
                  <a:pt x="1651380" y="2588526"/>
                  <a:pt x="1660478" y="2565780"/>
                  <a:pt x="1678675" y="2552132"/>
                </a:cubicBezTo>
                <a:cubicBezTo>
                  <a:pt x="1696872" y="2538484"/>
                  <a:pt x="1717182" y="2527272"/>
                  <a:pt x="1733266" y="2511188"/>
                </a:cubicBezTo>
                <a:cubicBezTo>
                  <a:pt x="1749350" y="2495104"/>
                  <a:pt x="1759406" y="2473867"/>
                  <a:pt x="1774209" y="2456597"/>
                </a:cubicBezTo>
                <a:cubicBezTo>
                  <a:pt x="1809236" y="2415733"/>
                  <a:pt x="1813979" y="2416437"/>
                  <a:pt x="1856096" y="2388359"/>
                </a:cubicBezTo>
                <a:cubicBezTo>
                  <a:pt x="1920428" y="2291861"/>
                  <a:pt x="1839688" y="2411331"/>
                  <a:pt x="1924335" y="2292824"/>
                </a:cubicBezTo>
                <a:cubicBezTo>
                  <a:pt x="1933869" y="2279477"/>
                  <a:pt x="1940733" y="2264140"/>
                  <a:pt x="1951630" y="2251881"/>
                </a:cubicBezTo>
                <a:cubicBezTo>
                  <a:pt x="1977276" y="2223030"/>
                  <a:pt x="2006221" y="2197290"/>
                  <a:pt x="2033517" y="2169994"/>
                </a:cubicBezTo>
                <a:cubicBezTo>
                  <a:pt x="2047165" y="2156346"/>
                  <a:pt x="2062880" y="2144492"/>
                  <a:pt x="2074460" y="2129051"/>
                </a:cubicBezTo>
                <a:cubicBezTo>
                  <a:pt x="2100103" y="2094859"/>
                  <a:pt x="2122127" y="2060132"/>
                  <a:pt x="2156347" y="2033517"/>
                </a:cubicBezTo>
                <a:cubicBezTo>
                  <a:pt x="2182242" y="2013377"/>
                  <a:pt x="2215036" y="2002123"/>
                  <a:pt x="2238233" y="1978926"/>
                </a:cubicBezTo>
                <a:cubicBezTo>
                  <a:pt x="2251881" y="1965278"/>
                  <a:pt x="2266821" y="1952810"/>
                  <a:pt x="2279177" y="1937982"/>
                </a:cubicBezTo>
                <a:cubicBezTo>
                  <a:pt x="2289678" y="1925381"/>
                  <a:pt x="2294874" y="1908637"/>
                  <a:pt x="2306472" y="1897039"/>
                </a:cubicBezTo>
                <a:cubicBezTo>
                  <a:pt x="2318070" y="1885441"/>
                  <a:pt x="2334814" y="1880245"/>
                  <a:pt x="2347415" y="1869744"/>
                </a:cubicBezTo>
                <a:cubicBezTo>
                  <a:pt x="2362243" y="1857388"/>
                  <a:pt x="2373704" y="1841361"/>
                  <a:pt x="2388359" y="1828800"/>
                </a:cubicBezTo>
                <a:cubicBezTo>
                  <a:pt x="2405629" y="1813997"/>
                  <a:pt x="2426043" y="1803073"/>
                  <a:pt x="2442950" y="1787857"/>
                </a:cubicBezTo>
                <a:cubicBezTo>
                  <a:pt x="2471642" y="1762034"/>
                  <a:pt x="2497541" y="1733266"/>
                  <a:pt x="2524836" y="1705971"/>
                </a:cubicBezTo>
                <a:cubicBezTo>
                  <a:pt x="2538484" y="1692323"/>
                  <a:pt x="2549720" y="1675733"/>
                  <a:pt x="2565780" y="1665027"/>
                </a:cubicBezTo>
                <a:lnTo>
                  <a:pt x="2606723" y="1637732"/>
                </a:lnTo>
                <a:cubicBezTo>
                  <a:pt x="2620371" y="1619535"/>
                  <a:pt x="2631582" y="1599225"/>
                  <a:pt x="2647666" y="1583141"/>
                </a:cubicBezTo>
                <a:cubicBezTo>
                  <a:pt x="2674123" y="1556683"/>
                  <a:pt x="2696252" y="1553297"/>
                  <a:pt x="2729553" y="1542197"/>
                </a:cubicBezTo>
                <a:cubicBezTo>
                  <a:pt x="2743201" y="1528549"/>
                  <a:pt x="2755669" y="1513610"/>
                  <a:pt x="2770496" y="1501254"/>
                </a:cubicBezTo>
                <a:cubicBezTo>
                  <a:pt x="2859551" y="1427042"/>
                  <a:pt x="2757843" y="1531367"/>
                  <a:pt x="2866030" y="1433015"/>
                </a:cubicBezTo>
                <a:cubicBezTo>
                  <a:pt x="2899354" y="1402721"/>
                  <a:pt x="2926968" y="1366312"/>
                  <a:pt x="2961565" y="1337481"/>
                </a:cubicBezTo>
                <a:cubicBezTo>
                  <a:pt x="2988860" y="1314735"/>
                  <a:pt x="3018327" y="1294366"/>
                  <a:pt x="3043451" y="1269242"/>
                </a:cubicBezTo>
                <a:cubicBezTo>
                  <a:pt x="3055049" y="1257644"/>
                  <a:pt x="3059774" y="1240491"/>
                  <a:pt x="3070747" y="1228299"/>
                </a:cubicBezTo>
                <a:cubicBezTo>
                  <a:pt x="3100874" y="1194825"/>
                  <a:pt x="3146140" y="1173046"/>
                  <a:pt x="3166281" y="1132765"/>
                </a:cubicBezTo>
                <a:cubicBezTo>
                  <a:pt x="3200913" y="1063503"/>
                  <a:pt x="3176649" y="1089460"/>
                  <a:pt x="3234520" y="1050878"/>
                </a:cubicBezTo>
                <a:cubicBezTo>
                  <a:pt x="3359994" y="862666"/>
                  <a:pt x="3229028" y="1055835"/>
                  <a:pt x="3330054" y="914400"/>
                </a:cubicBezTo>
                <a:cubicBezTo>
                  <a:pt x="3339588" y="901053"/>
                  <a:pt x="3344542" y="883704"/>
                  <a:pt x="3357350" y="873457"/>
                </a:cubicBezTo>
                <a:cubicBezTo>
                  <a:pt x="3368584" y="864470"/>
                  <a:pt x="3385717" y="866795"/>
                  <a:pt x="3398293" y="859809"/>
                </a:cubicBezTo>
                <a:cubicBezTo>
                  <a:pt x="3426970" y="843877"/>
                  <a:pt x="3450838" y="819889"/>
                  <a:pt x="3480180" y="805218"/>
                </a:cubicBezTo>
                <a:lnTo>
                  <a:pt x="3534771" y="777923"/>
                </a:lnTo>
                <a:cubicBezTo>
                  <a:pt x="3548419" y="764275"/>
                  <a:pt x="3560887" y="749336"/>
                  <a:pt x="3575714" y="736980"/>
                </a:cubicBezTo>
                <a:cubicBezTo>
                  <a:pt x="3588315" y="726479"/>
                  <a:pt x="3605059" y="721282"/>
                  <a:pt x="3616657" y="709684"/>
                </a:cubicBezTo>
                <a:cubicBezTo>
                  <a:pt x="3707642" y="618699"/>
                  <a:pt x="3575715" y="714234"/>
                  <a:pt x="3684896" y="641445"/>
                </a:cubicBezTo>
                <a:cubicBezTo>
                  <a:pt x="3735331" y="565794"/>
                  <a:pt x="3683336" y="625632"/>
                  <a:pt x="3753135" y="586854"/>
                </a:cubicBezTo>
                <a:cubicBezTo>
                  <a:pt x="3781812" y="570922"/>
                  <a:pt x="3807726" y="550460"/>
                  <a:pt x="3835021" y="532263"/>
                </a:cubicBezTo>
                <a:cubicBezTo>
                  <a:pt x="3848669" y="523164"/>
                  <a:pt x="3860404" y="510155"/>
                  <a:pt x="3875965" y="504968"/>
                </a:cubicBezTo>
                <a:lnTo>
                  <a:pt x="3916908" y="491320"/>
                </a:lnTo>
                <a:cubicBezTo>
                  <a:pt x="3941809" y="453967"/>
                  <a:pt x="3942048" y="442236"/>
                  <a:pt x="3985147" y="423081"/>
                </a:cubicBezTo>
                <a:cubicBezTo>
                  <a:pt x="4011439" y="411395"/>
                  <a:pt x="4043093" y="411744"/>
                  <a:pt x="4067033" y="395785"/>
                </a:cubicBezTo>
                <a:cubicBezTo>
                  <a:pt x="4080681" y="386687"/>
                  <a:pt x="4092988" y="375152"/>
                  <a:pt x="4107977" y="368490"/>
                </a:cubicBezTo>
                <a:cubicBezTo>
                  <a:pt x="4172353" y="339878"/>
                  <a:pt x="4215076" y="335360"/>
                  <a:pt x="4285397" y="327547"/>
                </a:cubicBezTo>
                <a:cubicBezTo>
                  <a:pt x="4335338" y="321998"/>
                  <a:pt x="4385481" y="318448"/>
                  <a:pt x="4435523" y="313899"/>
                </a:cubicBezTo>
                <a:cubicBezTo>
                  <a:pt x="4468115" y="307380"/>
                  <a:pt x="4512611" y="301415"/>
                  <a:pt x="4544705" y="286603"/>
                </a:cubicBezTo>
                <a:cubicBezTo>
                  <a:pt x="4590886" y="265289"/>
                  <a:pt x="4638863" y="246579"/>
                  <a:pt x="4681183" y="218365"/>
                </a:cubicBezTo>
                <a:cubicBezTo>
                  <a:pt x="4739054" y="179784"/>
                  <a:pt x="4707455" y="198404"/>
                  <a:pt x="4776717" y="163774"/>
                </a:cubicBezTo>
                <a:cubicBezTo>
                  <a:pt x="4794914" y="145577"/>
                  <a:pt x="4811769" y="125930"/>
                  <a:pt x="4831308" y="109182"/>
                </a:cubicBezTo>
                <a:cubicBezTo>
                  <a:pt x="4843762" y="98507"/>
                  <a:pt x="4859650" y="92387"/>
                  <a:pt x="4872251" y="81887"/>
                </a:cubicBezTo>
                <a:cubicBezTo>
                  <a:pt x="4887079" y="69531"/>
                  <a:pt x="4900839" y="55771"/>
                  <a:pt x="4913195" y="40944"/>
                </a:cubicBezTo>
                <a:cubicBezTo>
                  <a:pt x="4923696" y="28343"/>
                  <a:pt x="4940490" y="0"/>
                  <a:pt x="4940490" y="0"/>
                </a:cubicBezTo>
              </a:path>
            </a:pathLst>
          </a:custGeom>
          <a:noFill/>
          <a:ln w="317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24"/>
          <p:cNvGrpSpPr/>
          <p:nvPr/>
        </p:nvGrpSpPr>
        <p:grpSpPr>
          <a:xfrm>
            <a:off x="900752" y="1405719"/>
            <a:ext cx="4558987" cy="4244454"/>
            <a:chOff x="900752" y="1405719"/>
            <a:chExt cx="4558987" cy="4244454"/>
          </a:xfrm>
        </p:grpSpPr>
        <p:sp>
          <p:nvSpPr>
            <p:cNvPr id="19" name="フリーフォーム 18"/>
            <p:cNvSpPr/>
            <p:nvPr/>
          </p:nvSpPr>
          <p:spPr>
            <a:xfrm>
              <a:off x="900752" y="1624084"/>
              <a:ext cx="2579438" cy="3930555"/>
            </a:xfrm>
            <a:custGeom>
              <a:avLst/>
              <a:gdLst>
                <a:gd name="connsiteX0" fmla="*/ 0 w 2579438"/>
                <a:gd name="connsiteY0" fmla="*/ 3930555 h 3930555"/>
                <a:gd name="connsiteX1" fmla="*/ 68239 w 2579438"/>
                <a:gd name="connsiteY1" fmla="*/ 3903259 h 3930555"/>
                <a:gd name="connsiteX2" fmla="*/ 109182 w 2579438"/>
                <a:gd name="connsiteY2" fmla="*/ 3889612 h 3930555"/>
                <a:gd name="connsiteX3" fmla="*/ 163773 w 2579438"/>
                <a:gd name="connsiteY3" fmla="*/ 3807725 h 3930555"/>
                <a:gd name="connsiteX4" fmla="*/ 259308 w 2579438"/>
                <a:gd name="connsiteY4" fmla="*/ 3725838 h 3930555"/>
                <a:gd name="connsiteX5" fmla="*/ 341194 w 2579438"/>
                <a:gd name="connsiteY5" fmla="*/ 3643952 h 3930555"/>
                <a:gd name="connsiteX6" fmla="*/ 409433 w 2579438"/>
                <a:gd name="connsiteY6" fmla="*/ 3589361 h 3930555"/>
                <a:gd name="connsiteX7" fmla="*/ 491320 w 2579438"/>
                <a:gd name="connsiteY7" fmla="*/ 3534770 h 3930555"/>
                <a:gd name="connsiteX8" fmla="*/ 504967 w 2579438"/>
                <a:gd name="connsiteY8" fmla="*/ 3493826 h 3930555"/>
                <a:gd name="connsiteX9" fmla="*/ 600502 w 2579438"/>
                <a:gd name="connsiteY9" fmla="*/ 3384644 h 3930555"/>
                <a:gd name="connsiteX10" fmla="*/ 641445 w 2579438"/>
                <a:gd name="connsiteY10" fmla="*/ 3330053 h 3930555"/>
                <a:gd name="connsiteX11" fmla="*/ 764275 w 2579438"/>
                <a:gd name="connsiteY11" fmla="*/ 3234519 h 3930555"/>
                <a:gd name="connsiteX12" fmla="*/ 832514 w 2579438"/>
                <a:gd name="connsiteY12" fmla="*/ 3138985 h 3930555"/>
                <a:gd name="connsiteX13" fmla="*/ 900752 w 2579438"/>
                <a:gd name="connsiteY13" fmla="*/ 3070746 h 3930555"/>
                <a:gd name="connsiteX14" fmla="*/ 955344 w 2579438"/>
                <a:gd name="connsiteY14" fmla="*/ 2975212 h 3930555"/>
                <a:gd name="connsiteX15" fmla="*/ 968991 w 2579438"/>
                <a:gd name="connsiteY15" fmla="*/ 2934268 h 3930555"/>
                <a:gd name="connsiteX16" fmla="*/ 1037230 w 2579438"/>
                <a:gd name="connsiteY16" fmla="*/ 2866029 h 3930555"/>
                <a:gd name="connsiteX17" fmla="*/ 1132764 w 2579438"/>
                <a:gd name="connsiteY17" fmla="*/ 2743200 h 3930555"/>
                <a:gd name="connsiteX18" fmla="*/ 1160060 w 2579438"/>
                <a:gd name="connsiteY18" fmla="*/ 2702256 h 3930555"/>
                <a:gd name="connsiteX19" fmla="*/ 1173708 w 2579438"/>
                <a:gd name="connsiteY19" fmla="*/ 2661313 h 3930555"/>
                <a:gd name="connsiteX20" fmla="*/ 1269242 w 2579438"/>
                <a:gd name="connsiteY20" fmla="*/ 2565779 h 3930555"/>
                <a:gd name="connsiteX21" fmla="*/ 1310185 w 2579438"/>
                <a:gd name="connsiteY21" fmla="*/ 2524835 h 3930555"/>
                <a:gd name="connsiteX22" fmla="*/ 1351129 w 2579438"/>
                <a:gd name="connsiteY22" fmla="*/ 2470244 h 3930555"/>
                <a:gd name="connsiteX23" fmla="*/ 1392072 w 2579438"/>
                <a:gd name="connsiteY23" fmla="*/ 2388358 h 3930555"/>
                <a:gd name="connsiteX24" fmla="*/ 1446663 w 2579438"/>
                <a:gd name="connsiteY24" fmla="*/ 2279176 h 3930555"/>
                <a:gd name="connsiteX25" fmla="*/ 1473958 w 2579438"/>
                <a:gd name="connsiteY25" fmla="*/ 2224585 h 3930555"/>
                <a:gd name="connsiteX26" fmla="*/ 1501254 w 2579438"/>
                <a:gd name="connsiteY26" fmla="*/ 2183641 h 3930555"/>
                <a:gd name="connsiteX27" fmla="*/ 1514902 w 2579438"/>
                <a:gd name="connsiteY27" fmla="*/ 2142698 h 3930555"/>
                <a:gd name="connsiteX28" fmla="*/ 1555845 w 2579438"/>
                <a:gd name="connsiteY28" fmla="*/ 2101755 h 3930555"/>
                <a:gd name="connsiteX29" fmla="*/ 1569493 w 2579438"/>
                <a:gd name="connsiteY29" fmla="*/ 2060812 h 3930555"/>
                <a:gd name="connsiteX30" fmla="*/ 1637732 w 2579438"/>
                <a:gd name="connsiteY30" fmla="*/ 1937982 h 3930555"/>
                <a:gd name="connsiteX31" fmla="*/ 1678675 w 2579438"/>
                <a:gd name="connsiteY31" fmla="*/ 1897038 h 3930555"/>
                <a:gd name="connsiteX32" fmla="*/ 1705970 w 2579438"/>
                <a:gd name="connsiteY32" fmla="*/ 1842447 h 3930555"/>
                <a:gd name="connsiteX33" fmla="*/ 1733266 w 2579438"/>
                <a:gd name="connsiteY33" fmla="*/ 1801504 h 3930555"/>
                <a:gd name="connsiteX34" fmla="*/ 1787857 w 2579438"/>
                <a:gd name="connsiteY34" fmla="*/ 1692322 h 3930555"/>
                <a:gd name="connsiteX35" fmla="*/ 1815152 w 2579438"/>
                <a:gd name="connsiteY35" fmla="*/ 1651379 h 3930555"/>
                <a:gd name="connsiteX36" fmla="*/ 1910687 w 2579438"/>
                <a:gd name="connsiteY36" fmla="*/ 1487606 h 3930555"/>
                <a:gd name="connsiteX37" fmla="*/ 1951630 w 2579438"/>
                <a:gd name="connsiteY37" fmla="*/ 1392071 h 3930555"/>
                <a:gd name="connsiteX38" fmla="*/ 1978926 w 2579438"/>
                <a:gd name="connsiteY38" fmla="*/ 1323832 h 3930555"/>
                <a:gd name="connsiteX39" fmla="*/ 2047164 w 2579438"/>
                <a:gd name="connsiteY39" fmla="*/ 1228298 h 3930555"/>
                <a:gd name="connsiteX40" fmla="*/ 2060812 w 2579438"/>
                <a:gd name="connsiteY40" fmla="*/ 1187355 h 3930555"/>
                <a:gd name="connsiteX41" fmla="*/ 2088108 w 2579438"/>
                <a:gd name="connsiteY41" fmla="*/ 1119116 h 3930555"/>
                <a:gd name="connsiteX42" fmla="*/ 2129051 w 2579438"/>
                <a:gd name="connsiteY42" fmla="*/ 968991 h 3930555"/>
                <a:gd name="connsiteX43" fmla="*/ 2169994 w 2579438"/>
                <a:gd name="connsiteY43" fmla="*/ 914400 h 3930555"/>
                <a:gd name="connsiteX44" fmla="*/ 2197290 w 2579438"/>
                <a:gd name="connsiteY44" fmla="*/ 805217 h 3930555"/>
                <a:gd name="connsiteX45" fmla="*/ 2265529 w 2579438"/>
                <a:gd name="connsiteY45" fmla="*/ 682388 h 3930555"/>
                <a:gd name="connsiteX46" fmla="*/ 2292824 w 2579438"/>
                <a:gd name="connsiteY46" fmla="*/ 641444 h 3930555"/>
                <a:gd name="connsiteX47" fmla="*/ 2333767 w 2579438"/>
                <a:gd name="connsiteY47" fmla="*/ 532262 h 3930555"/>
                <a:gd name="connsiteX48" fmla="*/ 2361063 w 2579438"/>
                <a:gd name="connsiteY48" fmla="*/ 477671 h 3930555"/>
                <a:gd name="connsiteX49" fmla="*/ 2415654 w 2579438"/>
                <a:gd name="connsiteY49" fmla="*/ 341194 h 3930555"/>
                <a:gd name="connsiteX50" fmla="*/ 2442949 w 2579438"/>
                <a:gd name="connsiteY50" fmla="*/ 300250 h 3930555"/>
                <a:gd name="connsiteX51" fmla="*/ 2470245 w 2579438"/>
                <a:gd name="connsiteY51" fmla="*/ 218364 h 3930555"/>
                <a:gd name="connsiteX52" fmla="*/ 2524836 w 2579438"/>
                <a:gd name="connsiteY52" fmla="*/ 136477 h 3930555"/>
                <a:gd name="connsiteX53" fmla="*/ 2552132 w 2579438"/>
                <a:gd name="connsiteY53" fmla="*/ 95534 h 3930555"/>
                <a:gd name="connsiteX54" fmla="*/ 2579427 w 2579438"/>
                <a:gd name="connsiteY54" fmla="*/ 0 h 393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79438" h="3930555">
                  <a:moveTo>
                    <a:pt x="0" y="3930555"/>
                  </a:moveTo>
                  <a:cubicBezTo>
                    <a:pt x="22746" y="3921456"/>
                    <a:pt x="45300" y="3911861"/>
                    <a:pt x="68239" y="3903259"/>
                  </a:cubicBezTo>
                  <a:cubicBezTo>
                    <a:pt x="81709" y="3898208"/>
                    <a:pt x="99010" y="3899784"/>
                    <a:pt x="109182" y="3889612"/>
                  </a:cubicBezTo>
                  <a:cubicBezTo>
                    <a:pt x="132379" y="3866415"/>
                    <a:pt x="140576" y="3830922"/>
                    <a:pt x="163773" y="3807725"/>
                  </a:cubicBezTo>
                  <a:cubicBezTo>
                    <a:pt x="309958" y="3661543"/>
                    <a:pt x="84204" y="3883433"/>
                    <a:pt x="259308" y="3725838"/>
                  </a:cubicBezTo>
                  <a:cubicBezTo>
                    <a:pt x="288000" y="3700015"/>
                    <a:pt x="311051" y="3668066"/>
                    <a:pt x="341194" y="3643952"/>
                  </a:cubicBezTo>
                  <a:cubicBezTo>
                    <a:pt x="363940" y="3625755"/>
                    <a:pt x="387511" y="3608543"/>
                    <a:pt x="409433" y="3589361"/>
                  </a:cubicBezTo>
                  <a:cubicBezTo>
                    <a:pt x="472345" y="3534312"/>
                    <a:pt x="423272" y="3557451"/>
                    <a:pt x="491320" y="3534770"/>
                  </a:cubicBezTo>
                  <a:cubicBezTo>
                    <a:pt x="495869" y="3521122"/>
                    <a:pt x="497830" y="3506317"/>
                    <a:pt x="504967" y="3493826"/>
                  </a:cubicBezTo>
                  <a:cubicBezTo>
                    <a:pt x="537352" y="3437152"/>
                    <a:pt x="556979" y="3434384"/>
                    <a:pt x="600502" y="3384644"/>
                  </a:cubicBezTo>
                  <a:cubicBezTo>
                    <a:pt x="615480" y="3367526"/>
                    <a:pt x="624678" y="3345423"/>
                    <a:pt x="641445" y="3330053"/>
                  </a:cubicBezTo>
                  <a:cubicBezTo>
                    <a:pt x="679681" y="3295004"/>
                    <a:pt x="764275" y="3234519"/>
                    <a:pt x="764275" y="3234519"/>
                  </a:cubicBezTo>
                  <a:cubicBezTo>
                    <a:pt x="789353" y="3159287"/>
                    <a:pt x="761862" y="3221413"/>
                    <a:pt x="832514" y="3138985"/>
                  </a:cubicBezTo>
                  <a:cubicBezTo>
                    <a:pt x="893171" y="3068218"/>
                    <a:pt x="821898" y="3123315"/>
                    <a:pt x="900752" y="3070746"/>
                  </a:cubicBezTo>
                  <a:cubicBezTo>
                    <a:pt x="932046" y="2976866"/>
                    <a:pt x="889240" y="3090894"/>
                    <a:pt x="955344" y="2975212"/>
                  </a:cubicBezTo>
                  <a:cubicBezTo>
                    <a:pt x="962481" y="2962721"/>
                    <a:pt x="962557" y="2947135"/>
                    <a:pt x="968991" y="2934268"/>
                  </a:cubicBezTo>
                  <a:cubicBezTo>
                    <a:pt x="991736" y="2888777"/>
                    <a:pt x="996289" y="2893324"/>
                    <a:pt x="1037230" y="2866029"/>
                  </a:cubicBezTo>
                  <a:cubicBezTo>
                    <a:pt x="1116616" y="2733720"/>
                    <a:pt x="1034966" y="2857298"/>
                    <a:pt x="1132764" y="2743200"/>
                  </a:cubicBezTo>
                  <a:cubicBezTo>
                    <a:pt x="1143439" y="2730746"/>
                    <a:pt x="1152724" y="2716927"/>
                    <a:pt x="1160060" y="2702256"/>
                  </a:cubicBezTo>
                  <a:cubicBezTo>
                    <a:pt x="1166494" y="2689389"/>
                    <a:pt x="1164721" y="2672547"/>
                    <a:pt x="1173708" y="2661313"/>
                  </a:cubicBezTo>
                  <a:cubicBezTo>
                    <a:pt x="1201841" y="2626146"/>
                    <a:pt x="1237397" y="2597624"/>
                    <a:pt x="1269242" y="2565779"/>
                  </a:cubicBezTo>
                  <a:cubicBezTo>
                    <a:pt x="1282890" y="2552131"/>
                    <a:pt x="1298604" y="2540276"/>
                    <a:pt x="1310185" y="2524835"/>
                  </a:cubicBezTo>
                  <a:lnTo>
                    <a:pt x="1351129" y="2470244"/>
                  </a:lnTo>
                  <a:cubicBezTo>
                    <a:pt x="1378802" y="2387222"/>
                    <a:pt x="1346718" y="2471507"/>
                    <a:pt x="1392072" y="2388358"/>
                  </a:cubicBezTo>
                  <a:cubicBezTo>
                    <a:pt x="1411556" y="2352637"/>
                    <a:pt x="1428466" y="2315570"/>
                    <a:pt x="1446663" y="2279176"/>
                  </a:cubicBezTo>
                  <a:cubicBezTo>
                    <a:pt x="1455761" y="2260979"/>
                    <a:pt x="1462673" y="2241513"/>
                    <a:pt x="1473958" y="2224585"/>
                  </a:cubicBezTo>
                  <a:cubicBezTo>
                    <a:pt x="1483057" y="2210937"/>
                    <a:pt x="1493918" y="2198312"/>
                    <a:pt x="1501254" y="2183641"/>
                  </a:cubicBezTo>
                  <a:cubicBezTo>
                    <a:pt x="1507688" y="2170774"/>
                    <a:pt x="1506922" y="2154668"/>
                    <a:pt x="1514902" y="2142698"/>
                  </a:cubicBezTo>
                  <a:cubicBezTo>
                    <a:pt x="1525608" y="2126639"/>
                    <a:pt x="1542197" y="2115403"/>
                    <a:pt x="1555845" y="2101755"/>
                  </a:cubicBezTo>
                  <a:cubicBezTo>
                    <a:pt x="1560394" y="2088107"/>
                    <a:pt x="1563826" y="2074035"/>
                    <a:pt x="1569493" y="2060812"/>
                  </a:cubicBezTo>
                  <a:cubicBezTo>
                    <a:pt x="1582458" y="2030559"/>
                    <a:pt x="1620470" y="1960998"/>
                    <a:pt x="1637732" y="1937982"/>
                  </a:cubicBezTo>
                  <a:cubicBezTo>
                    <a:pt x="1649313" y="1922541"/>
                    <a:pt x="1667457" y="1912744"/>
                    <a:pt x="1678675" y="1897038"/>
                  </a:cubicBezTo>
                  <a:cubicBezTo>
                    <a:pt x="1690500" y="1880483"/>
                    <a:pt x="1695876" y="1860111"/>
                    <a:pt x="1705970" y="1842447"/>
                  </a:cubicBezTo>
                  <a:cubicBezTo>
                    <a:pt x="1714108" y="1828206"/>
                    <a:pt x="1725412" y="1815904"/>
                    <a:pt x="1733266" y="1801504"/>
                  </a:cubicBezTo>
                  <a:cubicBezTo>
                    <a:pt x="1752750" y="1765783"/>
                    <a:pt x="1765287" y="1726178"/>
                    <a:pt x="1787857" y="1692322"/>
                  </a:cubicBezTo>
                  <a:cubicBezTo>
                    <a:pt x="1796955" y="1678674"/>
                    <a:pt x="1807298" y="1665779"/>
                    <a:pt x="1815152" y="1651379"/>
                  </a:cubicBezTo>
                  <a:cubicBezTo>
                    <a:pt x="1901503" y="1493070"/>
                    <a:pt x="1833263" y="1590838"/>
                    <a:pt x="1910687" y="1487606"/>
                  </a:cubicBezTo>
                  <a:cubicBezTo>
                    <a:pt x="1938718" y="1403514"/>
                    <a:pt x="1906660" y="1493254"/>
                    <a:pt x="1951630" y="1392071"/>
                  </a:cubicBezTo>
                  <a:cubicBezTo>
                    <a:pt x="1961580" y="1369684"/>
                    <a:pt x="1967028" y="1345248"/>
                    <a:pt x="1978926" y="1323832"/>
                  </a:cubicBezTo>
                  <a:cubicBezTo>
                    <a:pt x="2009838" y="1268190"/>
                    <a:pt x="2021582" y="1279462"/>
                    <a:pt x="2047164" y="1228298"/>
                  </a:cubicBezTo>
                  <a:cubicBezTo>
                    <a:pt x="2053598" y="1215431"/>
                    <a:pt x="2055761" y="1200825"/>
                    <a:pt x="2060812" y="1187355"/>
                  </a:cubicBezTo>
                  <a:cubicBezTo>
                    <a:pt x="2069414" y="1164416"/>
                    <a:pt x="2079009" y="1141862"/>
                    <a:pt x="2088108" y="1119116"/>
                  </a:cubicBezTo>
                  <a:cubicBezTo>
                    <a:pt x="2094708" y="1086116"/>
                    <a:pt x="2110159" y="994180"/>
                    <a:pt x="2129051" y="968991"/>
                  </a:cubicBezTo>
                  <a:lnTo>
                    <a:pt x="2169994" y="914400"/>
                  </a:lnTo>
                  <a:cubicBezTo>
                    <a:pt x="2179093" y="878006"/>
                    <a:pt x="2174781" y="835229"/>
                    <a:pt x="2197290" y="805217"/>
                  </a:cubicBezTo>
                  <a:cubicBezTo>
                    <a:pt x="2277819" y="697844"/>
                    <a:pt x="2202981" y="807485"/>
                    <a:pt x="2265529" y="682388"/>
                  </a:cubicBezTo>
                  <a:cubicBezTo>
                    <a:pt x="2272864" y="667717"/>
                    <a:pt x="2285489" y="656115"/>
                    <a:pt x="2292824" y="641444"/>
                  </a:cubicBezTo>
                  <a:cubicBezTo>
                    <a:pt x="2349392" y="528308"/>
                    <a:pt x="2298322" y="614969"/>
                    <a:pt x="2333767" y="532262"/>
                  </a:cubicBezTo>
                  <a:cubicBezTo>
                    <a:pt x="2341781" y="513562"/>
                    <a:pt x="2353049" y="496371"/>
                    <a:pt x="2361063" y="477671"/>
                  </a:cubicBezTo>
                  <a:cubicBezTo>
                    <a:pt x="2380364" y="432636"/>
                    <a:pt x="2388476" y="381962"/>
                    <a:pt x="2415654" y="341194"/>
                  </a:cubicBezTo>
                  <a:cubicBezTo>
                    <a:pt x="2424752" y="327546"/>
                    <a:pt x="2436287" y="315239"/>
                    <a:pt x="2442949" y="300250"/>
                  </a:cubicBezTo>
                  <a:cubicBezTo>
                    <a:pt x="2454634" y="273958"/>
                    <a:pt x="2454285" y="242304"/>
                    <a:pt x="2470245" y="218364"/>
                  </a:cubicBezTo>
                  <a:lnTo>
                    <a:pt x="2524836" y="136477"/>
                  </a:lnTo>
                  <a:lnTo>
                    <a:pt x="2552132" y="95534"/>
                  </a:lnTo>
                  <a:cubicBezTo>
                    <a:pt x="2580865" y="9331"/>
                    <a:pt x="2579427" y="42419"/>
                    <a:pt x="2579427" y="0"/>
                  </a:cubicBezTo>
                </a:path>
              </a:pathLst>
            </a:cu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a:off x="4503761" y="1678675"/>
              <a:ext cx="955978" cy="3971498"/>
            </a:xfrm>
            <a:custGeom>
              <a:avLst/>
              <a:gdLst>
                <a:gd name="connsiteX0" fmla="*/ 0 w 955978"/>
                <a:gd name="connsiteY0" fmla="*/ 0 h 3971498"/>
                <a:gd name="connsiteX1" fmla="*/ 27296 w 955978"/>
                <a:gd name="connsiteY1" fmla="*/ 68238 h 3971498"/>
                <a:gd name="connsiteX2" fmla="*/ 40943 w 955978"/>
                <a:gd name="connsiteY2" fmla="*/ 136477 h 3971498"/>
                <a:gd name="connsiteX3" fmla="*/ 81887 w 955978"/>
                <a:gd name="connsiteY3" fmla="*/ 163773 h 3971498"/>
                <a:gd name="connsiteX4" fmla="*/ 95535 w 955978"/>
                <a:gd name="connsiteY4" fmla="*/ 204716 h 3971498"/>
                <a:gd name="connsiteX5" fmla="*/ 191069 w 955978"/>
                <a:gd name="connsiteY5" fmla="*/ 341194 h 3971498"/>
                <a:gd name="connsiteX6" fmla="*/ 204717 w 955978"/>
                <a:gd name="connsiteY6" fmla="*/ 382137 h 3971498"/>
                <a:gd name="connsiteX7" fmla="*/ 259308 w 955978"/>
                <a:gd name="connsiteY7" fmla="*/ 464024 h 3971498"/>
                <a:gd name="connsiteX8" fmla="*/ 286603 w 955978"/>
                <a:gd name="connsiteY8" fmla="*/ 614149 h 3971498"/>
                <a:gd name="connsiteX9" fmla="*/ 327546 w 955978"/>
                <a:gd name="connsiteY9" fmla="*/ 696035 h 3971498"/>
                <a:gd name="connsiteX10" fmla="*/ 341194 w 955978"/>
                <a:gd name="connsiteY10" fmla="*/ 736979 h 3971498"/>
                <a:gd name="connsiteX11" fmla="*/ 368490 w 955978"/>
                <a:gd name="connsiteY11" fmla="*/ 777922 h 3971498"/>
                <a:gd name="connsiteX12" fmla="*/ 382138 w 955978"/>
                <a:gd name="connsiteY12" fmla="*/ 818865 h 3971498"/>
                <a:gd name="connsiteX13" fmla="*/ 409433 w 955978"/>
                <a:gd name="connsiteY13" fmla="*/ 873456 h 3971498"/>
                <a:gd name="connsiteX14" fmla="*/ 436729 w 955978"/>
                <a:gd name="connsiteY14" fmla="*/ 1105468 h 3971498"/>
                <a:gd name="connsiteX15" fmla="*/ 450376 w 955978"/>
                <a:gd name="connsiteY15" fmla="*/ 1146412 h 3971498"/>
                <a:gd name="connsiteX16" fmla="*/ 464024 w 955978"/>
                <a:gd name="connsiteY16" fmla="*/ 1214650 h 3971498"/>
                <a:gd name="connsiteX17" fmla="*/ 491320 w 955978"/>
                <a:gd name="connsiteY17" fmla="*/ 1364776 h 3971498"/>
                <a:gd name="connsiteX18" fmla="*/ 504967 w 955978"/>
                <a:gd name="connsiteY18" fmla="*/ 1487606 h 3971498"/>
                <a:gd name="connsiteX19" fmla="*/ 518615 w 955978"/>
                <a:gd name="connsiteY19" fmla="*/ 1569492 h 3971498"/>
                <a:gd name="connsiteX20" fmla="*/ 532263 w 955978"/>
                <a:gd name="connsiteY20" fmla="*/ 1692322 h 3971498"/>
                <a:gd name="connsiteX21" fmla="*/ 559558 w 955978"/>
                <a:gd name="connsiteY21" fmla="*/ 1801504 h 3971498"/>
                <a:gd name="connsiteX22" fmla="*/ 586854 w 955978"/>
                <a:gd name="connsiteY22" fmla="*/ 1951629 h 3971498"/>
                <a:gd name="connsiteX23" fmla="*/ 600502 w 955978"/>
                <a:gd name="connsiteY23" fmla="*/ 1992573 h 3971498"/>
                <a:gd name="connsiteX24" fmla="*/ 641445 w 955978"/>
                <a:gd name="connsiteY24" fmla="*/ 2224585 h 3971498"/>
                <a:gd name="connsiteX25" fmla="*/ 655093 w 955978"/>
                <a:gd name="connsiteY25" fmla="*/ 2265528 h 3971498"/>
                <a:gd name="connsiteX26" fmla="*/ 668740 w 955978"/>
                <a:gd name="connsiteY26" fmla="*/ 2320119 h 3971498"/>
                <a:gd name="connsiteX27" fmla="*/ 696036 w 955978"/>
                <a:gd name="connsiteY27" fmla="*/ 2402006 h 3971498"/>
                <a:gd name="connsiteX28" fmla="*/ 709684 w 955978"/>
                <a:gd name="connsiteY28" fmla="*/ 2511188 h 3971498"/>
                <a:gd name="connsiteX29" fmla="*/ 723332 w 955978"/>
                <a:gd name="connsiteY29" fmla="*/ 2579426 h 3971498"/>
                <a:gd name="connsiteX30" fmla="*/ 736979 w 955978"/>
                <a:gd name="connsiteY30" fmla="*/ 2743200 h 3971498"/>
                <a:gd name="connsiteX31" fmla="*/ 764275 w 955978"/>
                <a:gd name="connsiteY31" fmla="*/ 2852382 h 3971498"/>
                <a:gd name="connsiteX32" fmla="*/ 777923 w 955978"/>
                <a:gd name="connsiteY32" fmla="*/ 3029803 h 3971498"/>
                <a:gd name="connsiteX33" fmla="*/ 805218 w 955978"/>
                <a:gd name="connsiteY33" fmla="*/ 3316406 h 3971498"/>
                <a:gd name="connsiteX34" fmla="*/ 832514 w 955978"/>
                <a:gd name="connsiteY34" fmla="*/ 3684895 h 3971498"/>
                <a:gd name="connsiteX35" fmla="*/ 859809 w 955978"/>
                <a:gd name="connsiteY35" fmla="*/ 3725838 h 3971498"/>
                <a:gd name="connsiteX36" fmla="*/ 914400 w 955978"/>
                <a:gd name="connsiteY36" fmla="*/ 3848668 h 3971498"/>
                <a:gd name="connsiteX37" fmla="*/ 928048 w 955978"/>
                <a:gd name="connsiteY37" fmla="*/ 3916907 h 3971498"/>
                <a:gd name="connsiteX38" fmla="*/ 941696 w 955978"/>
                <a:gd name="connsiteY38" fmla="*/ 3971498 h 3971498"/>
                <a:gd name="connsiteX39" fmla="*/ 955343 w 955978"/>
                <a:gd name="connsiteY39" fmla="*/ 3916907 h 397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55978" h="3971498">
                  <a:moveTo>
                    <a:pt x="0" y="0"/>
                  </a:moveTo>
                  <a:cubicBezTo>
                    <a:pt x="9099" y="22746"/>
                    <a:pt x="20256" y="44773"/>
                    <a:pt x="27296" y="68238"/>
                  </a:cubicBezTo>
                  <a:cubicBezTo>
                    <a:pt x="33962" y="90456"/>
                    <a:pt x="29434" y="116337"/>
                    <a:pt x="40943" y="136477"/>
                  </a:cubicBezTo>
                  <a:cubicBezTo>
                    <a:pt x="49081" y="150719"/>
                    <a:pt x="68239" y="154674"/>
                    <a:pt x="81887" y="163773"/>
                  </a:cubicBezTo>
                  <a:cubicBezTo>
                    <a:pt x="86436" y="177421"/>
                    <a:pt x="88549" y="192140"/>
                    <a:pt x="95535" y="204716"/>
                  </a:cubicBezTo>
                  <a:cubicBezTo>
                    <a:pt x="119539" y="247923"/>
                    <a:pt x="160400" y="300301"/>
                    <a:pt x="191069" y="341194"/>
                  </a:cubicBezTo>
                  <a:cubicBezTo>
                    <a:pt x="195618" y="354842"/>
                    <a:pt x="197731" y="369561"/>
                    <a:pt x="204717" y="382137"/>
                  </a:cubicBezTo>
                  <a:cubicBezTo>
                    <a:pt x="220649" y="410814"/>
                    <a:pt x="259308" y="464024"/>
                    <a:pt x="259308" y="464024"/>
                  </a:cubicBezTo>
                  <a:cubicBezTo>
                    <a:pt x="299772" y="625889"/>
                    <a:pt x="237691" y="369593"/>
                    <a:pt x="286603" y="614149"/>
                  </a:cubicBezTo>
                  <a:cubicBezTo>
                    <a:pt x="298038" y="671321"/>
                    <a:pt x="300709" y="642360"/>
                    <a:pt x="327546" y="696035"/>
                  </a:cubicBezTo>
                  <a:cubicBezTo>
                    <a:pt x="333980" y="708902"/>
                    <a:pt x="334760" y="724112"/>
                    <a:pt x="341194" y="736979"/>
                  </a:cubicBezTo>
                  <a:cubicBezTo>
                    <a:pt x="348530" y="751650"/>
                    <a:pt x="361154" y="763251"/>
                    <a:pt x="368490" y="777922"/>
                  </a:cubicBezTo>
                  <a:cubicBezTo>
                    <a:pt x="374924" y="790789"/>
                    <a:pt x="376471" y="805642"/>
                    <a:pt x="382138" y="818865"/>
                  </a:cubicBezTo>
                  <a:cubicBezTo>
                    <a:pt x="390152" y="837565"/>
                    <a:pt x="400335" y="855259"/>
                    <a:pt x="409433" y="873456"/>
                  </a:cubicBezTo>
                  <a:cubicBezTo>
                    <a:pt x="445693" y="1054755"/>
                    <a:pt x="393126" y="778436"/>
                    <a:pt x="436729" y="1105468"/>
                  </a:cubicBezTo>
                  <a:cubicBezTo>
                    <a:pt x="438630" y="1119728"/>
                    <a:pt x="446887" y="1132455"/>
                    <a:pt x="450376" y="1146412"/>
                  </a:cubicBezTo>
                  <a:cubicBezTo>
                    <a:pt x="456002" y="1168916"/>
                    <a:pt x="460497" y="1191723"/>
                    <a:pt x="464024" y="1214650"/>
                  </a:cubicBezTo>
                  <a:cubicBezTo>
                    <a:pt x="486071" y="1357950"/>
                    <a:pt x="463479" y="1281254"/>
                    <a:pt x="491320" y="1364776"/>
                  </a:cubicBezTo>
                  <a:cubicBezTo>
                    <a:pt x="495869" y="1405719"/>
                    <a:pt x="499523" y="1446772"/>
                    <a:pt x="504967" y="1487606"/>
                  </a:cubicBezTo>
                  <a:cubicBezTo>
                    <a:pt x="508624" y="1515035"/>
                    <a:pt x="514958" y="1542063"/>
                    <a:pt x="518615" y="1569492"/>
                  </a:cubicBezTo>
                  <a:cubicBezTo>
                    <a:pt x="524060" y="1610326"/>
                    <a:pt x="525104" y="1651754"/>
                    <a:pt x="532263" y="1692322"/>
                  </a:cubicBezTo>
                  <a:cubicBezTo>
                    <a:pt x="538782" y="1729265"/>
                    <a:pt x="553391" y="1764500"/>
                    <a:pt x="559558" y="1801504"/>
                  </a:cubicBezTo>
                  <a:cubicBezTo>
                    <a:pt x="565643" y="1838011"/>
                    <a:pt x="577316" y="1913477"/>
                    <a:pt x="586854" y="1951629"/>
                  </a:cubicBezTo>
                  <a:cubicBezTo>
                    <a:pt x="590343" y="1965586"/>
                    <a:pt x="595953" y="1978925"/>
                    <a:pt x="600502" y="1992573"/>
                  </a:cubicBezTo>
                  <a:cubicBezTo>
                    <a:pt x="609061" y="2052487"/>
                    <a:pt x="624641" y="2174174"/>
                    <a:pt x="641445" y="2224585"/>
                  </a:cubicBezTo>
                  <a:cubicBezTo>
                    <a:pt x="645994" y="2238233"/>
                    <a:pt x="651141" y="2251696"/>
                    <a:pt x="655093" y="2265528"/>
                  </a:cubicBezTo>
                  <a:cubicBezTo>
                    <a:pt x="660246" y="2283563"/>
                    <a:pt x="663350" y="2302153"/>
                    <a:pt x="668740" y="2320119"/>
                  </a:cubicBezTo>
                  <a:cubicBezTo>
                    <a:pt x="677008" y="2347678"/>
                    <a:pt x="696036" y="2402006"/>
                    <a:pt x="696036" y="2402006"/>
                  </a:cubicBezTo>
                  <a:cubicBezTo>
                    <a:pt x="700585" y="2438400"/>
                    <a:pt x="704107" y="2474937"/>
                    <a:pt x="709684" y="2511188"/>
                  </a:cubicBezTo>
                  <a:cubicBezTo>
                    <a:pt x="713211" y="2534115"/>
                    <a:pt x="720622" y="2556388"/>
                    <a:pt x="723332" y="2579426"/>
                  </a:cubicBezTo>
                  <a:cubicBezTo>
                    <a:pt x="729733" y="2633831"/>
                    <a:pt x="730578" y="2688795"/>
                    <a:pt x="736979" y="2743200"/>
                  </a:cubicBezTo>
                  <a:cubicBezTo>
                    <a:pt x="742967" y="2794101"/>
                    <a:pt x="749792" y="2808933"/>
                    <a:pt x="764275" y="2852382"/>
                  </a:cubicBezTo>
                  <a:cubicBezTo>
                    <a:pt x="768824" y="2911522"/>
                    <a:pt x="772300" y="2970755"/>
                    <a:pt x="777923" y="3029803"/>
                  </a:cubicBezTo>
                  <a:cubicBezTo>
                    <a:pt x="806071" y="3325366"/>
                    <a:pt x="777203" y="2896181"/>
                    <a:pt x="805218" y="3316406"/>
                  </a:cubicBezTo>
                  <a:cubicBezTo>
                    <a:pt x="805388" y="3318957"/>
                    <a:pt x="820696" y="3633682"/>
                    <a:pt x="832514" y="3684895"/>
                  </a:cubicBezTo>
                  <a:cubicBezTo>
                    <a:pt x="836202" y="3700877"/>
                    <a:pt x="853147" y="3710849"/>
                    <a:pt x="859809" y="3725838"/>
                  </a:cubicBezTo>
                  <a:cubicBezTo>
                    <a:pt x="924774" y="3872009"/>
                    <a:pt x="852628" y="3756009"/>
                    <a:pt x="914400" y="3848668"/>
                  </a:cubicBezTo>
                  <a:cubicBezTo>
                    <a:pt x="918949" y="3871414"/>
                    <a:pt x="923016" y="3894263"/>
                    <a:pt x="928048" y="3916907"/>
                  </a:cubicBezTo>
                  <a:cubicBezTo>
                    <a:pt x="932117" y="3935217"/>
                    <a:pt x="922939" y="3971498"/>
                    <a:pt x="941696" y="3971498"/>
                  </a:cubicBezTo>
                  <a:cubicBezTo>
                    <a:pt x="960453" y="3971498"/>
                    <a:pt x="955343" y="3916907"/>
                    <a:pt x="955343" y="3916907"/>
                  </a:cubicBezTo>
                </a:path>
              </a:pathLst>
            </a:cu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弧 20"/>
            <p:cNvSpPr/>
            <p:nvPr/>
          </p:nvSpPr>
          <p:spPr>
            <a:xfrm>
              <a:off x="3635896" y="1405719"/>
              <a:ext cx="72008" cy="439105"/>
            </a:xfrm>
            <a:prstGeom prst="arc">
              <a:avLst/>
            </a:prstGeom>
            <a:ln w="412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 name="円弧 21"/>
            <p:cNvSpPr/>
            <p:nvPr/>
          </p:nvSpPr>
          <p:spPr>
            <a:xfrm>
              <a:off x="4211960" y="1405719"/>
              <a:ext cx="81886" cy="272956"/>
            </a:xfrm>
            <a:prstGeom prst="arc">
              <a:avLst/>
            </a:prstGeom>
            <a:ln w="412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cxnSp>
        <p:nvCxnSpPr>
          <p:cNvPr id="24" name="直線矢印コネクタ 23"/>
          <p:cNvCxnSpPr/>
          <p:nvPr/>
        </p:nvCxnSpPr>
        <p:spPr>
          <a:xfrm>
            <a:off x="6931235" y="1124744"/>
            <a:ext cx="0" cy="448448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3E546BF6-E315-4469-8D83-BD90A3F362D7}"/>
              </a:ext>
            </a:extLst>
          </p:cNvPr>
          <p:cNvSpPr>
            <a:spLocks noGrp="1"/>
          </p:cNvSpPr>
          <p:nvPr>
            <p:ph type="sldNum" sz="quarter" idx="12"/>
          </p:nvPr>
        </p:nvSpPr>
        <p:spPr/>
        <p:txBody>
          <a:bodyPr/>
          <a:lstStyle/>
          <a:p>
            <a:fld id="{1557A453-9820-4273-9442-1A1DE1698562}" type="slidenum">
              <a:rPr kumimoji="1" lang="ja-JP" altLang="en-US" smtClean="0"/>
              <a:t>107</a:t>
            </a:fld>
            <a:endParaRPr kumimoji="1" lang="ja-JP" altLang="en-US"/>
          </a:p>
        </p:txBody>
      </p:sp>
      <p:cxnSp>
        <p:nvCxnSpPr>
          <p:cNvPr id="23" name="直線矢印コネクタ 22">
            <a:extLst>
              <a:ext uri="{FF2B5EF4-FFF2-40B4-BE49-F238E27FC236}">
                <a16:creationId xmlns:a16="http://schemas.microsoft.com/office/drawing/2014/main" id="{EF23E21E-2664-4312-BF34-432F21F1B9E5}"/>
              </a:ext>
            </a:extLst>
          </p:cNvPr>
          <p:cNvCxnSpPr>
            <a:cxnSpLocks/>
          </p:cNvCxnSpPr>
          <p:nvPr/>
        </p:nvCxnSpPr>
        <p:spPr>
          <a:xfrm>
            <a:off x="5459739" y="1624084"/>
            <a:ext cx="0" cy="308043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 name="図 5">
            <a:extLst>
              <a:ext uri="{FF2B5EF4-FFF2-40B4-BE49-F238E27FC236}">
                <a16:creationId xmlns:a16="http://schemas.microsoft.com/office/drawing/2014/main" id="{17C2E4E1-E635-454F-819E-F41385C79214}"/>
              </a:ext>
            </a:extLst>
          </p:cNvPr>
          <p:cNvPicPr>
            <a:picLocks noChangeAspect="1"/>
          </p:cNvPicPr>
          <p:nvPr/>
        </p:nvPicPr>
        <p:blipFill>
          <a:blip r:embed="rId2"/>
          <a:stretch>
            <a:fillRect/>
          </a:stretch>
        </p:blipFill>
        <p:spPr>
          <a:xfrm>
            <a:off x="2473483" y="5637924"/>
            <a:ext cx="4197031" cy="1089026"/>
          </a:xfrm>
          <a:prstGeom prst="rect">
            <a:avLst/>
          </a:prstGeom>
        </p:spPr>
      </p:pic>
    </p:spTree>
    <p:extLst>
      <p:ext uri="{BB962C8B-B14F-4D97-AF65-F5344CB8AC3E}">
        <p14:creationId xmlns:p14="http://schemas.microsoft.com/office/powerpoint/2010/main" val="259777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396993" y="1700808"/>
            <a:ext cx="4086035" cy="2880320"/>
          </a:xfrm>
          <a:prstGeom prst="rect">
            <a:avLst/>
          </a:prstGeom>
          <a:noFill/>
          <a:ln w="9525">
            <a:noFill/>
            <a:miter lim="800000"/>
            <a:headEnd/>
            <a:tailEnd/>
          </a:ln>
        </p:spPr>
      </p:pic>
      <p:sp>
        <p:nvSpPr>
          <p:cNvPr id="3" name="テキスト ボックス 2"/>
          <p:cNvSpPr txBox="1"/>
          <p:nvPr/>
        </p:nvSpPr>
        <p:spPr>
          <a:xfrm>
            <a:off x="3041630" y="824397"/>
            <a:ext cx="3416320" cy="523220"/>
          </a:xfrm>
          <a:prstGeom prst="rect">
            <a:avLst/>
          </a:prstGeom>
          <a:noFill/>
        </p:spPr>
        <p:txBody>
          <a:bodyPr wrap="none" rtlCol="0">
            <a:spAutoFit/>
          </a:bodyPr>
          <a:lstStyle/>
          <a:p>
            <a:r>
              <a:rPr kumimoji="1" lang="ja-JP" altLang="en-US" sz="2800" dirty="0">
                <a:latin typeface="BIZ UDPゴシック" panose="020B0400000000000000" pitchFamily="50" charset="-128"/>
                <a:ea typeface="BIZ UDPゴシック" panose="020B0400000000000000" pitchFamily="50" charset="-128"/>
              </a:rPr>
              <a:t>世代交代＝菌相変化</a:t>
            </a:r>
          </a:p>
        </p:txBody>
      </p:sp>
      <p:grpSp>
        <p:nvGrpSpPr>
          <p:cNvPr id="12" name="グループ化 11"/>
          <p:cNvGrpSpPr/>
          <p:nvPr/>
        </p:nvGrpSpPr>
        <p:grpSpPr>
          <a:xfrm>
            <a:off x="1954371" y="5051907"/>
            <a:ext cx="4637552" cy="1368152"/>
            <a:chOff x="3030792" y="5085184"/>
            <a:chExt cx="4637552" cy="1368152"/>
          </a:xfrm>
        </p:grpSpPr>
        <p:cxnSp>
          <p:nvCxnSpPr>
            <p:cNvPr id="5" name="直線コネクタ 4"/>
            <p:cNvCxnSpPr/>
            <p:nvPr/>
          </p:nvCxnSpPr>
          <p:spPr>
            <a:xfrm>
              <a:off x="3030792" y="6427029"/>
              <a:ext cx="4637552"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フリーフォーム 5"/>
            <p:cNvSpPr/>
            <p:nvPr/>
          </p:nvSpPr>
          <p:spPr>
            <a:xfrm>
              <a:off x="3092936" y="5085184"/>
              <a:ext cx="2492171" cy="1334875"/>
            </a:xfrm>
            <a:custGeom>
              <a:avLst/>
              <a:gdLst>
                <a:gd name="connsiteX0" fmla="*/ 0 w 2020530"/>
                <a:gd name="connsiteY0" fmla="*/ 591609 h 591609"/>
                <a:gd name="connsiteX1" fmla="*/ 250723 w 2020530"/>
                <a:gd name="connsiteY1" fmla="*/ 532615 h 591609"/>
                <a:gd name="connsiteX2" fmla="*/ 280220 w 2020530"/>
                <a:gd name="connsiteY2" fmla="*/ 414628 h 591609"/>
                <a:gd name="connsiteX3" fmla="*/ 339213 w 2020530"/>
                <a:gd name="connsiteY3" fmla="*/ 326138 h 591609"/>
                <a:gd name="connsiteX4" fmla="*/ 398207 w 2020530"/>
                <a:gd name="connsiteY4" fmla="*/ 222899 h 591609"/>
                <a:gd name="connsiteX5" fmla="*/ 442452 w 2020530"/>
                <a:gd name="connsiteY5" fmla="*/ 193403 h 591609"/>
                <a:gd name="connsiteX6" fmla="*/ 530942 w 2020530"/>
                <a:gd name="connsiteY6" fmla="*/ 119661 h 591609"/>
                <a:gd name="connsiteX7" fmla="*/ 619433 w 2020530"/>
                <a:gd name="connsiteY7" fmla="*/ 90164 h 591609"/>
                <a:gd name="connsiteX8" fmla="*/ 648930 w 2020530"/>
                <a:gd name="connsiteY8" fmla="*/ 45919 h 591609"/>
                <a:gd name="connsiteX9" fmla="*/ 707923 w 2020530"/>
                <a:gd name="connsiteY9" fmla="*/ 31170 h 591609"/>
                <a:gd name="connsiteX10" fmla="*/ 855407 w 2020530"/>
                <a:gd name="connsiteY10" fmla="*/ 16422 h 591609"/>
                <a:gd name="connsiteX11" fmla="*/ 899652 w 2020530"/>
                <a:gd name="connsiteY11" fmla="*/ 1673 h 591609"/>
                <a:gd name="connsiteX12" fmla="*/ 1224117 w 2020530"/>
                <a:gd name="connsiteY12" fmla="*/ 31170 h 591609"/>
                <a:gd name="connsiteX13" fmla="*/ 1253613 w 2020530"/>
                <a:gd name="connsiteY13" fmla="*/ 75415 h 591609"/>
                <a:gd name="connsiteX14" fmla="*/ 1312607 w 2020530"/>
                <a:gd name="connsiteY14" fmla="*/ 90164 h 591609"/>
                <a:gd name="connsiteX15" fmla="*/ 1401097 w 2020530"/>
                <a:gd name="connsiteY15" fmla="*/ 119661 h 591609"/>
                <a:gd name="connsiteX16" fmla="*/ 1445342 w 2020530"/>
                <a:gd name="connsiteY16" fmla="*/ 134409 h 591609"/>
                <a:gd name="connsiteX17" fmla="*/ 1489588 w 2020530"/>
                <a:gd name="connsiteY17" fmla="*/ 163906 h 591609"/>
                <a:gd name="connsiteX18" fmla="*/ 1578078 w 2020530"/>
                <a:gd name="connsiteY18" fmla="*/ 193403 h 591609"/>
                <a:gd name="connsiteX19" fmla="*/ 1607575 w 2020530"/>
                <a:gd name="connsiteY19" fmla="*/ 237648 h 591609"/>
                <a:gd name="connsiteX20" fmla="*/ 1622323 w 2020530"/>
                <a:gd name="connsiteY20" fmla="*/ 281893 h 591609"/>
                <a:gd name="connsiteX21" fmla="*/ 1784555 w 2020530"/>
                <a:gd name="connsiteY21" fmla="*/ 340886 h 591609"/>
                <a:gd name="connsiteX22" fmla="*/ 1858297 w 2020530"/>
                <a:gd name="connsiteY22" fmla="*/ 458873 h 591609"/>
                <a:gd name="connsiteX23" fmla="*/ 1902542 w 2020530"/>
                <a:gd name="connsiteY23" fmla="*/ 547364 h 591609"/>
                <a:gd name="connsiteX24" fmla="*/ 2020530 w 2020530"/>
                <a:gd name="connsiteY24" fmla="*/ 562112 h 59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20530" h="591609">
                  <a:moveTo>
                    <a:pt x="0" y="591609"/>
                  </a:moveTo>
                  <a:cubicBezTo>
                    <a:pt x="224025" y="559605"/>
                    <a:pt x="148630" y="600678"/>
                    <a:pt x="250723" y="532615"/>
                  </a:cubicBezTo>
                  <a:cubicBezTo>
                    <a:pt x="254810" y="512179"/>
                    <a:pt x="266046" y="440141"/>
                    <a:pt x="280220" y="414628"/>
                  </a:cubicBezTo>
                  <a:cubicBezTo>
                    <a:pt x="297436" y="383639"/>
                    <a:pt x="323359" y="357846"/>
                    <a:pt x="339213" y="326138"/>
                  </a:cubicBezTo>
                  <a:cubicBezTo>
                    <a:pt x="350781" y="303003"/>
                    <a:pt x="377360" y="243745"/>
                    <a:pt x="398207" y="222899"/>
                  </a:cubicBezTo>
                  <a:cubicBezTo>
                    <a:pt x="410741" y="210365"/>
                    <a:pt x="428835" y="204750"/>
                    <a:pt x="442452" y="193403"/>
                  </a:cubicBezTo>
                  <a:cubicBezTo>
                    <a:pt x="482149" y="160322"/>
                    <a:pt x="483859" y="140587"/>
                    <a:pt x="530942" y="119661"/>
                  </a:cubicBezTo>
                  <a:cubicBezTo>
                    <a:pt x="559355" y="107033"/>
                    <a:pt x="619433" y="90164"/>
                    <a:pt x="619433" y="90164"/>
                  </a:cubicBezTo>
                  <a:cubicBezTo>
                    <a:pt x="629265" y="75416"/>
                    <a:pt x="634182" y="55751"/>
                    <a:pt x="648930" y="45919"/>
                  </a:cubicBezTo>
                  <a:cubicBezTo>
                    <a:pt x="665795" y="34675"/>
                    <a:pt x="687857" y="34037"/>
                    <a:pt x="707923" y="31170"/>
                  </a:cubicBezTo>
                  <a:cubicBezTo>
                    <a:pt x="756833" y="24183"/>
                    <a:pt x="806246" y="21338"/>
                    <a:pt x="855407" y="16422"/>
                  </a:cubicBezTo>
                  <a:cubicBezTo>
                    <a:pt x="870155" y="11506"/>
                    <a:pt x="884106" y="1673"/>
                    <a:pt x="899652" y="1673"/>
                  </a:cubicBezTo>
                  <a:cubicBezTo>
                    <a:pt x="1148695" y="1673"/>
                    <a:pt x="1098897" y="-10568"/>
                    <a:pt x="1224117" y="31170"/>
                  </a:cubicBezTo>
                  <a:cubicBezTo>
                    <a:pt x="1233949" y="45918"/>
                    <a:pt x="1238865" y="65583"/>
                    <a:pt x="1253613" y="75415"/>
                  </a:cubicBezTo>
                  <a:cubicBezTo>
                    <a:pt x="1270479" y="86659"/>
                    <a:pt x="1293192" y="84339"/>
                    <a:pt x="1312607" y="90164"/>
                  </a:cubicBezTo>
                  <a:cubicBezTo>
                    <a:pt x="1342388" y="99098"/>
                    <a:pt x="1371600" y="109829"/>
                    <a:pt x="1401097" y="119661"/>
                  </a:cubicBezTo>
                  <a:lnTo>
                    <a:pt x="1445342" y="134409"/>
                  </a:lnTo>
                  <a:cubicBezTo>
                    <a:pt x="1460091" y="144241"/>
                    <a:pt x="1473390" y="156707"/>
                    <a:pt x="1489588" y="163906"/>
                  </a:cubicBezTo>
                  <a:cubicBezTo>
                    <a:pt x="1518000" y="176534"/>
                    <a:pt x="1578078" y="193403"/>
                    <a:pt x="1578078" y="193403"/>
                  </a:cubicBezTo>
                  <a:cubicBezTo>
                    <a:pt x="1587910" y="208151"/>
                    <a:pt x="1599648" y="221794"/>
                    <a:pt x="1607575" y="237648"/>
                  </a:cubicBezTo>
                  <a:cubicBezTo>
                    <a:pt x="1614527" y="251553"/>
                    <a:pt x="1609886" y="272565"/>
                    <a:pt x="1622323" y="281893"/>
                  </a:cubicBezTo>
                  <a:cubicBezTo>
                    <a:pt x="1665848" y="314537"/>
                    <a:pt x="1731654" y="327661"/>
                    <a:pt x="1784555" y="340886"/>
                  </a:cubicBezTo>
                  <a:cubicBezTo>
                    <a:pt x="1854670" y="387630"/>
                    <a:pt x="1823195" y="353567"/>
                    <a:pt x="1858297" y="458873"/>
                  </a:cubicBezTo>
                  <a:cubicBezTo>
                    <a:pt x="1864841" y="478504"/>
                    <a:pt x="1880169" y="537420"/>
                    <a:pt x="1902542" y="547364"/>
                  </a:cubicBezTo>
                  <a:cubicBezTo>
                    <a:pt x="1937290" y="562807"/>
                    <a:pt x="1981393" y="562112"/>
                    <a:pt x="2020530" y="562112"/>
                  </a:cubicBezTo>
                </a:path>
              </a:pathLst>
            </a:cu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3419872" y="5085184"/>
              <a:ext cx="4104456" cy="1368152"/>
            </a:xfrm>
            <a:custGeom>
              <a:avLst/>
              <a:gdLst>
                <a:gd name="connsiteX0" fmla="*/ 0 w 1578077"/>
                <a:gd name="connsiteY0" fmla="*/ 575187 h 575187"/>
                <a:gd name="connsiteX1" fmla="*/ 73742 w 1578077"/>
                <a:gd name="connsiteY1" fmla="*/ 516194 h 575187"/>
                <a:gd name="connsiteX2" fmla="*/ 117987 w 1578077"/>
                <a:gd name="connsiteY2" fmla="*/ 486697 h 575187"/>
                <a:gd name="connsiteX3" fmla="*/ 162232 w 1578077"/>
                <a:gd name="connsiteY3" fmla="*/ 442452 h 575187"/>
                <a:gd name="connsiteX4" fmla="*/ 221226 w 1578077"/>
                <a:gd name="connsiteY4" fmla="*/ 353962 h 575187"/>
                <a:gd name="connsiteX5" fmla="*/ 309716 w 1578077"/>
                <a:gd name="connsiteY5" fmla="*/ 309716 h 575187"/>
                <a:gd name="connsiteX6" fmla="*/ 398206 w 1578077"/>
                <a:gd name="connsiteY6" fmla="*/ 221226 h 575187"/>
                <a:gd name="connsiteX7" fmla="*/ 471948 w 1578077"/>
                <a:gd name="connsiteY7" fmla="*/ 147484 h 575187"/>
                <a:gd name="connsiteX8" fmla="*/ 501445 w 1578077"/>
                <a:gd name="connsiteY8" fmla="*/ 103239 h 575187"/>
                <a:gd name="connsiteX9" fmla="*/ 589935 w 1578077"/>
                <a:gd name="connsiteY9" fmla="*/ 58994 h 575187"/>
                <a:gd name="connsiteX10" fmla="*/ 648929 w 1578077"/>
                <a:gd name="connsiteY10" fmla="*/ 14749 h 575187"/>
                <a:gd name="connsiteX11" fmla="*/ 693174 w 1578077"/>
                <a:gd name="connsiteY11" fmla="*/ 0 h 575187"/>
                <a:gd name="connsiteX12" fmla="*/ 1268361 w 1578077"/>
                <a:gd name="connsiteY12" fmla="*/ 14749 h 575187"/>
                <a:gd name="connsiteX13" fmla="*/ 1371600 w 1578077"/>
                <a:gd name="connsiteY13" fmla="*/ 58994 h 575187"/>
                <a:gd name="connsiteX14" fmla="*/ 1460090 w 1578077"/>
                <a:gd name="connsiteY14" fmla="*/ 88491 h 575187"/>
                <a:gd name="connsiteX15" fmla="*/ 1578077 w 1578077"/>
                <a:gd name="connsiteY15" fmla="*/ 88491 h 57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8077" h="575187">
                  <a:moveTo>
                    <a:pt x="0" y="575187"/>
                  </a:moveTo>
                  <a:cubicBezTo>
                    <a:pt x="24581" y="555523"/>
                    <a:pt x="48559" y="535081"/>
                    <a:pt x="73742" y="516194"/>
                  </a:cubicBezTo>
                  <a:cubicBezTo>
                    <a:pt x="87922" y="505559"/>
                    <a:pt x="104370" y="498045"/>
                    <a:pt x="117987" y="486697"/>
                  </a:cubicBezTo>
                  <a:cubicBezTo>
                    <a:pt x="134010" y="473344"/>
                    <a:pt x="147484" y="457200"/>
                    <a:pt x="162232" y="442452"/>
                  </a:cubicBezTo>
                  <a:cubicBezTo>
                    <a:pt x="177694" y="396064"/>
                    <a:pt x="173878" y="385528"/>
                    <a:pt x="221226" y="353962"/>
                  </a:cubicBezTo>
                  <a:cubicBezTo>
                    <a:pt x="293195" y="305982"/>
                    <a:pt x="240098" y="379334"/>
                    <a:pt x="309716" y="309716"/>
                  </a:cubicBezTo>
                  <a:cubicBezTo>
                    <a:pt x="419476" y="199956"/>
                    <a:pt x="293934" y="290742"/>
                    <a:pt x="398206" y="221226"/>
                  </a:cubicBezTo>
                  <a:cubicBezTo>
                    <a:pt x="476865" y="103239"/>
                    <a:pt x="373625" y="245807"/>
                    <a:pt x="471948" y="147484"/>
                  </a:cubicBezTo>
                  <a:cubicBezTo>
                    <a:pt x="484482" y="134950"/>
                    <a:pt x="488911" y="115773"/>
                    <a:pt x="501445" y="103239"/>
                  </a:cubicBezTo>
                  <a:cubicBezTo>
                    <a:pt x="530036" y="74648"/>
                    <a:pt x="553948" y="70989"/>
                    <a:pt x="589935" y="58994"/>
                  </a:cubicBezTo>
                  <a:cubicBezTo>
                    <a:pt x="609600" y="44246"/>
                    <a:pt x="627587" y="26945"/>
                    <a:pt x="648929" y="14749"/>
                  </a:cubicBezTo>
                  <a:cubicBezTo>
                    <a:pt x="662427" y="7036"/>
                    <a:pt x="677628" y="0"/>
                    <a:pt x="693174" y="0"/>
                  </a:cubicBezTo>
                  <a:cubicBezTo>
                    <a:pt x="884966" y="0"/>
                    <a:pt x="1076632" y="9833"/>
                    <a:pt x="1268361" y="14749"/>
                  </a:cubicBezTo>
                  <a:cubicBezTo>
                    <a:pt x="1410769" y="62217"/>
                    <a:pt x="1189373" y="-13897"/>
                    <a:pt x="1371600" y="58994"/>
                  </a:cubicBezTo>
                  <a:cubicBezTo>
                    <a:pt x="1400468" y="70541"/>
                    <a:pt x="1428998" y="88491"/>
                    <a:pt x="1460090" y="88491"/>
                  </a:cubicBezTo>
                  <a:lnTo>
                    <a:pt x="1578077" y="88491"/>
                  </a:lnTo>
                </a:path>
              </a:pathLst>
            </a:cu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9" name="Picture 3"/>
          <p:cNvPicPr>
            <a:picLocks noChangeAspect="1" noChangeArrowheads="1"/>
          </p:cNvPicPr>
          <p:nvPr/>
        </p:nvPicPr>
        <p:blipFill>
          <a:blip r:embed="rId3" cstate="print"/>
          <a:srcRect/>
          <a:stretch>
            <a:fillRect/>
          </a:stretch>
        </p:blipFill>
        <p:spPr bwMode="auto">
          <a:xfrm>
            <a:off x="4493491" y="1694452"/>
            <a:ext cx="3816424" cy="2881913"/>
          </a:xfrm>
          <a:prstGeom prst="rect">
            <a:avLst/>
          </a:prstGeom>
          <a:noFill/>
          <a:ln w="9525">
            <a:noFill/>
            <a:miter lim="800000"/>
            <a:headEnd/>
            <a:tailEnd/>
          </a:ln>
        </p:spPr>
      </p:pic>
      <p:sp>
        <p:nvSpPr>
          <p:cNvPr id="4" name="スライド番号プレースホルダー 3">
            <a:extLst>
              <a:ext uri="{FF2B5EF4-FFF2-40B4-BE49-F238E27FC236}">
                <a16:creationId xmlns:a16="http://schemas.microsoft.com/office/drawing/2014/main" id="{B6E2DFA5-0630-42E4-873D-7968625CF4A0}"/>
              </a:ext>
            </a:extLst>
          </p:cNvPr>
          <p:cNvSpPr>
            <a:spLocks noGrp="1"/>
          </p:cNvSpPr>
          <p:nvPr>
            <p:ph type="sldNum" sz="quarter" idx="12"/>
          </p:nvPr>
        </p:nvSpPr>
        <p:spPr/>
        <p:txBody>
          <a:bodyPr/>
          <a:lstStyle/>
          <a:p>
            <a:fld id="{1557A453-9820-4273-9442-1A1DE1698562}" type="slidenum">
              <a:rPr kumimoji="1" lang="ja-JP" altLang="en-US" smtClean="0"/>
              <a:t>108</a:t>
            </a:fld>
            <a:endParaRPr kumimoji="1" lang="ja-JP" altLang="en-US"/>
          </a:p>
        </p:txBody>
      </p:sp>
    </p:spTree>
    <p:extLst>
      <p:ext uri="{BB962C8B-B14F-4D97-AF65-F5344CB8AC3E}">
        <p14:creationId xmlns:p14="http://schemas.microsoft.com/office/powerpoint/2010/main" val="22842239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403700" y="278200"/>
            <a:ext cx="4134465" cy="523220"/>
          </a:xfrm>
          <a:prstGeom prst="rect">
            <a:avLst/>
          </a:prstGeom>
          <a:noFill/>
        </p:spPr>
        <p:txBody>
          <a:bodyPr wrap="none" rtlCol="0">
            <a:spAutoFit/>
          </a:bodyPr>
          <a:lstStyle/>
          <a:p>
            <a:r>
              <a:rPr lang="ja-JP" altLang="en-US" sz="2800" dirty="0">
                <a:latin typeface="BIZ UDPゴシック" panose="020B0400000000000000" pitchFamily="50" charset="-128"/>
                <a:ea typeface="BIZ UDPゴシック" panose="020B0400000000000000" pitchFamily="50" charset="-128"/>
              </a:rPr>
              <a:t>死滅・自己消化・自己溶解</a:t>
            </a:r>
            <a:endParaRPr kumimoji="1" lang="ja-JP" altLang="en-US" sz="2800" dirty="0">
              <a:latin typeface="BIZ UDPゴシック" panose="020B0400000000000000" pitchFamily="50" charset="-128"/>
              <a:ea typeface="BIZ UDPゴシック" panose="020B0400000000000000" pitchFamily="50" charset="-128"/>
            </a:endParaRPr>
          </a:p>
        </p:txBody>
      </p:sp>
      <p:cxnSp>
        <p:nvCxnSpPr>
          <p:cNvPr id="4" name="直線コネクタ 3"/>
          <p:cNvCxnSpPr/>
          <p:nvPr/>
        </p:nvCxnSpPr>
        <p:spPr>
          <a:xfrm>
            <a:off x="5229936" y="4338797"/>
            <a:ext cx="319739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フリーフォーム 4"/>
          <p:cNvSpPr/>
          <p:nvPr/>
        </p:nvSpPr>
        <p:spPr>
          <a:xfrm>
            <a:off x="5292080" y="2996952"/>
            <a:ext cx="2492171" cy="1334875"/>
          </a:xfrm>
          <a:custGeom>
            <a:avLst/>
            <a:gdLst>
              <a:gd name="connsiteX0" fmla="*/ 0 w 2020530"/>
              <a:gd name="connsiteY0" fmla="*/ 591609 h 591609"/>
              <a:gd name="connsiteX1" fmla="*/ 250723 w 2020530"/>
              <a:gd name="connsiteY1" fmla="*/ 532615 h 591609"/>
              <a:gd name="connsiteX2" fmla="*/ 280220 w 2020530"/>
              <a:gd name="connsiteY2" fmla="*/ 414628 h 591609"/>
              <a:gd name="connsiteX3" fmla="*/ 339213 w 2020530"/>
              <a:gd name="connsiteY3" fmla="*/ 326138 h 591609"/>
              <a:gd name="connsiteX4" fmla="*/ 398207 w 2020530"/>
              <a:gd name="connsiteY4" fmla="*/ 222899 h 591609"/>
              <a:gd name="connsiteX5" fmla="*/ 442452 w 2020530"/>
              <a:gd name="connsiteY5" fmla="*/ 193403 h 591609"/>
              <a:gd name="connsiteX6" fmla="*/ 530942 w 2020530"/>
              <a:gd name="connsiteY6" fmla="*/ 119661 h 591609"/>
              <a:gd name="connsiteX7" fmla="*/ 619433 w 2020530"/>
              <a:gd name="connsiteY7" fmla="*/ 90164 h 591609"/>
              <a:gd name="connsiteX8" fmla="*/ 648930 w 2020530"/>
              <a:gd name="connsiteY8" fmla="*/ 45919 h 591609"/>
              <a:gd name="connsiteX9" fmla="*/ 707923 w 2020530"/>
              <a:gd name="connsiteY9" fmla="*/ 31170 h 591609"/>
              <a:gd name="connsiteX10" fmla="*/ 855407 w 2020530"/>
              <a:gd name="connsiteY10" fmla="*/ 16422 h 591609"/>
              <a:gd name="connsiteX11" fmla="*/ 899652 w 2020530"/>
              <a:gd name="connsiteY11" fmla="*/ 1673 h 591609"/>
              <a:gd name="connsiteX12" fmla="*/ 1224117 w 2020530"/>
              <a:gd name="connsiteY12" fmla="*/ 31170 h 591609"/>
              <a:gd name="connsiteX13" fmla="*/ 1253613 w 2020530"/>
              <a:gd name="connsiteY13" fmla="*/ 75415 h 591609"/>
              <a:gd name="connsiteX14" fmla="*/ 1312607 w 2020530"/>
              <a:gd name="connsiteY14" fmla="*/ 90164 h 591609"/>
              <a:gd name="connsiteX15" fmla="*/ 1401097 w 2020530"/>
              <a:gd name="connsiteY15" fmla="*/ 119661 h 591609"/>
              <a:gd name="connsiteX16" fmla="*/ 1445342 w 2020530"/>
              <a:gd name="connsiteY16" fmla="*/ 134409 h 591609"/>
              <a:gd name="connsiteX17" fmla="*/ 1489588 w 2020530"/>
              <a:gd name="connsiteY17" fmla="*/ 163906 h 591609"/>
              <a:gd name="connsiteX18" fmla="*/ 1578078 w 2020530"/>
              <a:gd name="connsiteY18" fmla="*/ 193403 h 591609"/>
              <a:gd name="connsiteX19" fmla="*/ 1607575 w 2020530"/>
              <a:gd name="connsiteY19" fmla="*/ 237648 h 591609"/>
              <a:gd name="connsiteX20" fmla="*/ 1622323 w 2020530"/>
              <a:gd name="connsiteY20" fmla="*/ 281893 h 591609"/>
              <a:gd name="connsiteX21" fmla="*/ 1784555 w 2020530"/>
              <a:gd name="connsiteY21" fmla="*/ 340886 h 591609"/>
              <a:gd name="connsiteX22" fmla="*/ 1858297 w 2020530"/>
              <a:gd name="connsiteY22" fmla="*/ 458873 h 591609"/>
              <a:gd name="connsiteX23" fmla="*/ 1902542 w 2020530"/>
              <a:gd name="connsiteY23" fmla="*/ 547364 h 591609"/>
              <a:gd name="connsiteX24" fmla="*/ 2020530 w 2020530"/>
              <a:gd name="connsiteY24" fmla="*/ 562112 h 59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20530" h="591609">
                <a:moveTo>
                  <a:pt x="0" y="591609"/>
                </a:moveTo>
                <a:cubicBezTo>
                  <a:pt x="224025" y="559605"/>
                  <a:pt x="148630" y="600678"/>
                  <a:pt x="250723" y="532615"/>
                </a:cubicBezTo>
                <a:cubicBezTo>
                  <a:pt x="254810" y="512179"/>
                  <a:pt x="266046" y="440141"/>
                  <a:pt x="280220" y="414628"/>
                </a:cubicBezTo>
                <a:cubicBezTo>
                  <a:pt x="297436" y="383639"/>
                  <a:pt x="323359" y="357846"/>
                  <a:pt x="339213" y="326138"/>
                </a:cubicBezTo>
                <a:cubicBezTo>
                  <a:pt x="350781" y="303003"/>
                  <a:pt x="377360" y="243745"/>
                  <a:pt x="398207" y="222899"/>
                </a:cubicBezTo>
                <a:cubicBezTo>
                  <a:pt x="410741" y="210365"/>
                  <a:pt x="428835" y="204750"/>
                  <a:pt x="442452" y="193403"/>
                </a:cubicBezTo>
                <a:cubicBezTo>
                  <a:pt x="482149" y="160322"/>
                  <a:pt x="483859" y="140587"/>
                  <a:pt x="530942" y="119661"/>
                </a:cubicBezTo>
                <a:cubicBezTo>
                  <a:pt x="559355" y="107033"/>
                  <a:pt x="619433" y="90164"/>
                  <a:pt x="619433" y="90164"/>
                </a:cubicBezTo>
                <a:cubicBezTo>
                  <a:pt x="629265" y="75416"/>
                  <a:pt x="634182" y="55751"/>
                  <a:pt x="648930" y="45919"/>
                </a:cubicBezTo>
                <a:cubicBezTo>
                  <a:pt x="665795" y="34675"/>
                  <a:pt x="687857" y="34037"/>
                  <a:pt x="707923" y="31170"/>
                </a:cubicBezTo>
                <a:cubicBezTo>
                  <a:pt x="756833" y="24183"/>
                  <a:pt x="806246" y="21338"/>
                  <a:pt x="855407" y="16422"/>
                </a:cubicBezTo>
                <a:cubicBezTo>
                  <a:pt x="870155" y="11506"/>
                  <a:pt x="884106" y="1673"/>
                  <a:pt x="899652" y="1673"/>
                </a:cubicBezTo>
                <a:cubicBezTo>
                  <a:pt x="1148695" y="1673"/>
                  <a:pt x="1098897" y="-10568"/>
                  <a:pt x="1224117" y="31170"/>
                </a:cubicBezTo>
                <a:cubicBezTo>
                  <a:pt x="1233949" y="45918"/>
                  <a:pt x="1238865" y="65583"/>
                  <a:pt x="1253613" y="75415"/>
                </a:cubicBezTo>
                <a:cubicBezTo>
                  <a:pt x="1270479" y="86659"/>
                  <a:pt x="1293192" y="84339"/>
                  <a:pt x="1312607" y="90164"/>
                </a:cubicBezTo>
                <a:cubicBezTo>
                  <a:pt x="1342388" y="99098"/>
                  <a:pt x="1371600" y="109829"/>
                  <a:pt x="1401097" y="119661"/>
                </a:cubicBezTo>
                <a:lnTo>
                  <a:pt x="1445342" y="134409"/>
                </a:lnTo>
                <a:cubicBezTo>
                  <a:pt x="1460091" y="144241"/>
                  <a:pt x="1473390" y="156707"/>
                  <a:pt x="1489588" y="163906"/>
                </a:cubicBezTo>
                <a:cubicBezTo>
                  <a:pt x="1518000" y="176534"/>
                  <a:pt x="1578078" y="193403"/>
                  <a:pt x="1578078" y="193403"/>
                </a:cubicBezTo>
                <a:cubicBezTo>
                  <a:pt x="1587910" y="208151"/>
                  <a:pt x="1599648" y="221794"/>
                  <a:pt x="1607575" y="237648"/>
                </a:cubicBezTo>
                <a:cubicBezTo>
                  <a:pt x="1614527" y="251553"/>
                  <a:pt x="1609886" y="272565"/>
                  <a:pt x="1622323" y="281893"/>
                </a:cubicBezTo>
                <a:cubicBezTo>
                  <a:pt x="1665848" y="314537"/>
                  <a:pt x="1731654" y="327661"/>
                  <a:pt x="1784555" y="340886"/>
                </a:cubicBezTo>
                <a:cubicBezTo>
                  <a:pt x="1854670" y="387630"/>
                  <a:pt x="1823195" y="353567"/>
                  <a:pt x="1858297" y="458873"/>
                </a:cubicBezTo>
                <a:cubicBezTo>
                  <a:pt x="1864841" y="478504"/>
                  <a:pt x="1880169" y="537420"/>
                  <a:pt x="1902542" y="547364"/>
                </a:cubicBezTo>
                <a:cubicBezTo>
                  <a:pt x="1937290" y="562807"/>
                  <a:pt x="1981393" y="562112"/>
                  <a:pt x="2020530" y="562112"/>
                </a:cubicBezTo>
              </a:path>
            </a:pathLst>
          </a:cu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矢印コネクタ 7"/>
          <p:cNvCxnSpPr/>
          <p:nvPr/>
        </p:nvCxnSpPr>
        <p:spPr>
          <a:xfrm>
            <a:off x="7849622" y="2996952"/>
            <a:ext cx="0" cy="133487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85" y="980728"/>
            <a:ext cx="4769063" cy="571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スライド番号プレースホルダー 2">
            <a:extLst>
              <a:ext uri="{FF2B5EF4-FFF2-40B4-BE49-F238E27FC236}">
                <a16:creationId xmlns:a16="http://schemas.microsoft.com/office/drawing/2014/main" id="{D736DD7B-E9C5-42C7-965F-8AC607467EE7}"/>
              </a:ext>
            </a:extLst>
          </p:cNvPr>
          <p:cNvSpPr>
            <a:spLocks noGrp="1"/>
          </p:cNvSpPr>
          <p:nvPr>
            <p:ph type="sldNum" sz="quarter" idx="12"/>
          </p:nvPr>
        </p:nvSpPr>
        <p:spPr/>
        <p:txBody>
          <a:bodyPr/>
          <a:lstStyle/>
          <a:p>
            <a:fld id="{1557A453-9820-4273-9442-1A1DE1698562}" type="slidenum">
              <a:rPr kumimoji="1" lang="ja-JP" altLang="en-US" smtClean="0"/>
              <a:t>109</a:t>
            </a:fld>
            <a:endParaRPr kumimoji="1" lang="ja-JP" altLang="en-US"/>
          </a:p>
        </p:txBody>
      </p:sp>
    </p:spTree>
    <p:extLst>
      <p:ext uri="{BB962C8B-B14F-4D97-AF65-F5344CB8AC3E}">
        <p14:creationId xmlns:p14="http://schemas.microsoft.com/office/powerpoint/2010/main" val="3189637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96AE5EA-C02E-4DD4-A6EB-F0398AC871F9}"/>
              </a:ext>
            </a:extLst>
          </p:cNvPr>
          <p:cNvPicPr>
            <a:picLocks noChangeAspect="1"/>
          </p:cNvPicPr>
          <p:nvPr/>
        </p:nvPicPr>
        <p:blipFill>
          <a:blip r:embed="rId2"/>
          <a:stretch>
            <a:fillRect/>
          </a:stretch>
        </p:blipFill>
        <p:spPr>
          <a:xfrm>
            <a:off x="1290917" y="1347787"/>
            <a:ext cx="6785565" cy="3331789"/>
          </a:xfrm>
          <a:prstGeom prst="rect">
            <a:avLst/>
          </a:prstGeom>
          <a:ln w="38100">
            <a:solidFill>
              <a:schemeClr val="tx1"/>
            </a:solidFill>
          </a:ln>
          <a:effectLst>
            <a:glow rad="228600">
              <a:schemeClr val="accent6">
                <a:satMod val="175000"/>
                <a:alpha val="40000"/>
              </a:schemeClr>
            </a:glow>
          </a:effectLst>
        </p:spPr>
      </p:pic>
      <p:sp>
        <p:nvSpPr>
          <p:cNvPr id="2" name="スライド番号プレースホルダー 1">
            <a:extLst>
              <a:ext uri="{FF2B5EF4-FFF2-40B4-BE49-F238E27FC236}">
                <a16:creationId xmlns:a16="http://schemas.microsoft.com/office/drawing/2014/main" id="{F48D371C-426F-4684-905F-189952A51420}"/>
              </a:ext>
            </a:extLst>
          </p:cNvPr>
          <p:cNvSpPr>
            <a:spLocks noGrp="1"/>
          </p:cNvSpPr>
          <p:nvPr>
            <p:ph type="sldNum" sz="quarter" idx="12"/>
          </p:nvPr>
        </p:nvSpPr>
        <p:spPr/>
        <p:txBody>
          <a:bodyPr/>
          <a:lstStyle/>
          <a:p>
            <a:fld id="{4C37B8AF-CD2E-4D49-A539-A50CD89383E0}" type="slidenum">
              <a:rPr kumimoji="1" lang="ja-JP" altLang="en-US" smtClean="0"/>
              <a:t>11</a:t>
            </a:fld>
            <a:endParaRPr kumimoji="1" lang="ja-JP" altLang="en-US" dirty="0"/>
          </a:p>
        </p:txBody>
      </p:sp>
    </p:spTree>
    <p:extLst>
      <p:ext uri="{BB962C8B-B14F-4D97-AF65-F5344CB8AC3E}">
        <p14:creationId xmlns:p14="http://schemas.microsoft.com/office/powerpoint/2010/main" val="7969466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987824" y="851553"/>
            <a:ext cx="3236784" cy="523220"/>
          </a:xfrm>
          <a:prstGeom prst="rect">
            <a:avLst/>
          </a:prstGeom>
          <a:noFill/>
        </p:spPr>
        <p:txBody>
          <a:bodyPr wrap="none" rtlCol="0">
            <a:spAutoFit/>
          </a:bodyPr>
          <a:lstStyle/>
          <a:p>
            <a:r>
              <a:rPr lang="ja-JP" altLang="en-US" sz="2800" dirty="0">
                <a:latin typeface="BIZ UDPゴシック" panose="020B0400000000000000" pitchFamily="50" charset="-128"/>
                <a:ea typeface="BIZ UDPゴシック" panose="020B0400000000000000" pitchFamily="50" charset="-128"/>
              </a:rPr>
              <a:t>培地・培養法不適合</a:t>
            </a:r>
            <a:endParaRPr kumimoji="1" lang="ja-JP" altLang="en-US" sz="2800" dirty="0">
              <a:latin typeface="BIZ UDPゴシック" panose="020B0400000000000000" pitchFamily="50" charset="-128"/>
              <a:ea typeface="BIZ UDPゴシック" panose="020B0400000000000000" pitchFamily="50" charset="-128"/>
            </a:endParaRPr>
          </a:p>
        </p:txBody>
      </p:sp>
      <p:cxnSp>
        <p:nvCxnSpPr>
          <p:cNvPr id="4" name="直線コネクタ 3"/>
          <p:cNvCxnSpPr/>
          <p:nvPr/>
        </p:nvCxnSpPr>
        <p:spPr>
          <a:xfrm>
            <a:off x="986835" y="3304350"/>
            <a:ext cx="319739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フリーフォーム 4"/>
          <p:cNvSpPr/>
          <p:nvPr/>
        </p:nvSpPr>
        <p:spPr>
          <a:xfrm>
            <a:off x="1048979" y="1962505"/>
            <a:ext cx="2492171" cy="1334875"/>
          </a:xfrm>
          <a:custGeom>
            <a:avLst/>
            <a:gdLst>
              <a:gd name="connsiteX0" fmla="*/ 0 w 2020530"/>
              <a:gd name="connsiteY0" fmla="*/ 591609 h 591609"/>
              <a:gd name="connsiteX1" fmla="*/ 250723 w 2020530"/>
              <a:gd name="connsiteY1" fmla="*/ 532615 h 591609"/>
              <a:gd name="connsiteX2" fmla="*/ 280220 w 2020530"/>
              <a:gd name="connsiteY2" fmla="*/ 414628 h 591609"/>
              <a:gd name="connsiteX3" fmla="*/ 339213 w 2020530"/>
              <a:gd name="connsiteY3" fmla="*/ 326138 h 591609"/>
              <a:gd name="connsiteX4" fmla="*/ 398207 w 2020530"/>
              <a:gd name="connsiteY4" fmla="*/ 222899 h 591609"/>
              <a:gd name="connsiteX5" fmla="*/ 442452 w 2020530"/>
              <a:gd name="connsiteY5" fmla="*/ 193403 h 591609"/>
              <a:gd name="connsiteX6" fmla="*/ 530942 w 2020530"/>
              <a:gd name="connsiteY6" fmla="*/ 119661 h 591609"/>
              <a:gd name="connsiteX7" fmla="*/ 619433 w 2020530"/>
              <a:gd name="connsiteY7" fmla="*/ 90164 h 591609"/>
              <a:gd name="connsiteX8" fmla="*/ 648930 w 2020530"/>
              <a:gd name="connsiteY8" fmla="*/ 45919 h 591609"/>
              <a:gd name="connsiteX9" fmla="*/ 707923 w 2020530"/>
              <a:gd name="connsiteY9" fmla="*/ 31170 h 591609"/>
              <a:gd name="connsiteX10" fmla="*/ 855407 w 2020530"/>
              <a:gd name="connsiteY10" fmla="*/ 16422 h 591609"/>
              <a:gd name="connsiteX11" fmla="*/ 899652 w 2020530"/>
              <a:gd name="connsiteY11" fmla="*/ 1673 h 591609"/>
              <a:gd name="connsiteX12" fmla="*/ 1224117 w 2020530"/>
              <a:gd name="connsiteY12" fmla="*/ 31170 h 591609"/>
              <a:gd name="connsiteX13" fmla="*/ 1253613 w 2020530"/>
              <a:gd name="connsiteY13" fmla="*/ 75415 h 591609"/>
              <a:gd name="connsiteX14" fmla="*/ 1312607 w 2020530"/>
              <a:gd name="connsiteY14" fmla="*/ 90164 h 591609"/>
              <a:gd name="connsiteX15" fmla="*/ 1401097 w 2020530"/>
              <a:gd name="connsiteY15" fmla="*/ 119661 h 591609"/>
              <a:gd name="connsiteX16" fmla="*/ 1445342 w 2020530"/>
              <a:gd name="connsiteY16" fmla="*/ 134409 h 591609"/>
              <a:gd name="connsiteX17" fmla="*/ 1489588 w 2020530"/>
              <a:gd name="connsiteY17" fmla="*/ 163906 h 591609"/>
              <a:gd name="connsiteX18" fmla="*/ 1578078 w 2020530"/>
              <a:gd name="connsiteY18" fmla="*/ 193403 h 591609"/>
              <a:gd name="connsiteX19" fmla="*/ 1607575 w 2020530"/>
              <a:gd name="connsiteY19" fmla="*/ 237648 h 591609"/>
              <a:gd name="connsiteX20" fmla="*/ 1622323 w 2020530"/>
              <a:gd name="connsiteY20" fmla="*/ 281893 h 591609"/>
              <a:gd name="connsiteX21" fmla="*/ 1784555 w 2020530"/>
              <a:gd name="connsiteY21" fmla="*/ 340886 h 591609"/>
              <a:gd name="connsiteX22" fmla="*/ 1858297 w 2020530"/>
              <a:gd name="connsiteY22" fmla="*/ 458873 h 591609"/>
              <a:gd name="connsiteX23" fmla="*/ 1902542 w 2020530"/>
              <a:gd name="connsiteY23" fmla="*/ 547364 h 591609"/>
              <a:gd name="connsiteX24" fmla="*/ 2020530 w 2020530"/>
              <a:gd name="connsiteY24" fmla="*/ 562112 h 59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20530" h="591609">
                <a:moveTo>
                  <a:pt x="0" y="591609"/>
                </a:moveTo>
                <a:cubicBezTo>
                  <a:pt x="224025" y="559605"/>
                  <a:pt x="148630" y="600678"/>
                  <a:pt x="250723" y="532615"/>
                </a:cubicBezTo>
                <a:cubicBezTo>
                  <a:pt x="254810" y="512179"/>
                  <a:pt x="266046" y="440141"/>
                  <a:pt x="280220" y="414628"/>
                </a:cubicBezTo>
                <a:cubicBezTo>
                  <a:pt x="297436" y="383639"/>
                  <a:pt x="323359" y="357846"/>
                  <a:pt x="339213" y="326138"/>
                </a:cubicBezTo>
                <a:cubicBezTo>
                  <a:pt x="350781" y="303003"/>
                  <a:pt x="377360" y="243745"/>
                  <a:pt x="398207" y="222899"/>
                </a:cubicBezTo>
                <a:cubicBezTo>
                  <a:pt x="410741" y="210365"/>
                  <a:pt x="428835" y="204750"/>
                  <a:pt x="442452" y="193403"/>
                </a:cubicBezTo>
                <a:cubicBezTo>
                  <a:pt x="482149" y="160322"/>
                  <a:pt x="483859" y="140587"/>
                  <a:pt x="530942" y="119661"/>
                </a:cubicBezTo>
                <a:cubicBezTo>
                  <a:pt x="559355" y="107033"/>
                  <a:pt x="619433" y="90164"/>
                  <a:pt x="619433" y="90164"/>
                </a:cubicBezTo>
                <a:cubicBezTo>
                  <a:pt x="629265" y="75416"/>
                  <a:pt x="634182" y="55751"/>
                  <a:pt x="648930" y="45919"/>
                </a:cubicBezTo>
                <a:cubicBezTo>
                  <a:pt x="665795" y="34675"/>
                  <a:pt x="687857" y="34037"/>
                  <a:pt x="707923" y="31170"/>
                </a:cubicBezTo>
                <a:cubicBezTo>
                  <a:pt x="756833" y="24183"/>
                  <a:pt x="806246" y="21338"/>
                  <a:pt x="855407" y="16422"/>
                </a:cubicBezTo>
                <a:cubicBezTo>
                  <a:pt x="870155" y="11506"/>
                  <a:pt x="884106" y="1673"/>
                  <a:pt x="899652" y="1673"/>
                </a:cubicBezTo>
                <a:cubicBezTo>
                  <a:pt x="1148695" y="1673"/>
                  <a:pt x="1098897" y="-10568"/>
                  <a:pt x="1224117" y="31170"/>
                </a:cubicBezTo>
                <a:cubicBezTo>
                  <a:pt x="1233949" y="45918"/>
                  <a:pt x="1238865" y="65583"/>
                  <a:pt x="1253613" y="75415"/>
                </a:cubicBezTo>
                <a:cubicBezTo>
                  <a:pt x="1270479" y="86659"/>
                  <a:pt x="1293192" y="84339"/>
                  <a:pt x="1312607" y="90164"/>
                </a:cubicBezTo>
                <a:cubicBezTo>
                  <a:pt x="1342388" y="99098"/>
                  <a:pt x="1371600" y="109829"/>
                  <a:pt x="1401097" y="119661"/>
                </a:cubicBezTo>
                <a:lnTo>
                  <a:pt x="1445342" y="134409"/>
                </a:lnTo>
                <a:cubicBezTo>
                  <a:pt x="1460091" y="144241"/>
                  <a:pt x="1473390" y="156707"/>
                  <a:pt x="1489588" y="163906"/>
                </a:cubicBezTo>
                <a:cubicBezTo>
                  <a:pt x="1518000" y="176534"/>
                  <a:pt x="1578078" y="193403"/>
                  <a:pt x="1578078" y="193403"/>
                </a:cubicBezTo>
                <a:cubicBezTo>
                  <a:pt x="1587910" y="208151"/>
                  <a:pt x="1599648" y="221794"/>
                  <a:pt x="1607575" y="237648"/>
                </a:cubicBezTo>
                <a:cubicBezTo>
                  <a:pt x="1614527" y="251553"/>
                  <a:pt x="1609886" y="272565"/>
                  <a:pt x="1622323" y="281893"/>
                </a:cubicBezTo>
                <a:cubicBezTo>
                  <a:pt x="1665848" y="314537"/>
                  <a:pt x="1731654" y="327661"/>
                  <a:pt x="1784555" y="340886"/>
                </a:cubicBezTo>
                <a:cubicBezTo>
                  <a:pt x="1854670" y="387630"/>
                  <a:pt x="1823195" y="353567"/>
                  <a:pt x="1858297" y="458873"/>
                </a:cubicBezTo>
                <a:cubicBezTo>
                  <a:pt x="1864841" y="478504"/>
                  <a:pt x="1880169" y="537420"/>
                  <a:pt x="1902542" y="547364"/>
                </a:cubicBezTo>
                <a:cubicBezTo>
                  <a:pt x="1937290" y="562807"/>
                  <a:pt x="1981393" y="562112"/>
                  <a:pt x="2020530" y="562112"/>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矢印コネクタ 7"/>
          <p:cNvCxnSpPr/>
          <p:nvPr/>
        </p:nvCxnSpPr>
        <p:spPr>
          <a:xfrm>
            <a:off x="2585530" y="1962504"/>
            <a:ext cx="3025723" cy="697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4901037" y="3291210"/>
            <a:ext cx="319739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5611253" y="1969475"/>
            <a:ext cx="0" cy="133487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nvGrpSpPr>
          <p:cNvPr id="12" name="グループ化 11"/>
          <p:cNvGrpSpPr/>
          <p:nvPr/>
        </p:nvGrpSpPr>
        <p:grpSpPr>
          <a:xfrm>
            <a:off x="943961" y="4797152"/>
            <a:ext cx="3197391" cy="1584176"/>
            <a:chOff x="539552" y="6074662"/>
            <a:chExt cx="2592288" cy="606357"/>
          </a:xfrm>
        </p:grpSpPr>
        <p:cxnSp>
          <p:nvCxnSpPr>
            <p:cNvPr id="13" name="直線コネクタ 12"/>
            <p:cNvCxnSpPr/>
            <p:nvPr/>
          </p:nvCxnSpPr>
          <p:spPr>
            <a:xfrm>
              <a:off x="539552" y="6669360"/>
              <a:ext cx="259228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 name="フリーフォーム 13"/>
            <p:cNvSpPr/>
            <p:nvPr/>
          </p:nvSpPr>
          <p:spPr>
            <a:xfrm>
              <a:off x="589935" y="6074662"/>
              <a:ext cx="2020530" cy="591609"/>
            </a:xfrm>
            <a:custGeom>
              <a:avLst/>
              <a:gdLst>
                <a:gd name="connsiteX0" fmla="*/ 0 w 2020530"/>
                <a:gd name="connsiteY0" fmla="*/ 591609 h 591609"/>
                <a:gd name="connsiteX1" fmla="*/ 250723 w 2020530"/>
                <a:gd name="connsiteY1" fmla="*/ 532615 h 591609"/>
                <a:gd name="connsiteX2" fmla="*/ 280220 w 2020530"/>
                <a:gd name="connsiteY2" fmla="*/ 414628 h 591609"/>
                <a:gd name="connsiteX3" fmla="*/ 339213 w 2020530"/>
                <a:gd name="connsiteY3" fmla="*/ 326138 h 591609"/>
                <a:gd name="connsiteX4" fmla="*/ 398207 w 2020530"/>
                <a:gd name="connsiteY4" fmla="*/ 222899 h 591609"/>
                <a:gd name="connsiteX5" fmla="*/ 442452 w 2020530"/>
                <a:gd name="connsiteY5" fmla="*/ 193403 h 591609"/>
                <a:gd name="connsiteX6" fmla="*/ 530942 w 2020530"/>
                <a:gd name="connsiteY6" fmla="*/ 119661 h 591609"/>
                <a:gd name="connsiteX7" fmla="*/ 619433 w 2020530"/>
                <a:gd name="connsiteY7" fmla="*/ 90164 h 591609"/>
                <a:gd name="connsiteX8" fmla="*/ 648930 w 2020530"/>
                <a:gd name="connsiteY8" fmla="*/ 45919 h 591609"/>
                <a:gd name="connsiteX9" fmla="*/ 707923 w 2020530"/>
                <a:gd name="connsiteY9" fmla="*/ 31170 h 591609"/>
                <a:gd name="connsiteX10" fmla="*/ 855407 w 2020530"/>
                <a:gd name="connsiteY10" fmla="*/ 16422 h 591609"/>
                <a:gd name="connsiteX11" fmla="*/ 899652 w 2020530"/>
                <a:gd name="connsiteY11" fmla="*/ 1673 h 591609"/>
                <a:gd name="connsiteX12" fmla="*/ 1224117 w 2020530"/>
                <a:gd name="connsiteY12" fmla="*/ 31170 h 591609"/>
                <a:gd name="connsiteX13" fmla="*/ 1253613 w 2020530"/>
                <a:gd name="connsiteY13" fmla="*/ 75415 h 591609"/>
                <a:gd name="connsiteX14" fmla="*/ 1312607 w 2020530"/>
                <a:gd name="connsiteY14" fmla="*/ 90164 h 591609"/>
                <a:gd name="connsiteX15" fmla="*/ 1401097 w 2020530"/>
                <a:gd name="connsiteY15" fmla="*/ 119661 h 591609"/>
                <a:gd name="connsiteX16" fmla="*/ 1445342 w 2020530"/>
                <a:gd name="connsiteY16" fmla="*/ 134409 h 591609"/>
                <a:gd name="connsiteX17" fmla="*/ 1489588 w 2020530"/>
                <a:gd name="connsiteY17" fmla="*/ 163906 h 591609"/>
                <a:gd name="connsiteX18" fmla="*/ 1578078 w 2020530"/>
                <a:gd name="connsiteY18" fmla="*/ 193403 h 591609"/>
                <a:gd name="connsiteX19" fmla="*/ 1607575 w 2020530"/>
                <a:gd name="connsiteY19" fmla="*/ 237648 h 591609"/>
                <a:gd name="connsiteX20" fmla="*/ 1622323 w 2020530"/>
                <a:gd name="connsiteY20" fmla="*/ 281893 h 591609"/>
                <a:gd name="connsiteX21" fmla="*/ 1784555 w 2020530"/>
                <a:gd name="connsiteY21" fmla="*/ 340886 h 591609"/>
                <a:gd name="connsiteX22" fmla="*/ 1858297 w 2020530"/>
                <a:gd name="connsiteY22" fmla="*/ 458873 h 591609"/>
                <a:gd name="connsiteX23" fmla="*/ 1902542 w 2020530"/>
                <a:gd name="connsiteY23" fmla="*/ 547364 h 591609"/>
                <a:gd name="connsiteX24" fmla="*/ 2020530 w 2020530"/>
                <a:gd name="connsiteY24" fmla="*/ 562112 h 59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20530" h="591609">
                  <a:moveTo>
                    <a:pt x="0" y="591609"/>
                  </a:moveTo>
                  <a:cubicBezTo>
                    <a:pt x="224025" y="559605"/>
                    <a:pt x="148630" y="600678"/>
                    <a:pt x="250723" y="532615"/>
                  </a:cubicBezTo>
                  <a:cubicBezTo>
                    <a:pt x="254810" y="512179"/>
                    <a:pt x="266046" y="440141"/>
                    <a:pt x="280220" y="414628"/>
                  </a:cubicBezTo>
                  <a:cubicBezTo>
                    <a:pt x="297436" y="383639"/>
                    <a:pt x="323359" y="357846"/>
                    <a:pt x="339213" y="326138"/>
                  </a:cubicBezTo>
                  <a:cubicBezTo>
                    <a:pt x="350781" y="303003"/>
                    <a:pt x="377360" y="243745"/>
                    <a:pt x="398207" y="222899"/>
                  </a:cubicBezTo>
                  <a:cubicBezTo>
                    <a:pt x="410741" y="210365"/>
                    <a:pt x="428835" y="204750"/>
                    <a:pt x="442452" y="193403"/>
                  </a:cubicBezTo>
                  <a:cubicBezTo>
                    <a:pt x="482149" y="160322"/>
                    <a:pt x="483859" y="140587"/>
                    <a:pt x="530942" y="119661"/>
                  </a:cubicBezTo>
                  <a:cubicBezTo>
                    <a:pt x="559355" y="107033"/>
                    <a:pt x="619433" y="90164"/>
                    <a:pt x="619433" y="90164"/>
                  </a:cubicBezTo>
                  <a:cubicBezTo>
                    <a:pt x="629265" y="75416"/>
                    <a:pt x="634182" y="55751"/>
                    <a:pt x="648930" y="45919"/>
                  </a:cubicBezTo>
                  <a:cubicBezTo>
                    <a:pt x="665795" y="34675"/>
                    <a:pt x="687857" y="34037"/>
                    <a:pt x="707923" y="31170"/>
                  </a:cubicBezTo>
                  <a:cubicBezTo>
                    <a:pt x="756833" y="24183"/>
                    <a:pt x="806246" y="21338"/>
                    <a:pt x="855407" y="16422"/>
                  </a:cubicBezTo>
                  <a:cubicBezTo>
                    <a:pt x="870155" y="11506"/>
                    <a:pt x="884106" y="1673"/>
                    <a:pt x="899652" y="1673"/>
                  </a:cubicBezTo>
                  <a:cubicBezTo>
                    <a:pt x="1148695" y="1673"/>
                    <a:pt x="1098897" y="-10568"/>
                    <a:pt x="1224117" y="31170"/>
                  </a:cubicBezTo>
                  <a:cubicBezTo>
                    <a:pt x="1233949" y="45918"/>
                    <a:pt x="1238865" y="65583"/>
                    <a:pt x="1253613" y="75415"/>
                  </a:cubicBezTo>
                  <a:cubicBezTo>
                    <a:pt x="1270479" y="86659"/>
                    <a:pt x="1293192" y="84339"/>
                    <a:pt x="1312607" y="90164"/>
                  </a:cubicBezTo>
                  <a:cubicBezTo>
                    <a:pt x="1342388" y="99098"/>
                    <a:pt x="1371600" y="109829"/>
                    <a:pt x="1401097" y="119661"/>
                  </a:cubicBezTo>
                  <a:lnTo>
                    <a:pt x="1445342" y="134409"/>
                  </a:lnTo>
                  <a:cubicBezTo>
                    <a:pt x="1460091" y="144241"/>
                    <a:pt x="1473390" y="156707"/>
                    <a:pt x="1489588" y="163906"/>
                  </a:cubicBezTo>
                  <a:cubicBezTo>
                    <a:pt x="1518000" y="176534"/>
                    <a:pt x="1578078" y="193403"/>
                    <a:pt x="1578078" y="193403"/>
                  </a:cubicBezTo>
                  <a:cubicBezTo>
                    <a:pt x="1587910" y="208151"/>
                    <a:pt x="1599648" y="221794"/>
                    <a:pt x="1607575" y="237648"/>
                  </a:cubicBezTo>
                  <a:cubicBezTo>
                    <a:pt x="1614527" y="251553"/>
                    <a:pt x="1609886" y="272565"/>
                    <a:pt x="1622323" y="281893"/>
                  </a:cubicBezTo>
                  <a:cubicBezTo>
                    <a:pt x="1665848" y="314537"/>
                    <a:pt x="1731654" y="327661"/>
                    <a:pt x="1784555" y="340886"/>
                  </a:cubicBezTo>
                  <a:cubicBezTo>
                    <a:pt x="1854670" y="387630"/>
                    <a:pt x="1823195" y="353567"/>
                    <a:pt x="1858297" y="458873"/>
                  </a:cubicBezTo>
                  <a:cubicBezTo>
                    <a:pt x="1864841" y="478504"/>
                    <a:pt x="1880169" y="537420"/>
                    <a:pt x="1902542" y="547364"/>
                  </a:cubicBezTo>
                  <a:cubicBezTo>
                    <a:pt x="1937290" y="562807"/>
                    <a:pt x="1981393" y="562112"/>
                    <a:pt x="2020530" y="562112"/>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14"/>
            <p:cNvSpPr/>
            <p:nvPr/>
          </p:nvSpPr>
          <p:spPr>
            <a:xfrm>
              <a:off x="1474839" y="6105832"/>
              <a:ext cx="1578077" cy="575187"/>
            </a:xfrm>
            <a:custGeom>
              <a:avLst/>
              <a:gdLst>
                <a:gd name="connsiteX0" fmla="*/ 0 w 1578077"/>
                <a:gd name="connsiteY0" fmla="*/ 575187 h 575187"/>
                <a:gd name="connsiteX1" fmla="*/ 73742 w 1578077"/>
                <a:gd name="connsiteY1" fmla="*/ 516194 h 575187"/>
                <a:gd name="connsiteX2" fmla="*/ 117987 w 1578077"/>
                <a:gd name="connsiteY2" fmla="*/ 486697 h 575187"/>
                <a:gd name="connsiteX3" fmla="*/ 162232 w 1578077"/>
                <a:gd name="connsiteY3" fmla="*/ 442452 h 575187"/>
                <a:gd name="connsiteX4" fmla="*/ 221226 w 1578077"/>
                <a:gd name="connsiteY4" fmla="*/ 353962 h 575187"/>
                <a:gd name="connsiteX5" fmla="*/ 309716 w 1578077"/>
                <a:gd name="connsiteY5" fmla="*/ 309716 h 575187"/>
                <a:gd name="connsiteX6" fmla="*/ 398206 w 1578077"/>
                <a:gd name="connsiteY6" fmla="*/ 221226 h 575187"/>
                <a:gd name="connsiteX7" fmla="*/ 471948 w 1578077"/>
                <a:gd name="connsiteY7" fmla="*/ 147484 h 575187"/>
                <a:gd name="connsiteX8" fmla="*/ 501445 w 1578077"/>
                <a:gd name="connsiteY8" fmla="*/ 103239 h 575187"/>
                <a:gd name="connsiteX9" fmla="*/ 589935 w 1578077"/>
                <a:gd name="connsiteY9" fmla="*/ 58994 h 575187"/>
                <a:gd name="connsiteX10" fmla="*/ 648929 w 1578077"/>
                <a:gd name="connsiteY10" fmla="*/ 14749 h 575187"/>
                <a:gd name="connsiteX11" fmla="*/ 693174 w 1578077"/>
                <a:gd name="connsiteY11" fmla="*/ 0 h 575187"/>
                <a:gd name="connsiteX12" fmla="*/ 1268361 w 1578077"/>
                <a:gd name="connsiteY12" fmla="*/ 14749 h 575187"/>
                <a:gd name="connsiteX13" fmla="*/ 1371600 w 1578077"/>
                <a:gd name="connsiteY13" fmla="*/ 58994 h 575187"/>
                <a:gd name="connsiteX14" fmla="*/ 1460090 w 1578077"/>
                <a:gd name="connsiteY14" fmla="*/ 88491 h 575187"/>
                <a:gd name="connsiteX15" fmla="*/ 1578077 w 1578077"/>
                <a:gd name="connsiteY15" fmla="*/ 88491 h 57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8077" h="575187">
                  <a:moveTo>
                    <a:pt x="0" y="575187"/>
                  </a:moveTo>
                  <a:cubicBezTo>
                    <a:pt x="24581" y="555523"/>
                    <a:pt x="48559" y="535081"/>
                    <a:pt x="73742" y="516194"/>
                  </a:cubicBezTo>
                  <a:cubicBezTo>
                    <a:pt x="87922" y="505559"/>
                    <a:pt x="104370" y="498045"/>
                    <a:pt x="117987" y="486697"/>
                  </a:cubicBezTo>
                  <a:cubicBezTo>
                    <a:pt x="134010" y="473344"/>
                    <a:pt x="147484" y="457200"/>
                    <a:pt x="162232" y="442452"/>
                  </a:cubicBezTo>
                  <a:cubicBezTo>
                    <a:pt x="177694" y="396064"/>
                    <a:pt x="173878" y="385528"/>
                    <a:pt x="221226" y="353962"/>
                  </a:cubicBezTo>
                  <a:cubicBezTo>
                    <a:pt x="293195" y="305982"/>
                    <a:pt x="240098" y="379334"/>
                    <a:pt x="309716" y="309716"/>
                  </a:cubicBezTo>
                  <a:cubicBezTo>
                    <a:pt x="419476" y="199956"/>
                    <a:pt x="293934" y="290742"/>
                    <a:pt x="398206" y="221226"/>
                  </a:cubicBezTo>
                  <a:cubicBezTo>
                    <a:pt x="476865" y="103239"/>
                    <a:pt x="373625" y="245807"/>
                    <a:pt x="471948" y="147484"/>
                  </a:cubicBezTo>
                  <a:cubicBezTo>
                    <a:pt x="484482" y="134950"/>
                    <a:pt x="488911" y="115773"/>
                    <a:pt x="501445" y="103239"/>
                  </a:cubicBezTo>
                  <a:cubicBezTo>
                    <a:pt x="530036" y="74648"/>
                    <a:pt x="553948" y="70989"/>
                    <a:pt x="589935" y="58994"/>
                  </a:cubicBezTo>
                  <a:cubicBezTo>
                    <a:pt x="609600" y="44246"/>
                    <a:pt x="627587" y="26945"/>
                    <a:pt x="648929" y="14749"/>
                  </a:cubicBezTo>
                  <a:cubicBezTo>
                    <a:pt x="662427" y="7036"/>
                    <a:pt x="677628" y="0"/>
                    <a:pt x="693174" y="0"/>
                  </a:cubicBezTo>
                  <a:cubicBezTo>
                    <a:pt x="884966" y="0"/>
                    <a:pt x="1076632" y="9833"/>
                    <a:pt x="1268361" y="14749"/>
                  </a:cubicBezTo>
                  <a:cubicBezTo>
                    <a:pt x="1410769" y="62217"/>
                    <a:pt x="1189373" y="-13897"/>
                    <a:pt x="1371600" y="58994"/>
                  </a:cubicBezTo>
                  <a:cubicBezTo>
                    <a:pt x="1400468" y="70541"/>
                    <a:pt x="1428998" y="88491"/>
                    <a:pt x="1460090" y="88491"/>
                  </a:cubicBezTo>
                  <a:lnTo>
                    <a:pt x="1578077" y="88491"/>
                  </a:lnTo>
                </a:path>
              </a:pathLst>
            </a:cu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2" name="直線矢印コネクタ 21"/>
          <p:cNvCxnSpPr>
            <a:cxnSpLocks/>
            <a:stCxn id="15" idx="9"/>
          </p:cNvCxnSpPr>
          <p:nvPr/>
        </p:nvCxnSpPr>
        <p:spPr>
          <a:xfrm>
            <a:off x="2825207" y="5032715"/>
            <a:ext cx="2892981" cy="1373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5053437" y="6368188"/>
            <a:ext cx="319739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5763653" y="5046453"/>
            <a:ext cx="0" cy="133487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5" name="フリーフォーム 24"/>
          <p:cNvSpPr/>
          <p:nvPr/>
        </p:nvSpPr>
        <p:spPr>
          <a:xfrm>
            <a:off x="5810865" y="5058697"/>
            <a:ext cx="2123767" cy="1283109"/>
          </a:xfrm>
          <a:custGeom>
            <a:avLst/>
            <a:gdLst>
              <a:gd name="connsiteX0" fmla="*/ 0 w 2123767"/>
              <a:gd name="connsiteY0" fmla="*/ 1283109 h 1283109"/>
              <a:gd name="connsiteX1" fmla="*/ 58993 w 2123767"/>
              <a:gd name="connsiteY1" fmla="*/ 1209368 h 1283109"/>
              <a:gd name="connsiteX2" fmla="*/ 103238 w 2123767"/>
              <a:gd name="connsiteY2" fmla="*/ 1120877 h 1283109"/>
              <a:gd name="connsiteX3" fmla="*/ 147483 w 2123767"/>
              <a:gd name="connsiteY3" fmla="*/ 1076632 h 1283109"/>
              <a:gd name="connsiteX4" fmla="*/ 206477 w 2123767"/>
              <a:gd name="connsiteY4" fmla="*/ 973393 h 1283109"/>
              <a:gd name="connsiteX5" fmla="*/ 250722 w 2123767"/>
              <a:gd name="connsiteY5" fmla="*/ 943897 h 1283109"/>
              <a:gd name="connsiteX6" fmla="*/ 294967 w 2123767"/>
              <a:gd name="connsiteY6" fmla="*/ 899651 h 1283109"/>
              <a:gd name="connsiteX7" fmla="*/ 309716 w 2123767"/>
              <a:gd name="connsiteY7" fmla="*/ 855406 h 1283109"/>
              <a:gd name="connsiteX8" fmla="*/ 353961 w 2123767"/>
              <a:gd name="connsiteY8" fmla="*/ 722671 h 1283109"/>
              <a:gd name="connsiteX9" fmla="*/ 457200 w 2123767"/>
              <a:gd name="connsiteY9" fmla="*/ 693174 h 1283109"/>
              <a:gd name="connsiteX10" fmla="*/ 486696 w 2123767"/>
              <a:gd name="connsiteY10" fmla="*/ 634180 h 1283109"/>
              <a:gd name="connsiteX11" fmla="*/ 501445 w 2123767"/>
              <a:gd name="connsiteY11" fmla="*/ 589935 h 1283109"/>
              <a:gd name="connsiteX12" fmla="*/ 530941 w 2123767"/>
              <a:gd name="connsiteY12" fmla="*/ 545690 h 1283109"/>
              <a:gd name="connsiteX13" fmla="*/ 648929 w 2123767"/>
              <a:gd name="connsiteY13" fmla="*/ 530942 h 1283109"/>
              <a:gd name="connsiteX14" fmla="*/ 781664 w 2123767"/>
              <a:gd name="connsiteY14" fmla="*/ 471948 h 1283109"/>
              <a:gd name="connsiteX15" fmla="*/ 825909 w 2123767"/>
              <a:gd name="connsiteY15" fmla="*/ 442451 h 1283109"/>
              <a:gd name="connsiteX16" fmla="*/ 870154 w 2123767"/>
              <a:gd name="connsiteY16" fmla="*/ 398206 h 1283109"/>
              <a:gd name="connsiteX17" fmla="*/ 899651 w 2123767"/>
              <a:gd name="connsiteY17" fmla="*/ 294968 h 1283109"/>
              <a:gd name="connsiteX18" fmla="*/ 929148 w 2123767"/>
              <a:gd name="connsiteY18" fmla="*/ 206477 h 1283109"/>
              <a:gd name="connsiteX19" fmla="*/ 1002890 w 2123767"/>
              <a:gd name="connsiteY19" fmla="*/ 191729 h 1283109"/>
              <a:gd name="connsiteX20" fmla="*/ 1091380 w 2123767"/>
              <a:gd name="connsiteY20" fmla="*/ 176980 h 1283109"/>
              <a:gd name="connsiteX21" fmla="*/ 1179870 w 2123767"/>
              <a:gd name="connsiteY21" fmla="*/ 147484 h 1283109"/>
              <a:gd name="connsiteX22" fmla="*/ 1253612 w 2123767"/>
              <a:gd name="connsiteY22" fmla="*/ 132735 h 1283109"/>
              <a:gd name="connsiteX23" fmla="*/ 1312606 w 2123767"/>
              <a:gd name="connsiteY23" fmla="*/ 88490 h 1283109"/>
              <a:gd name="connsiteX24" fmla="*/ 1356851 w 2123767"/>
              <a:gd name="connsiteY24" fmla="*/ 58993 h 1283109"/>
              <a:gd name="connsiteX25" fmla="*/ 1504335 w 2123767"/>
              <a:gd name="connsiteY25" fmla="*/ 73742 h 1283109"/>
              <a:gd name="connsiteX26" fmla="*/ 1548580 w 2123767"/>
              <a:gd name="connsiteY26" fmla="*/ 88490 h 1283109"/>
              <a:gd name="connsiteX27" fmla="*/ 1592825 w 2123767"/>
              <a:gd name="connsiteY27" fmla="*/ 73742 h 1283109"/>
              <a:gd name="connsiteX28" fmla="*/ 1755058 w 2123767"/>
              <a:gd name="connsiteY28" fmla="*/ 0 h 1283109"/>
              <a:gd name="connsiteX29" fmla="*/ 2123767 w 2123767"/>
              <a:gd name="connsiteY29" fmla="*/ 0 h 128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23767" h="1283109">
                <a:moveTo>
                  <a:pt x="0" y="1283109"/>
                </a:moveTo>
                <a:cubicBezTo>
                  <a:pt x="19664" y="1258529"/>
                  <a:pt x="42310" y="1236062"/>
                  <a:pt x="58993" y="1209368"/>
                </a:cubicBezTo>
                <a:cubicBezTo>
                  <a:pt x="125510" y="1102940"/>
                  <a:pt x="12483" y="1229782"/>
                  <a:pt x="103238" y="1120877"/>
                </a:cubicBezTo>
                <a:cubicBezTo>
                  <a:pt x="116591" y="1104854"/>
                  <a:pt x="135360" y="1093604"/>
                  <a:pt x="147483" y="1076632"/>
                </a:cubicBezTo>
                <a:cubicBezTo>
                  <a:pt x="176401" y="1036146"/>
                  <a:pt x="171642" y="1008228"/>
                  <a:pt x="206477" y="973393"/>
                </a:cubicBezTo>
                <a:cubicBezTo>
                  <a:pt x="219011" y="960859"/>
                  <a:pt x="237105" y="955244"/>
                  <a:pt x="250722" y="943897"/>
                </a:cubicBezTo>
                <a:cubicBezTo>
                  <a:pt x="266745" y="930544"/>
                  <a:pt x="280219" y="914400"/>
                  <a:pt x="294967" y="899651"/>
                </a:cubicBezTo>
                <a:cubicBezTo>
                  <a:pt x="299883" y="884903"/>
                  <a:pt x="306344" y="870582"/>
                  <a:pt x="309716" y="855406"/>
                </a:cubicBezTo>
                <a:cubicBezTo>
                  <a:pt x="319831" y="809891"/>
                  <a:pt x="312350" y="755960"/>
                  <a:pt x="353961" y="722671"/>
                </a:cubicBezTo>
                <a:cubicBezTo>
                  <a:pt x="363581" y="714975"/>
                  <a:pt x="453342" y="694138"/>
                  <a:pt x="457200" y="693174"/>
                </a:cubicBezTo>
                <a:cubicBezTo>
                  <a:pt x="467032" y="673509"/>
                  <a:pt x="478035" y="654388"/>
                  <a:pt x="486696" y="634180"/>
                </a:cubicBezTo>
                <a:cubicBezTo>
                  <a:pt x="492820" y="619891"/>
                  <a:pt x="494493" y="603840"/>
                  <a:pt x="501445" y="589935"/>
                </a:cubicBezTo>
                <a:cubicBezTo>
                  <a:pt x="509372" y="574081"/>
                  <a:pt x="514484" y="552273"/>
                  <a:pt x="530941" y="545690"/>
                </a:cubicBezTo>
                <a:cubicBezTo>
                  <a:pt x="567742" y="530970"/>
                  <a:pt x="609600" y="535858"/>
                  <a:pt x="648929" y="530942"/>
                </a:cubicBezTo>
                <a:cubicBezTo>
                  <a:pt x="712391" y="509787"/>
                  <a:pt x="704870" y="514611"/>
                  <a:pt x="781664" y="471948"/>
                </a:cubicBezTo>
                <a:cubicBezTo>
                  <a:pt x="797159" y="463340"/>
                  <a:pt x="812292" y="453799"/>
                  <a:pt x="825909" y="442451"/>
                </a:cubicBezTo>
                <a:cubicBezTo>
                  <a:pt x="841932" y="429098"/>
                  <a:pt x="855406" y="412954"/>
                  <a:pt x="870154" y="398206"/>
                </a:cubicBezTo>
                <a:cubicBezTo>
                  <a:pt x="919709" y="249548"/>
                  <a:pt x="844109" y="480107"/>
                  <a:pt x="899651" y="294968"/>
                </a:cubicBezTo>
                <a:cubicBezTo>
                  <a:pt x="908585" y="265187"/>
                  <a:pt x="898659" y="212575"/>
                  <a:pt x="929148" y="206477"/>
                </a:cubicBezTo>
                <a:lnTo>
                  <a:pt x="1002890" y="191729"/>
                </a:lnTo>
                <a:cubicBezTo>
                  <a:pt x="1032311" y="186380"/>
                  <a:pt x="1062369" y="184233"/>
                  <a:pt x="1091380" y="176980"/>
                </a:cubicBezTo>
                <a:cubicBezTo>
                  <a:pt x="1121544" y="169439"/>
                  <a:pt x="1149382" y="153582"/>
                  <a:pt x="1179870" y="147484"/>
                </a:cubicBezTo>
                <a:lnTo>
                  <a:pt x="1253612" y="132735"/>
                </a:lnTo>
                <a:cubicBezTo>
                  <a:pt x="1273277" y="117987"/>
                  <a:pt x="1292604" y="102777"/>
                  <a:pt x="1312606" y="88490"/>
                </a:cubicBezTo>
                <a:cubicBezTo>
                  <a:pt x="1327030" y="78187"/>
                  <a:pt x="1339178" y="60352"/>
                  <a:pt x="1356851" y="58993"/>
                </a:cubicBezTo>
                <a:cubicBezTo>
                  <a:pt x="1406112" y="55204"/>
                  <a:pt x="1455174" y="68826"/>
                  <a:pt x="1504335" y="73742"/>
                </a:cubicBezTo>
                <a:cubicBezTo>
                  <a:pt x="1519083" y="78658"/>
                  <a:pt x="1533034" y="88490"/>
                  <a:pt x="1548580" y="88490"/>
                </a:cubicBezTo>
                <a:cubicBezTo>
                  <a:pt x="1564126" y="88490"/>
                  <a:pt x="1578920" y="80694"/>
                  <a:pt x="1592825" y="73742"/>
                </a:cubicBezTo>
                <a:cubicBezTo>
                  <a:pt x="1642205" y="49052"/>
                  <a:pt x="1694715" y="0"/>
                  <a:pt x="1755058" y="0"/>
                </a:cubicBezTo>
                <a:lnTo>
                  <a:pt x="2123767"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 name="テキスト ボックス 2"/>
          <p:cNvSpPr txBox="1"/>
          <p:nvPr/>
        </p:nvSpPr>
        <p:spPr>
          <a:xfrm>
            <a:off x="6174432" y="2291592"/>
            <a:ext cx="2624436" cy="646331"/>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極端な例は　嫌気性菌の</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好気培地への移植</a:t>
            </a:r>
          </a:p>
        </p:txBody>
      </p:sp>
      <p:sp>
        <p:nvSpPr>
          <p:cNvPr id="6" name="スライド番号プレースホルダー 5">
            <a:extLst>
              <a:ext uri="{FF2B5EF4-FFF2-40B4-BE49-F238E27FC236}">
                <a16:creationId xmlns:a16="http://schemas.microsoft.com/office/drawing/2014/main" id="{F37E86BC-A6BD-4EEE-8FF9-04D813115164}"/>
              </a:ext>
            </a:extLst>
          </p:cNvPr>
          <p:cNvSpPr>
            <a:spLocks noGrp="1"/>
          </p:cNvSpPr>
          <p:nvPr>
            <p:ph type="sldNum" sz="quarter" idx="12"/>
          </p:nvPr>
        </p:nvSpPr>
        <p:spPr/>
        <p:txBody>
          <a:bodyPr/>
          <a:lstStyle/>
          <a:p>
            <a:fld id="{1557A453-9820-4273-9442-1A1DE1698562}" type="slidenum">
              <a:rPr kumimoji="1" lang="ja-JP" altLang="en-US" smtClean="0"/>
              <a:t>110</a:t>
            </a:fld>
            <a:endParaRPr kumimoji="1" lang="ja-JP" altLang="en-US"/>
          </a:p>
        </p:txBody>
      </p:sp>
    </p:spTree>
    <p:extLst>
      <p:ext uri="{BB962C8B-B14F-4D97-AF65-F5344CB8AC3E}">
        <p14:creationId xmlns:p14="http://schemas.microsoft.com/office/powerpoint/2010/main" val="31236346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円柱 1"/>
          <p:cNvSpPr/>
          <p:nvPr/>
        </p:nvSpPr>
        <p:spPr>
          <a:xfrm>
            <a:off x="1907704" y="4365103"/>
            <a:ext cx="5544616" cy="948239"/>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2"/>
          <p:cNvSpPr/>
          <p:nvPr/>
        </p:nvSpPr>
        <p:spPr>
          <a:xfrm>
            <a:off x="2108839" y="4443138"/>
            <a:ext cx="4024091" cy="333814"/>
          </a:xfrm>
          <a:custGeom>
            <a:avLst/>
            <a:gdLst>
              <a:gd name="connsiteX0" fmla="*/ 3740 w 4024091"/>
              <a:gd name="connsiteY0" fmla="*/ 207690 h 333814"/>
              <a:gd name="connsiteX1" fmla="*/ 82568 w 4024091"/>
              <a:gd name="connsiteY1" fmla="*/ 176159 h 333814"/>
              <a:gd name="connsiteX2" fmla="*/ 177161 w 4024091"/>
              <a:gd name="connsiteY2" fmla="*/ 144628 h 333814"/>
              <a:gd name="connsiteX3" fmla="*/ 208692 w 4024091"/>
              <a:gd name="connsiteY3" fmla="*/ 113096 h 333814"/>
              <a:gd name="connsiteX4" fmla="*/ 350582 w 4024091"/>
              <a:gd name="connsiteY4" fmla="*/ 97331 h 333814"/>
              <a:gd name="connsiteX5" fmla="*/ 587064 w 4024091"/>
              <a:gd name="connsiteY5" fmla="*/ 81565 h 333814"/>
              <a:gd name="connsiteX6" fmla="*/ 697423 w 4024091"/>
              <a:gd name="connsiteY6" fmla="*/ 65800 h 333814"/>
              <a:gd name="connsiteX7" fmla="*/ 823547 w 4024091"/>
              <a:gd name="connsiteY7" fmla="*/ 81565 h 333814"/>
              <a:gd name="connsiteX8" fmla="*/ 870844 w 4024091"/>
              <a:gd name="connsiteY8" fmla="*/ 97331 h 333814"/>
              <a:gd name="connsiteX9" fmla="*/ 1249216 w 4024091"/>
              <a:gd name="connsiteY9" fmla="*/ 113096 h 333814"/>
              <a:gd name="connsiteX10" fmla="*/ 1596058 w 4024091"/>
              <a:gd name="connsiteY10" fmla="*/ 113096 h 333814"/>
              <a:gd name="connsiteX11" fmla="*/ 1737947 w 4024091"/>
              <a:gd name="connsiteY11" fmla="*/ 97331 h 333814"/>
              <a:gd name="connsiteX12" fmla="*/ 3929354 w 4024091"/>
              <a:gd name="connsiteY12" fmla="*/ 97331 h 333814"/>
              <a:gd name="connsiteX13" fmla="*/ 3960885 w 4024091"/>
              <a:gd name="connsiteY13" fmla="*/ 144628 h 333814"/>
              <a:gd name="connsiteX14" fmla="*/ 4008182 w 4024091"/>
              <a:gd name="connsiteY14" fmla="*/ 176159 h 333814"/>
              <a:gd name="connsiteX15" fmla="*/ 3960885 w 4024091"/>
              <a:gd name="connsiteY15" fmla="*/ 254986 h 333814"/>
              <a:gd name="connsiteX16" fmla="*/ 3204140 w 4024091"/>
              <a:gd name="connsiteY16" fmla="*/ 270752 h 333814"/>
              <a:gd name="connsiteX17" fmla="*/ 2810002 w 4024091"/>
              <a:gd name="connsiteY17" fmla="*/ 302283 h 333814"/>
              <a:gd name="connsiteX18" fmla="*/ 2683878 w 4024091"/>
              <a:gd name="connsiteY18" fmla="*/ 318048 h 333814"/>
              <a:gd name="connsiteX19" fmla="*/ 2226678 w 4024091"/>
              <a:gd name="connsiteY19" fmla="*/ 333814 h 333814"/>
              <a:gd name="connsiteX20" fmla="*/ 1075795 w 4024091"/>
              <a:gd name="connsiteY20" fmla="*/ 318048 h 333814"/>
              <a:gd name="connsiteX21" fmla="*/ 996968 w 4024091"/>
              <a:gd name="connsiteY21" fmla="*/ 302283 h 333814"/>
              <a:gd name="connsiteX22" fmla="*/ 728954 w 4024091"/>
              <a:gd name="connsiteY22" fmla="*/ 270752 h 333814"/>
              <a:gd name="connsiteX23" fmla="*/ 208692 w 4024091"/>
              <a:gd name="connsiteY23" fmla="*/ 254986 h 333814"/>
              <a:gd name="connsiteX24" fmla="*/ 3740 w 4024091"/>
              <a:gd name="connsiteY24" fmla="*/ 207690 h 33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24091" h="333814">
                <a:moveTo>
                  <a:pt x="3740" y="207690"/>
                </a:moveTo>
                <a:cubicBezTo>
                  <a:pt x="-17281" y="194552"/>
                  <a:pt x="55972" y="185830"/>
                  <a:pt x="82568" y="176159"/>
                </a:cubicBezTo>
                <a:cubicBezTo>
                  <a:pt x="113804" y="164801"/>
                  <a:pt x="177161" y="144628"/>
                  <a:pt x="177161" y="144628"/>
                </a:cubicBezTo>
                <a:cubicBezTo>
                  <a:pt x="187671" y="134117"/>
                  <a:pt x="194352" y="117007"/>
                  <a:pt x="208692" y="113096"/>
                </a:cubicBezTo>
                <a:cubicBezTo>
                  <a:pt x="254603" y="100575"/>
                  <a:pt x="303159" y="101283"/>
                  <a:pt x="350582" y="97331"/>
                </a:cubicBezTo>
                <a:cubicBezTo>
                  <a:pt x="429311" y="90770"/>
                  <a:pt x="508237" y="86820"/>
                  <a:pt x="587064" y="81565"/>
                </a:cubicBezTo>
                <a:cubicBezTo>
                  <a:pt x="623850" y="76310"/>
                  <a:pt x="660263" y="65800"/>
                  <a:pt x="697423" y="65800"/>
                </a:cubicBezTo>
                <a:cubicBezTo>
                  <a:pt x="739791" y="65800"/>
                  <a:pt x="781862" y="73986"/>
                  <a:pt x="823547" y="81565"/>
                </a:cubicBezTo>
                <a:cubicBezTo>
                  <a:pt x="839897" y="84538"/>
                  <a:pt x="854271" y="96103"/>
                  <a:pt x="870844" y="97331"/>
                </a:cubicBezTo>
                <a:cubicBezTo>
                  <a:pt x="996733" y="106656"/>
                  <a:pt x="1123092" y="107841"/>
                  <a:pt x="1249216" y="113096"/>
                </a:cubicBezTo>
                <a:cubicBezTo>
                  <a:pt x="1388928" y="159668"/>
                  <a:pt x="1294597" y="134629"/>
                  <a:pt x="1596058" y="113096"/>
                </a:cubicBezTo>
                <a:cubicBezTo>
                  <a:pt x="1643524" y="109706"/>
                  <a:pt x="1690651" y="102586"/>
                  <a:pt x="1737947" y="97331"/>
                </a:cubicBezTo>
                <a:cubicBezTo>
                  <a:pt x="2484168" y="-89230"/>
                  <a:pt x="1947134" y="39455"/>
                  <a:pt x="3929354" y="97331"/>
                </a:cubicBezTo>
                <a:cubicBezTo>
                  <a:pt x="3948294" y="97884"/>
                  <a:pt x="3947487" y="131230"/>
                  <a:pt x="3960885" y="144628"/>
                </a:cubicBezTo>
                <a:cubicBezTo>
                  <a:pt x="3974283" y="158026"/>
                  <a:pt x="3992416" y="165649"/>
                  <a:pt x="4008182" y="176159"/>
                </a:cubicBezTo>
                <a:cubicBezTo>
                  <a:pt x="4023408" y="221839"/>
                  <a:pt x="4050083" y="249840"/>
                  <a:pt x="3960885" y="254986"/>
                </a:cubicBezTo>
                <a:cubicBezTo>
                  <a:pt x="3709001" y="269518"/>
                  <a:pt x="3456388" y="265497"/>
                  <a:pt x="3204140" y="270752"/>
                </a:cubicBezTo>
                <a:cubicBezTo>
                  <a:pt x="3072761" y="281262"/>
                  <a:pt x="2940783" y="285936"/>
                  <a:pt x="2810002" y="302283"/>
                </a:cubicBezTo>
                <a:cubicBezTo>
                  <a:pt x="2767961" y="307538"/>
                  <a:pt x="2726185" y="315761"/>
                  <a:pt x="2683878" y="318048"/>
                </a:cubicBezTo>
                <a:cubicBezTo>
                  <a:pt x="2531610" y="326279"/>
                  <a:pt x="2379078" y="328559"/>
                  <a:pt x="2226678" y="333814"/>
                </a:cubicBezTo>
                <a:lnTo>
                  <a:pt x="1075795" y="318048"/>
                </a:lnTo>
                <a:cubicBezTo>
                  <a:pt x="1049008" y="317361"/>
                  <a:pt x="1023332" y="307076"/>
                  <a:pt x="996968" y="302283"/>
                </a:cubicBezTo>
                <a:cubicBezTo>
                  <a:pt x="899662" y="284591"/>
                  <a:pt x="835169" y="275580"/>
                  <a:pt x="728954" y="270752"/>
                </a:cubicBezTo>
                <a:cubicBezTo>
                  <a:pt x="555633" y="262874"/>
                  <a:pt x="382113" y="260241"/>
                  <a:pt x="208692" y="254986"/>
                </a:cubicBezTo>
                <a:cubicBezTo>
                  <a:pt x="176309" y="157835"/>
                  <a:pt x="24761" y="220828"/>
                  <a:pt x="3740" y="207690"/>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円/楕円 3"/>
          <p:cNvSpPr/>
          <p:nvPr/>
        </p:nvSpPr>
        <p:spPr>
          <a:xfrm>
            <a:off x="6419861" y="4521965"/>
            <a:ext cx="432048" cy="16690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635936" y="2492897"/>
            <a:ext cx="4493538" cy="523220"/>
          </a:xfrm>
          <a:prstGeom prst="rect">
            <a:avLst/>
          </a:prstGeom>
          <a:noFill/>
        </p:spPr>
        <p:txBody>
          <a:bodyPr wrap="none" rtlCol="0">
            <a:spAutoFit/>
          </a:bodyPr>
          <a:lstStyle/>
          <a:p>
            <a:r>
              <a:rPr lang="ja-JP" altLang="en-US" sz="2800" dirty="0">
                <a:latin typeface="BIZ UDPゴシック" panose="020B0400000000000000" pitchFamily="50" charset="-128"/>
                <a:ea typeface="BIZ UDPゴシック" panose="020B0400000000000000" pitchFamily="50" charset="-128"/>
              </a:rPr>
              <a:t>強い（適合）菌の繁殖が優勢</a:t>
            </a:r>
            <a:endParaRPr kumimoji="1" lang="ja-JP" altLang="en-US" sz="2800" dirty="0">
              <a:latin typeface="BIZ UDPゴシック" panose="020B0400000000000000" pitchFamily="50" charset="-128"/>
              <a:ea typeface="BIZ UDPゴシック" panose="020B0400000000000000" pitchFamily="50" charset="-128"/>
            </a:endParaRPr>
          </a:p>
        </p:txBody>
      </p:sp>
      <p:sp>
        <p:nvSpPr>
          <p:cNvPr id="6" name="スライド番号プレースホルダー 5">
            <a:extLst>
              <a:ext uri="{FF2B5EF4-FFF2-40B4-BE49-F238E27FC236}">
                <a16:creationId xmlns:a16="http://schemas.microsoft.com/office/drawing/2014/main" id="{7E08D007-AC6B-48DB-9914-8DA0436324FE}"/>
              </a:ext>
            </a:extLst>
          </p:cNvPr>
          <p:cNvSpPr>
            <a:spLocks noGrp="1"/>
          </p:cNvSpPr>
          <p:nvPr>
            <p:ph type="sldNum" sz="quarter" idx="12"/>
          </p:nvPr>
        </p:nvSpPr>
        <p:spPr/>
        <p:txBody>
          <a:bodyPr/>
          <a:lstStyle/>
          <a:p>
            <a:fld id="{1557A453-9820-4273-9442-1A1DE1698562}" type="slidenum">
              <a:rPr kumimoji="1" lang="ja-JP" altLang="en-US" smtClean="0"/>
              <a:t>111</a:t>
            </a:fld>
            <a:endParaRPr kumimoji="1" lang="ja-JP" altLang="en-US"/>
          </a:p>
        </p:txBody>
      </p:sp>
    </p:spTree>
    <p:extLst>
      <p:ext uri="{BB962C8B-B14F-4D97-AF65-F5344CB8AC3E}">
        <p14:creationId xmlns:p14="http://schemas.microsoft.com/office/powerpoint/2010/main" val="10800255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59092" y="567680"/>
            <a:ext cx="8229600" cy="1143000"/>
          </a:xfrm>
        </p:spPr>
        <p:txBody>
          <a:bodyPr>
            <a:normAutofit/>
          </a:bodyPr>
          <a:lstStyle/>
          <a:p>
            <a:r>
              <a:rPr kumimoji="1" lang="ja-JP" altLang="en-US" b="1" dirty="0">
                <a:latin typeface="BIZ UDPゴシック" panose="020B0400000000000000" pitchFamily="50" charset="-128"/>
                <a:ea typeface="BIZ UDPゴシック" panose="020B0400000000000000" pitchFamily="50" charset="-128"/>
              </a:rPr>
              <a:t>微生物検査は重要な情報源</a:t>
            </a:r>
          </a:p>
        </p:txBody>
      </p:sp>
      <p:sp>
        <p:nvSpPr>
          <p:cNvPr id="3" name="コンテンツ プレースホルダー 2"/>
          <p:cNvSpPr>
            <a:spLocks noGrp="1"/>
          </p:cNvSpPr>
          <p:nvPr>
            <p:ph idx="1"/>
          </p:nvPr>
        </p:nvSpPr>
        <p:spPr>
          <a:xfrm>
            <a:off x="539552" y="1988840"/>
            <a:ext cx="8229600" cy="4525963"/>
          </a:xfrm>
        </p:spPr>
        <p:txBody>
          <a:bodyPr>
            <a:noAutofit/>
          </a:bodyPr>
          <a:lstStyle/>
          <a:p>
            <a:pPr>
              <a:lnSpc>
                <a:spcPts val="2880"/>
              </a:lnSpc>
            </a:pPr>
            <a:r>
              <a:rPr kumimoji="1" lang="ja-JP" altLang="en-US" sz="2400" b="1" dirty="0"/>
              <a:t>しかし　そこでは　大きな「間違い」も　起きやすい</a:t>
            </a:r>
            <a:endParaRPr kumimoji="1" lang="en-US" altLang="ja-JP" sz="2400" b="1" dirty="0"/>
          </a:p>
          <a:p>
            <a:pPr>
              <a:lnSpc>
                <a:spcPts val="2880"/>
              </a:lnSpc>
            </a:pPr>
            <a:r>
              <a:rPr lang="ja-JP" altLang="en-US" sz="2400" b="1" dirty="0"/>
              <a:t>微生物担当も「人間」である以上　そこにはヒューマンエラーも含まれうる</a:t>
            </a:r>
            <a:endParaRPr lang="en-US" altLang="ja-JP" sz="2400" b="1" dirty="0"/>
          </a:p>
          <a:p>
            <a:pPr>
              <a:lnSpc>
                <a:spcPts val="2880"/>
              </a:lnSpc>
            </a:pPr>
            <a:r>
              <a:rPr lang="ja-JP" altLang="en-US" sz="2400" b="1" dirty="0"/>
              <a:t>検査自体にも誤差</a:t>
            </a:r>
            <a:endParaRPr lang="en-US" altLang="ja-JP" sz="2400" b="1" dirty="0"/>
          </a:p>
          <a:p>
            <a:pPr>
              <a:lnSpc>
                <a:spcPts val="2880"/>
              </a:lnSpc>
            </a:pPr>
            <a:r>
              <a:rPr lang="ja-JP" altLang="en-US" sz="2400" b="1" dirty="0"/>
              <a:t>適切な</a:t>
            </a:r>
            <a:r>
              <a:rPr lang="ja-JP" altLang="en-US" sz="2400" b="1" dirty="0">
                <a:latin typeface="BIZ UDPゴシック" panose="020B0400000000000000" pitchFamily="50" charset="-128"/>
                <a:ea typeface="BIZ UDPゴシック" panose="020B0400000000000000" pitchFamily="50" charset="-128"/>
              </a:rPr>
              <a:t>サンプル</a:t>
            </a:r>
            <a:r>
              <a:rPr lang="ja-JP" altLang="en-US" sz="2400" b="1" dirty="0"/>
              <a:t>であったか（渡したか　採ったか）に　不安要因</a:t>
            </a:r>
            <a:endParaRPr lang="en-US" altLang="ja-JP" sz="2400" b="1" dirty="0"/>
          </a:p>
          <a:p>
            <a:pPr>
              <a:lnSpc>
                <a:spcPts val="2880"/>
              </a:lnSpc>
            </a:pPr>
            <a:r>
              <a:rPr lang="ja-JP" altLang="en-US" sz="2400" b="1" dirty="0"/>
              <a:t>適切なサンプルであったとしても　実際の原因菌をとらえられるか不安</a:t>
            </a:r>
            <a:endParaRPr lang="en-US" altLang="ja-JP" sz="2400" b="1" dirty="0"/>
          </a:p>
          <a:p>
            <a:pPr>
              <a:lnSpc>
                <a:spcPts val="2880"/>
              </a:lnSpc>
            </a:pPr>
            <a:r>
              <a:rPr lang="ja-JP" altLang="en-US" sz="2400" b="1" dirty="0"/>
              <a:t>同時に　複数の問題が起きていた可能性すらある</a:t>
            </a:r>
            <a:endParaRPr lang="en-US" altLang="ja-JP" sz="2400" b="1" dirty="0"/>
          </a:p>
          <a:p>
            <a:pPr marL="0" indent="0">
              <a:lnSpc>
                <a:spcPts val="2880"/>
              </a:lnSpc>
              <a:buNone/>
            </a:pPr>
            <a:r>
              <a:rPr kumimoji="1" lang="ja-JP" altLang="en-US" sz="2400" b="1" dirty="0"/>
              <a:t>　</a:t>
            </a:r>
          </a:p>
        </p:txBody>
      </p:sp>
      <p:sp>
        <p:nvSpPr>
          <p:cNvPr id="4" name="スライド番号プレースホルダー 3">
            <a:extLst>
              <a:ext uri="{FF2B5EF4-FFF2-40B4-BE49-F238E27FC236}">
                <a16:creationId xmlns:a16="http://schemas.microsoft.com/office/drawing/2014/main" id="{97CBD14E-C808-4C56-B3BB-81BCFD83C931}"/>
              </a:ext>
            </a:extLst>
          </p:cNvPr>
          <p:cNvSpPr>
            <a:spLocks noGrp="1"/>
          </p:cNvSpPr>
          <p:nvPr>
            <p:ph type="sldNum" sz="quarter" idx="12"/>
          </p:nvPr>
        </p:nvSpPr>
        <p:spPr/>
        <p:txBody>
          <a:bodyPr/>
          <a:lstStyle/>
          <a:p>
            <a:fld id="{1557A453-9820-4273-9442-1A1DE1698562}" type="slidenum">
              <a:rPr kumimoji="1" lang="ja-JP" altLang="en-US" smtClean="0"/>
              <a:t>112</a:t>
            </a:fld>
            <a:endParaRPr kumimoji="1" lang="ja-JP" altLang="en-US"/>
          </a:p>
        </p:txBody>
      </p:sp>
    </p:spTree>
    <p:extLst>
      <p:ext uri="{BB962C8B-B14F-4D97-AF65-F5344CB8AC3E}">
        <p14:creationId xmlns:p14="http://schemas.microsoft.com/office/powerpoint/2010/main" val="250300879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513540" y="5630176"/>
            <a:ext cx="6280887" cy="830997"/>
          </a:xfrm>
          <a:prstGeom prst="rect">
            <a:avLst/>
          </a:prstGeom>
          <a:solidFill>
            <a:schemeClr val="bg1"/>
          </a:solidFill>
        </p:spPr>
        <p:txBody>
          <a:bodyPr wrap="none" rtlCol="0">
            <a:spAutoFit/>
          </a:bodyPr>
          <a:lstStyle/>
          <a:p>
            <a:r>
              <a:rPr kumimoji="1" lang="ja-JP" altLang="en-US" sz="2400" b="1" dirty="0">
                <a:latin typeface="BIZ UDPゴシック" panose="020B0400000000000000" pitchFamily="50" charset="-128"/>
                <a:ea typeface="BIZ UDPゴシック" panose="020B0400000000000000" pitchFamily="50" charset="-128"/>
              </a:rPr>
              <a:t>残された証拠から（科学的な知識を総動員し）</a:t>
            </a:r>
            <a:endParaRPr kumimoji="1" lang="en-US" altLang="ja-JP" sz="2400" b="1" dirty="0">
              <a:latin typeface="BIZ UDPゴシック" panose="020B0400000000000000" pitchFamily="50" charset="-128"/>
              <a:ea typeface="BIZ UDPゴシック" panose="020B0400000000000000" pitchFamily="50" charset="-128"/>
            </a:endParaRPr>
          </a:p>
          <a:p>
            <a:r>
              <a:rPr lang="ja-JP" altLang="en-US" sz="2400" b="1" dirty="0">
                <a:latin typeface="BIZ UDPゴシック" panose="020B0400000000000000" pitchFamily="50" charset="-128"/>
                <a:ea typeface="BIZ UDPゴシック" panose="020B0400000000000000" pitchFamily="50" charset="-128"/>
              </a:rPr>
              <a:t>　　　　</a:t>
            </a:r>
            <a:r>
              <a:rPr kumimoji="1" lang="ja-JP" altLang="en-US" sz="2400" b="1" dirty="0">
                <a:latin typeface="BIZ UDPゴシック" panose="020B0400000000000000" pitchFamily="50" charset="-128"/>
                <a:ea typeface="BIZ UDPゴシック" panose="020B0400000000000000" pitchFamily="50" charset="-128"/>
              </a:rPr>
              <a:t>　客観的に原因を読み取る能力</a:t>
            </a:r>
          </a:p>
        </p:txBody>
      </p:sp>
      <p:sp>
        <p:nvSpPr>
          <p:cNvPr id="3" name="スライド番号プレースホルダー 2">
            <a:extLst>
              <a:ext uri="{FF2B5EF4-FFF2-40B4-BE49-F238E27FC236}">
                <a16:creationId xmlns:a16="http://schemas.microsoft.com/office/drawing/2014/main" id="{F172DFA3-3D14-4D51-8014-34FDFAEC33CB}"/>
              </a:ext>
            </a:extLst>
          </p:cNvPr>
          <p:cNvSpPr>
            <a:spLocks noGrp="1"/>
          </p:cNvSpPr>
          <p:nvPr>
            <p:ph type="sldNum" sz="quarter" idx="12"/>
          </p:nvPr>
        </p:nvSpPr>
        <p:spPr/>
        <p:txBody>
          <a:bodyPr/>
          <a:lstStyle/>
          <a:p>
            <a:fld id="{1557A453-9820-4273-9442-1A1DE1698562}" type="slidenum">
              <a:rPr kumimoji="1" lang="ja-JP" altLang="en-US" smtClean="0"/>
              <a:t>113</a:t>
            </a:fld>
            <a:endParaRPr kumimoji="1" lang="ja-JP" altLang="en-US"/>
          </a:p>
        </p:txBody>
      </p:sp>
      <p:pic>
        <p:nvPicPr>
          <p:cNvPr id="1026" name="Picture 2" descr="画像 小栗旬×金城一紀の最強タッグが送るドラマ「BORDER」は個性派キャラクターの宝庫!?(5/5) | WEBザテレビジョン">
            <a:extLst>
              <a:ext uri="{FF2B5EF4-FFF2-40B4-BE49-F238E27FC236}">
                <a16:creationId xmlns:a16="http://schemas.microsoft.com/office/drawing/2014/main" id="{A7E5FEA1-BBD1-4EC1-85F4-8FB2E14922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697" y="236195"/>
            <a:ext cx="7535112" cy="5133678"/>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876B2BAF-FC34-4890-B882-7F962BF4212A}"/>
              </a:ext>
            </a:extLst>
          </p:cNvPr>
          <p:cNvSpPr/>
          <p:nvPr/>
        </p:nvSpPr>
        <p:spPr>
          <a:xfrm rot="743331">
            <a:off x="4773014" y="1884462"/>
            <a:ext cx="1687555" cy="1587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438099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BIZ UDPゴシック" panose="020B0400000000000000" pitchFamily="50" charset="-128"/>
                <a:ea typeface="BIZ UDPゴシック" panose="020B0400000000000000" pitchFamily="50" charset="-128"/>
              </a:rPr>
              <a:t>微生物データ</a:t>
            </a:r>
          </a:p>
        </p:txBody>
      </p:sp>
      <p:sp>
        <p:nvSpPr>
          <p:cNvPr id="3" name="コンテンツ プレースホルダー 2"/>
          <p:cNvSpPr>
            <a:spLocks noGrp="1"/>
          </p:cNvSpPr>
          <p:nvPr>
            <p:ph idx="1"/>
          </p:nvPr>
        </p:nvSpPr>
        <p:spPr/>
        <p:txBody>
          <a:bodyPr>
            <a:normAutofit/>
          </a:bodyPr>
          <a:lstStyle/>
          <a:p>
            <a:r>
              <a:rPr kumimoji="1" lang="ja-JP" altLang="en-US" dirty="0">
                <a:latin typeface="BIZ UDPゴシック" panose="020B0400000000000000" pitchFamily="50" charset="-128"/>
                <a:ea typeface="BIZ UDPゴシック" panose="020B0400000000000000" pitchFamily="50" charset="-128"/>
              </a:rPr>
              <a:t>ちゃんと</a:t>
            </a:r>
            <a:r>
              <a:rPr lang="ja-JP" altLang="en-US" dirty="0">
                <a:latin typeface="BIZ UDPゴシック" panose="020B0400000000000000" pitchFamily="50" charset="-128"/>
                <a:ea typeface="BIZ UDPゴシック" panose="020B0400000000000000" pitchFamily="50" charset="-128"/>
              </a:rPr>
              <a:t>サ</a:t>
            </a:r>
            <a:r>
              <a:rPr kumimoji="1" lang="ja-JP" altLang="en-US" dirty="0">
                <a:latin typeface="BIZ UDPゴシック" panose="020B0400000000000000" pitchFamily="50" charset="-128"/>
                <a:ea typeface="BIZ UDPゴシック" panose="020B0400000000000000" pitchFamily="50" charset="-128"/>
              </a:rPr>
              <a:t>ンプルが採れたか・渡されたか</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微生物担当者の「力量」も考慮</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単数の検査か（判断は慎重に）　複数の検査か</a:t>
            </a:r>
            <a:endParaRPr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ほかから得られた状況証拠</a:t>
            </a:r>
            <a:r>
              <a:rPr lang="ja-JP" altLang="en-US"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状況判断と合致するか</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合致しなくても　かならずデータとして残す。　　なぜなら現在信頼している状況証拠や　それを基にした判断が間違っている可能性もある</a:t>
            </a:r>
            <a:endParaRPr kumimoji="1" lang="en-US" altLang="ja-JP"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BA972AE6-BF63-46EC-8802-021FF11559BA}"/>
              </a:ext>
            </a:extLst>
          </p:cNvPr>
          <p:cNvSpPr>
            <a:spLocks noGrp="1"/>
          </p:cNvSpPr>
          <p:nvPr>
            <p:ph type="sldNum" sz="quarter" idx="12"/>
          </p:nvPr>
        </p:nvSpPr>
        <p:spPr/>
        <p:txBody>
          <a:bodyPr/>
          <a:lstStyle/>
          <a:p>
            <a:fld id="{1557A453-9820-4273-9442-1A1DE1698562}" type="slidenum">
              <a:rPr kumimoji="1" lang="ja-JP" altLang="en-US" smtClean="0"/>
              <a:t>114</a:t>
            </a:fld>
            <a:endParaRPr kumimoji="1" lang="ja-JP" altLang="en-US"/>
          </a:p>
        </p:txBody>
      </p:sp>
    </p:spTree>
    <p:extLst>
      <p:ext uri="{BB962C8B-B14F-4D97-AF65-F5344CB8AC3E}">
        <p14:creationId xmlns:p14="http://schemas.microsoft.com/office/powerpoint/2010/main" val="38383185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419600" y="4797152"/>
            <a:ext cx="2304256" cy="72008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（外部より直の）</a:t>
            </a:r>
            <a:endParaRPr lang="en-US" altLang="ja-JP" sz="1050" dirty="0">
              <a:solidFill>
                <a:schemeClr val="tx1"/>
              </a:solidFill>
            </a:endParaRPr>
          </a:p>
          <a:p>
            <a:pPr algn="ctr"/>
            <a:r>
              <a:rPr lang="ja-JP" altLang="en-US" sz="2400" dirty="0">
                <a:solidFill>
                  <a:schemeClr val="tx1"/>
                </a:solidFill>
                <a:latin typeface="BIZ UDPゴシック" panose="020B0400000000000000" pitchFamily="50" charset="-128"/>
                <a:ea typeface="BIZ UDPゴシック" panose="020B0400000000000000" pitchFamily="50" charset="-128"/>
              </a:rPr>
              <a:t>二次汚染</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
        <p:nvSpPr>
          <p:cNvPr id="5" name="正方形/長方形 4"/>
          <p:cNvSpPr/>
          <p:nvPr/>
        </p:nvSpPr>
        <p:spPr>
          <a:xfrm>
            <a:off x="395536" y="3109352"/>
            <a:ext cx="2304256" cy="72008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BIZ UDPゴシック" panose="020B0400000000000000" pitchFamily="50" charset="-128"/>
                <a:ea typeface="BIZ UDPゴシック" panose="020B0400000000000000" pitchFamily="50" charset="-128"/>
              </a:rPr>
              <a:t>耐熱性</a:t>
            </a:r>
          </a:p>
        </p:txBody>
      </p:sp>
      <p:cxnSp>
        <p:nvCxnSpPr>
          <p:cNvPr id="10" name="直線矢印コネクタ 9"/>
          <p:cNvCxnSpPr>
            <a:stCxn id="5" idx="3"/>
            <a:endCxn id="4" idx="1"/>
          </p:cNvCxnSpPr>
          <p:nvPr/>
        </p:nvCxnSpPr>
        <p:spPr>
          <a:xfrm>
            <a:off x="2699792" y="3469392"/>
            <a:ext cx="1719808" cy="1687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2687277" y="4109836"/>
            <a:ext cx="606256" cy="369332"/>
          </a:xfrm>
          <a:prstGeom prst="rect">
            <a:avLst/>
          </a:prstGeom>
          <a:noFill/>
          <a:ln>
            <a:solidFill>
              <a:schemeClr val="tx1"/>
            </a:solidFill>
          </a:ln>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なし</a:t>
            </a:r>
          </a:p>
        </p:txBody>
      </p:sp>
      <p:sp>
        <p:nvSpPr>
          <p:cNvPr id="11" name="正方形/長方形 10"/>
          <p:cNvSpPr/>
          <p:nvPr/>
        </p:nvSpPr>
        <p:spPr>
          <a:xfrm>
            <a:off x="4419600" y="3068960"/>
            <a:ext cx="2304256" cy="72008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複合</a:t>
            </a:r>
            <a:r>
              <a:rPr kumimoji="1" lang="ja-JP" altLang="en-US" sz="2400" dirty="0">
                <a:solidFill>
                  <a:schemeClr val="tx1"/>
                </a:solidFill>
                <a:latin typeface="BIZ UDPゴシック" panose="020B0400000000000000" pitchFamily="50" charset="-128"/>
                <a:ea typeface="BIZ UDPゴシック" panose="020B0400000000000000" pitchFamily="50" charset="-128"/>
              </a:rPr>
              <a:t>汚染</a:t>
            </a:r>
          </a:p>
        </p:txBody>
      </p:sp>
      <p:sp>
        <p:nvSpPr>
          <p:cNvPr id="14" name="正方形/長方形 13"/>
          <p:cNvSpPr/>
          <p:nvPr/>
        </p:nvSpPr>
        <p:spPr>
          <a:xfrm>
            <a:off x="6756782" y="3116284"/>
            <a:ext cx="2304256" cy="72008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やや多い</a:t>
            </a:r>
            <a:endParaRPr lang="en-US" altLang="ja-JP" dirty="0">
              <a:solidFill>
                <a:schemeClr val="tx1"/>
              </a:solidFill>
            </a:endParaRPr>
          </a:p>
          <a:p>
            <a:pPr algn="ctr"/>
            <a:r>
              <a:rPr lang="ja-JP" altLang="en-US" dirty="0">
                <a:solidFill>
                  <a:schemeClr val="tx1"/>
                </a:solidFill>
              </a:rPr>
              <a:t>トラブル処理難しい</a:t>
            </a:r>
            <a:endParaRPr kumimoji="1" lang="ja-JP" altLang="en-US" dirty="0">
              <a:solidFill>
                <a:schemeClr val="tx1"/>
              </a:solidFill>
            </a:endParaRPr>
          </a:p>
        </p:txBody>
      </p:sp>
      <p:sp>
        <p:nvSpPr>
          <p:cNvPr id="15" name="正方形/長方形 14"/>
          <p:cNvSpPr/>
          <p:nvPr/>
        </p:nvSpPr>
        <p:spPr>
          <a:xfrm>
            <a:off x="6783930" y="4783476"/>
            <a:ext cx="2304256" cy="72008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一般的</a:t>
            </a:r>
            <a:endParaRPr lang="en-US" altLang="ja-JP" dirty="0">
              <a:solidFill>
                <a:schemeClr val="tx1"/>
              </a:solidFill>
            </a:endParaRPr>
          </a:p>
          <a:p>
            <a:pPr algn="ctr"/>
            <a:r>
              <a:rPr lang="ja-JP" altLang="en-US" dirty="0">
                <a:solidFill>
                  <a:schemeClr val="tx1"/>
                </a:solidFill>
              </a:rPr>
              <a:t>トラブル処理容易</a:t>
            </a:r>
            <a:endParaRPr kumimoji="1" lang="ja-JP" altLang="en-US" dirty="0">
              <a:solidFill>
                <a:schemeClr val="tx1"/>
              </a:solidFill>
            </a:endParaRPr>
          </a:p>
        </p:txBody>
      </p:sp>
      <p:grpSp>
        <p:nvGrpSpPr>
          <p:cNvPr id="27" name="グループ化 26"/>
          <p:cNvGrpSpPr/>
          <p:nvPr/>
        </p:nvGrpSpPr>
        <p:grpSpPr>
          <a:xfrm>
            <a:off x="409029" y="3483794"/>
            <a:ext cx="3995217" cy="2019036"/>
            <a:chOff x="388485" y="2635506"/>
            <a:chExt cx="3995217" cy="2019036"/>
          </a:xfrm>
        </p:grpSpPr>
        <p:sp>
          <p:nvSpPr>
            <p:cNvPr id="18" name="正方形/長方形 17"/>
            <p:cNvSpPr/>
            <p:nvPr/>
          </p:nvSpPr>
          <p:spPr>
            <a:xfrm>
              <a:off x="388485" y="3934462"/>
              <a:ext cx="2304256" cy="720080"/>
            </a:xfrm>
            <a:prstGeom prst="rect">
              <a:avLst/>
            </a:prstGeom>
            <a:solidFill>
              <a:srgbClr val="E8E9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複数か</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cxnSp>
          <p:nvCxnSpPr>
            <p:cNvPr id="9" name="直線矢印コネクタ 8"/>
            <p:cNvCxnSpPr>
              <a:stCxn id="18" idx="3"/>
            </p:cNvCxnSpPr>
            <p:nvPr/>
          </p:nvCxnSpPr>
          <p:spPr>
            <a:xfrm>
              <a:off x="2692741" y="4294502"/>
              <a:ext cx="1690961" cy="3319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a:stCxn id="18" idx="3"/>
            </p:cNvCxnSpPr>
            <p:nvPr/>
          </p:nvCxnSpPr>
          <p:spPr>
            <a:xfrm flipV="1">
              <a:off x="2692741" y="2635506"/>
              <a:ext cx="1664031" cy="1658996"/>
            </a:xfrm>
            <a:prstGeom prst="straightConnector1">
              <a:avLst/>
            </a:prstGeom>
            <a:ln w="38100">
              <a:solidFill>
                <a:srgbClr val="BF1503"/>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21" name="1 つの角を丸めた四角形 20"/>
          <p:cNvSpPr/>
          <p:nvPr/>
        </p:nvSpPr>
        <p:spPr>
          <a:xfrm flipV="1">
            <a:off x="4443837" y="2696985"/>
            <a:ext cx="4700163" cy="2752112"/>
          </a:xfrm>
          <a:prstGeom prst="snipRoundRect">
            <a:avLst/>
          </a:prstGeom>
          <a:solidFill>
            <a:srgbClr val="FF0066">
              <a:alpha val="7843"/>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24"/>
          <p:cNvGrpSpPr/>
          <p:nvPr/>
        </p:nvGrpSpPr>
        <p:grpSpPr>
          <a:xfrm>
            <a:off x="2699792" y="3095672"/>
            <a:ext cx="1692878" cy="380652"/>
            <a:chOff x="2699792" y="3095672"/>
            <a:chExt cx="1692878" cy="380652"/>
          </a:xfrm>
        </p:grpSpPr>
        <p:cxnSp>
          <p:nvCxnSpPr>
            <p:cNvPr id="23" name="直線矢印コネクタ 22"/>
            <p:cNvCxnSpPr>
              <a:stCxn id="5" idx="3"/>
            </p:cNvCxnSpPr>
            <p:nvPr/>
          </p:nvCxnSpPr>
          <p:spPr>
            <a:xfrm>
              <a:off x="2699792" y="3469392"/>
              <a:ext cx="1692878" cy="693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3052144" y="3095672"/>
              <a:ext cx="1151277" cy="369332"/>
            </a:xfrm>
            <a:prstGeom prst="rect">
              <a:avLst/>
            </a:prstGeom>
            <a:noFill/>
            <a:ln>
              <a:solidFill>
                <a:schemeClr val="tx1"/>
              </a:solidFill>
            </a:ln>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あり</a:t>
              </a:r>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なし</a:t>
              </a:r>
            </a:p>
          </p:txBody>
        </p:sp>
      </p:grpSp>
      <p:sp>
        <p:nvSpPr>
          <p:cNvPr id="7" name="スライド番号プレースホルダー 6">
            <a:extLst>
              <a:ext uri="{FF2B5EF4-FFF2-40B4-BE49-F238E27FC236}">
                <a16:creationId xmlns:a16="http://schemas.microsoft.com/office/drawing/2014/main" id="{485CCBE8-9B72-4ED4-9798-B4AE673BB7EA}"/>
              </a:ext>
            </a:extLst>
          </p:cNvPr>
          <p:cNvSpPr>
            <a:spLocks noGrp="1"/>
          </p:cNvSpPr>
          <p:nvPr>
            <p:ph type="sldNum" sz="quarter" idx="12"/>
          </p:nvPr>
        </p:nvSpPr>
        <p:spPr/>
        <p:txBody>
          <a:bodyPr/>
          <a:lstStyle/>
          <a:p>
            <a:fld id="{1557A453-9820-4273-9442-1A1DE1698562}" type="slidenum">
              <a:rPr kumimoji="1" lang="ja-JP" altLang="en-US" smtClean="0"/>
              <a:t>115</a:t>
            </a:fld>
            <a:endParaRPr kumimoji="1" lang="ja-JP" altLang="en-US"/>
          </a:p>
        </p:txBody>
      </p:sp>
    </p:spTree>
    <p:extLst>
      <p:ext uri="{BB962C8B-B14F-4D97-AF65-F5344CB8AC3E}">
        <p14:creationId xmlns:p14="http://schemas.microsoft.com/office/powerpoint/2010/main" val="154552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circle(in)">
                                      <p:cBhvr>
                                        <p:cTn id="28"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2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3270417"/>
            <a:ext cx="8571242" cy="1009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809057" y="1849179"/>
            <a:ext cx="6596678" cy="1077218"/>
          </a:xfrm>
          <a:prstGeom prst="rect">
            <a:avLst/>
          </a:prstGeom>
          <a:noFill/>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どこまで　こんな　きれいなパターン</a:t>
            </a:r>
            <a:endParaRPr kumimoji="1" lang="en-US" altLang="ja-JP" sz="3200" dirty="0">
              <a:latin typeface="BIZ UDPゴシック" panose="020B0400000000000000" pitchFamily="50" charset="-128"/>
              <a:ea typeface="BIZ UDPゴシック" panose="020B0400000000000000" pitchFamily="50" charset="-128"/>
            </a:endParaRPr>
          </a:p>
          <a:p>
            <a:r>
              <a:rPr lang="ja-JP" altLang="en-US" sz="3200" dirty="0">
                <a:latin typeface="BIZ UDPゴシック" panose="020B0400000000000000" pitchFamily="50" charset="-128"/>
                <a:ea typeface="BIZ UDPゴシック" panose="020B0400000000000000" pitchFamily="50" charset="-128"/>
              </a:rPr>
              <a:t>　　　　　　　　</a:t>
            </a:r>
            <a:r>
              <a:rPr kumimoji="1" lang="ja-JP" altLang="en-US" sz="3200" dirty="0">
                <a:latin typeface="BIZ UDPゴシック" panose="020B0400000000000000" pitchFamily="50" charset="-128"/>
                <a:ea typeface="BIZ UDPゴシック" panose="020B0400000000000000" pitchFamily="50" charset="-128"/>
              </a:rPr>
              <a:t>が出現しうるのか？</a:t>
            </a:r>
          </a:p>
        </p:txBody>
      </p:sp>
      <p:sp>
        <p:nvSpPr>
          <p:cNvPr id="3" name="テキスト ボックス 2"/>
          <p:cNvSpPr txBox="1"/>
          <p:nvPr/>
        </p:nvSpPr>
        <p:spPr>
          <a:xfrm>
            <a:off x="998098" y="5108425"/>
            <a:ext cx="6450805" cy="1384995"/>
          </a:xfrm>
          <a:prstGeom prst="rect">
            <a:avLst/>
          </a:prstGeom>
          <a:noFill/>
        </p:spPr>
        <p:txBody>
          <a:bodyPr wrap="none" rtlCol="0">
            <a:spAutoFit/>
          </a:bodyPr>
          <a:lstStyle/>
          <a:p>
            <a:r>
              <a:rPr kumimoji="1" lang="ja-JP" altLang="en-US" sz="2800" dirty="0">
                <a:latin typeface="BIZ UDPゴシック" panose="020B0400000000000000" pitchFamily="50" charset="-128"/>
                <a:ea typeface="BIZ UDPゴシック" panose="020B0400000000000000" pitchFamily="50" charset="-128"/>
              </a:rPr>
              <a:t>まず　第一に　高濃度汚染でなければ　　</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このような症状はでてこない</a:t>
            </a:r>
            <a:endParaRPr kumimoji="1" lang="en-US" altLang="ja-JP" sz="2800" dirty="0">
              <a:latin typeface="BIZ UDPゴシック" panose="020B0400000000000000" pitchFamily="50" charset="-128"/>
              <a:ea typeface="BIZ UDPゴシック" panose="020B0400000000000000" pitchFamily="50" charset="-128"/>
            </a:endParaRPr>
          </a:p>
          <a:p>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E70A0BDA-63D7-4F68-B44C-952481140473}"/>
              </a:ext>
            </a:extLst>
          </p:cNvPr>
          <p:cNvSpPr>
            <a:spLocks noGrp="1"/>
          </p:cNvSpPr>
          <p:nvPr>
            <p:ph type="sldNum" sz="quarter" idx="12"/>
          </p:nvPr>
        </p:nvSpPr>
        <p:spPr/>
        <p:txBody>
          <a:bodyPr/>
          <a:lstStyle/>
          <a:p>
            <a:fld id="{1557A453-9820-4273-9442-1A1DE1698562}" type="slidenum">
              <a:rPr kumimoji="1" lang="ja-JP" altLang="en-US" smtClean="0"/>
              <a:t>116</a:t>
            </a:fld>
            <a:endParaRPr kumimoji="1" lang="ja-JP" altLang="en-US"/>
          </a:p>
        </p:txBody>
      </p:sp>
    </p:spTree>
    <p:extLst>
      <p:ext uri="{BB962C8B-B14F-4D97-AF65-F5344CB8AC3E}">
        <p14:creationId xmlns:p14="http://schemas.microsoft.com/office/powerpoint/2010/main" val="30064979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498313" y="5336102"/>
            <a:ext cx="7962119" cy="539508"/>
            <a:chOff x="539552" y="5336102"/>
            <a:chExt cx="7962119" cy="539508"/>
          </a:xfrm>
        </p:grpSpPr>
        <p:grpSp>
          <p:nvGrpSpPr>
            <p:cNvPr id="12" name="グループ化 11"/>
            <p:cNvGrpSpPr/>
            <p:nvPr/>
          </p:nvGrpSpPr>
          <p:grpSpPr>
            <a:xfrm>
              <a:off x="724807" y="5805264"/>
              <a:ext cx="7776864" cy="70346"/>
              <a:chOff x="724807" y="5805264"/>
              <a:chExt cx="7776864" cy="70346"/>
            </a:xfrm>
          </p:grpSpPr>
          <p:cxnSp>
            <p:nvCxnSpPr>
              <p:cNvPr id="3" name="直線コネクタ 2"/>
              <p:cNvCxnSpPr/>
              <p:nvPr/>
            </p:nvCxnSpPr>
            <p:spPr>
              <a:xfrm>
                <a:off x="724807" y="5875610"/>
                <a:ext cx="777686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フリーフォーム 3"/>
              <p:cNvSpPr/>
              <p:nvPr/>
            </p:nvSpPr>
            <p:spPr>
              <a:xfrm flipV="1">
                <a:off x="764570" y="5805264"/>
                <a:ext cx="7671818" cy="45719"/>
              </a:xfrm>
              <a:custGeom>
                <a:avLst/>
                <a:gdLst>
                  <a:gd name="connsiteX0" fmla="*/ 0 w 7671818"/>
                  <a:gd name="connsiteY0" fmla="*/ 68239 h 119315"/>
                  <a:gd name="connsiteX1" fmla="*/ 122830 w 7671818"/>
                  <a:gd name="connsiteY1" fmla="*/ 81886 h 119315"/>
                  <a:gd name="connsiteX2" fmla="*/ 177421 w 7671818"/>
                  <a:gd name="connsiteY2" fmla="*/ 95534 h 119315"/>
                  <a:gd name="connsiteX3" fmla="*/ 300251 w 7671818"/>
                  <a:gd name="connsiteY3" fmla="*/ 81886 h 119315"/>
                  <a:gd name="connsiteX4" fmla="*/ 382138 w 7671818"/>
                  <a:gd name="connsiteY4" fmla="*/ 81886 h 119315"/>
                  <a:gd name="connsiteX5" fmla="*/ 464024 w 7671818"/>
                  <a:gd name="connsiteY5" fmla="*/ 68239 h 119315"/>
                  <a:gd name="connsiteX6" fmla="*/ 1105469 w 7671818"/>
                  <a:gd name="connsiteY6" fmla="*/ 54591 h 119315"/>
                  <a:gd name="connsiteX7" fmla="*/ 1733266 w 7671818"/>
                  <a:gd name="connsiteY7" fmla="*/ 81886 h 119315"/>
                  <a:gd name="connsiteX8" fmla="*/ 1774209 w 7671818"/>
                  <a:gd name="connsiteY8" fmla="*/ 95534 h 119315"/>
                  <a:gd name="connsiteX9" fmla="*/ 2320120 w 7671818"/>
                  <a:gd name="connsiteY9" fmla="*/ 68239 h 119315"/>
                  <a:gd name="connsiteX10" fmla="*/ 2429302 w 7671818"/>
                  <a:gd name="connsiteY10" fmla="*/ 40943 h 119315"/>
                  <a:gd name="connsiteX11" fmla="*/ 2743200 w 7671818"/>
                  <a:gd name="connsiteY11" fmla="*/ 40943 h 119315"/>
                  <a:gd name="connsiteX12" fmla="*/ 2784144 w 7671818"/>
                  <a:gd name="connsiteY12" fmla="*/ 13647 h 119315"/>
                  <a:gd name="connsiteX13" fmla="*/ 2852382 w 7671818"/>
                  <a:gd name="connsiteY13" fmla="*/ 68239 h 119315"/>
                  <a:gd name="connsiteX14" fmla="*/ 2893326 w 7671818"/>
                  <a:gd name="connsiteY14" fmla="*/ 81886 h 119315"/>
                  <a:gd name="connsiteX15" fmla="*/ 3029803 w 7671818"/>
                  <a:gd name="connsiteY15" fmla="*/ 68239 h 119315"/>
                  <a:gd name="connsiteX16" fmla="*/ 3589362 w 7671818"/>
                  <a:gd name="connsiteY16" fmla="*/ 13647 h 119315"/>
                  <a:gd name="connsiteX17" fmla="*/ 4217159 w 7671818"/>
                  <a:gd name="connsiteY17" fmla="*/ 40943 h 119315"/>
                  <a:gd name="connsiteX18" fmla="*/ 4339988 w 7671818"/>
                  <a:gd name="connsiteY18" fmla="*/ 27295 h 119315"/>
                  <a:gd name="connsiteX19" fmla="*/ 4872251 w 7671818"/>
                  <a:gd name="connsiteY19" fmla="*/ 54591 h 119315"/>
                  <a:gd name="connsiteX20" fmla="*/ 5281684 w 7671818"/>
                  <a:gd name="connsiteY20" fmla="*/ 40943 h 119315"/>
                  <a:gd name="connsiteX21" fmla="*/ 5472753 w 7671818"/>
                  <a:gd name="connsiteY21" fmla="*/ 40943 h 119315"/>
                  <a:gd name="connsiteX22" fmla="*/ 5677469 w 7671818"/>
                  <a:gd name="connsiteY22" fmla="*/ 68239 h 119315"/>
                  <a:gd name="connsiteX23" fmla="*/ 6045959 w 7671818"/>
                  <a:gd name="connsiteY23" fmla="*/ 54591 h 119315"/>
                  <a:gd name="connsiteX24" fmla="*/ 6086902 w 7671818"/>
                  <a:gd name="connsiteY24" fmla="*/ 40943 h 119315"/>
                  <a:gd name="connsiteX25" fmla="*/ 6196084 w 7671818"/>
                  <a:gd name="connsiteY25" fmla="*/ 13647 h 119315"/>
                  <a:gd name="connsiteX26" fmla="*/ 6277970 w 7671818"/>
                  <a:gd name="connsiteY26" fmla="*/ 27295 h 119315"/>
                  <a:gd name="connsiteX27" fmla="*/ 6428096 w 7671818"/>
                  <a:gd name="connsiteY27" fmla="*/ 40943 h 119315"/>
                  <a:gd name="connsiteX28" fmla="*/ 6469039 w 7671818"/>
                  <a:gd name="connsiteY28" fmla="*/ 68239 h 119315"/>
                  <a:gd name="connsiteX29" fmla="*/ 7246962 w 7671818"/>
                  <a:gd name="connsiteY29" fmla="*/ 54591 h 119315"/>
                  <a:gd name="connsiteX30" fmla="*/ 7287905 w 7671818"/>
                  <a:gd name="connsiteY30" fmla="*/ 27295 h 119315"/>
                  <a:gd name="connsiteX31" fmla="*/ 7342496 w 7671818"/>
                  <a:gd name="connsiteY31" fmla="*/ 13647 h 119315"/>
                  <a:gd name="connsiteX32" fmla="*/ 7383439 w 7671818"/>
                  <a:gd name="connsiteY32" fmla="*/ 0 h 119315"/>
                  <a:gd name="connsiteX33" fmla="*/ 7574508 w 7671818"/>
                  <a:gd name="connsiteY33" fmla="*/ 54591 h 119315"/>
                  <a:gd name="connsiteX34" fmla="*/ 7670042 w 7671818"/>
                  <a:gd name="connsiteY34" fmla="*/ 68239 h 119315"/>
                  <a:gd name="connsiteX35" fmla="*/ 7642747 w 7671818"/>
                  <a:gd name="connsiteY35" fmla="*/ 68239 h 11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71818" h="119315">
                    <a:moveTo>
                      <a:pt x="0" y="68239"/>
                    </a:moveTo>
                    <a:cubicBezTo>
                      <a:pt x="40943" y="72788"/>
                      <a:pt x="82114" y="75622"/>
                      <a:pt x="122830" y="81886"/>
                    </a:cubicBezTo>
                    <a:cubicBezTo>
                      <a:pt x="141369" y="84738"/>
                      <a:pt x="158664" y="95534"/>
                      <a:pt x="177421" y="95534"/>
                    </a:cubicBezTo>
                    <a:cubicBezTo>
                      <a:pt x="218616" y="95534"/>
                      <a:pt x="259308" y="86435"/>
                      <a:pt x="300251" y="81886"/>
                    </a:cubicBezTo>
                    <a:cubicBezTo>
                      <a:pt x="409431" y="45494"/>
                      <a:pt x="272956" y="81886"/>
                      <a:pt x="382138" y="81886"/>
                    </a:cubicBezTo>
                    <a:cubicBezTo>
                      <a:pt x="409810" y="81886"/>
                      <a:pt x="436372" y="69282"/>
                      <a:pt x="464024" y="68239"/>
                    </a:cubicBezTo>
                    <a:cubicBezTo>
                      <a:pt x="677735" y="60175"/>
                      <a:pt x="891654" y="59140"/>
                      <a:pt x="1105469" y="54591"/>
                    </a:cubicBezTo>
                    <a:cubicBezTo>
                      <a:pt x="1363851" y="60743"/>
                      <a:pt x="1525995" y="22667"/>
                      <a:pt x="1733266" y="81886"/>
                    </a:cubicBezTo>
                    <a:cubicBezTo>
                      <a:pt x="1747098" y="85838"/>
                      <a:pt x="1760561" y="90985"/>
                      <a:pt x="1774209" y="95534"/>
                    </a:cubicBezTo>
                    <a:cubicBezTo>
                      <a:pt x="1978094" y="27572"/>
                      <a:pt x="1763341" y="94752"/>
                      <a:pt x="2320120" y="68239"/>
                    </a:cubicBezTo>
                    <a:cubicBezTo>
                      <a:pt x="2358548" y="66409"/>
                      <a:pt x="2393589" y="52848"/>
                      <a:pt x="2429302" y="40943"/>
                    </a:cubicBezTo>
                    <a:cubicBezTo>
                      <a:pt x="2548799" y="80776"/>
                      <a:pt x="2505709" y="71921"/>
                      <a:pt x="2743200" y="40943"/>
                    </a:cubicBezTo>
                    <a:cubicBezTo>
                      <a:pt x="2759465" y="38821"/>
                      <a:pt x="2770496" y="22746"/>
                      <a:pt x="2784144" y="13647"/>
                    </a:cubicBezTo>
                    <a:cubicBezTo>
                      <a:pt x="2887059" y="47953"/>
                      <a:pt x="2764190" y="-2315"/>
                      <a:pt x="2852382" y="68239"/>
                    </a:cubicBezTo>
                    <a:cubicBezTo>
                      <a:pt x="2863616" y="77226"/>
                      <a:pt x="2879678" y="77337"/>
                      <a:pt x="2893326" y="81886"/>
                    </a:cubicBezTo>
                    <a:cubicBezTo>
                      <a:pt x="2938818" y="77337"/>
                      <a:pt x="2984122" y="70104"/>
                      <a:pt x="3029803" y="68239"/>
                    </a:cubicBezTo>
                    <a:cubicBezTo>
                      <a:pt x="3584169" y="45612"/>
                      <a:pt x="3463091" y="203054"/>
                      <a:pt x="3589362" y="13647"/>
                    </a:cubicBezTo>
                    <a:cubicBezTo>
                      <a:pt x="3727222" y="220445"/>
                      <a:pt x="3606280" y="63995"/>
                      <a:pt x="4217159" y="40943"/>
                    </a:cubicBezTo>
                    <a:cubicBezTo>
                      <a:pt x="4258325" y="39390"/>
                      <a:pt x="4299045" y="31844"/>
                      <a:pt x="4339988" y="27295"/>
                    </a:cubicBezTo>
                    <a:cubicBezTo>
                      <a:pt x="4542431" y="77907"/>
                      <a:pt x="4432563" y="54591"/>
                      <a:pt x="4872251" y="54591"/>
                    </a:cubicBezTo>
                    <a:cubicBezTo>
                      <a:pt x="5008804" y="54591"/>
                      <a:pt x="5145206" y="45492"/>
                      <a:pt x="5281684" y="40943"/>
                    </a:cubicBezTo>
                    <a:cubicBezTo>
                      <a:pt x="5477065" y="73507"/>
                      <a:pt x="5233633" y="40943"/>
                      <a:pt x="5472753" y="40943"/>
                    </a:cubicBezTo>
                    <a:cubicBezTo>
                      <a:pt x="5522862" y="40943"/>
                      <a:pt x="5622271" y="59039"/>
                      <a:pt x="5677469" y="68239"/>
                    </a:cubicBezTo>
                    <a:cubicBezTo>
                      <a:pt x="5800299" y="63690"/>
                      <a:pt x="5923317" y="62767"/>
                      <a:pt x="6045959" y="54591"/>
                    </a:cubicBezTo>
                    <a:cubicBezTo>
                      <a:pt x="6060313" y="53634"/>
                      <a:pt x="6072946" y="44432"/>
                      <a:pt x="6086902" y="40943"/>
                    </a:cubicBezTo>
                    <a:lnTo>
                      <a:pt x="6196084" y="13647"/>
                    </a:lnTo>
                    <a:cubicBezTo>
                      <a:pt x="6223379" y="18196"/>
                      <a:pt x="6250488" y="24062"/>
                      <a:pt x="6277970" y="27295"/>
                    </a:cubicBezTo>
                    <a:cubicBezTo>
                      <a:pt x="6327874" y="33166"/>
                      <a:pt x="6378963" y="30414"/>
                      <a:pt x="6428096" y="40943"/>
                    </a:cubicBezTo>
                    <a:cubicBezTo>
                      <a:pt x="6444134" y="44380"/>
                      <a:pt x="6455391" y="59140"/>
                      <a:pt x="6469039" y="68239"/>
                    </a:cubicBezTo>
                    <a:cubicBezTo>
                      <a:pt x="6728347" y="63690"/>
                      <a:pt x="6987938" y="67542"/>
                      <a:pt x="7246962" y="54591"/>
                    </a:cubicBezTo>
                    <a:cubicBezTo>
                      <a:pt x="7263344" y="53772"/>
                      <a:pt x="7272829" y="33756"/>
                      <a:pt x="7287905" y="27295"/>
                    </a:cubicBezTo>
                    <a:cubicBezTo>
                      <a:pt x="7305145" y="19906"/>
                      <a:pt x="7324461" y="18800"/>
                      <a:pt x="7342496" y="13647"/>
                    </a:cubicBezTo>
                    <a:cubicBezTo>
                      <a:pt x="7356328" y="9695"/>
                      <a:pt x="7369791" y="4549"/>
                      <a:pt x="7383439" y="0"/>
                    </a:cubicBezTo>
                    <a:cubicBezTo>
                      <a:pt x="7441765" y="19442"/>
                      <a:pt x="7514535" y="46023"/>
                      <a:pt x="7574508" y="54591"/>
                    </a:cubicBezTo>
                    <a:cubicBezTo>
                      <a:pt x="7606353" y="59140"/>
                      <a:pt x="7638499" y="61930"/>
                      <a:pt x="7670042" y="68239"/>
                    </a:cubicBezTo>
                    <a:cubicBezTo>
                      <a:pt x="7678964" y="70023"/>
                      <a:pt x="7651845" y="68239"/>
                      <a:pt x="7642747" y="6823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13" name="テキスト ボックス 12"/>
            <p:cNvSpPr txBox="1"/>
            <p:nvPr/>
          </p:nvSpPr>
          <p:spPr>
            <a:xfrm>
              <a:off x="539552" y="5336102"/>
              <a:ext cx="753732" cy="369332"/>
            </a:xfrm>
            <a:prstGeom prst="rect">
              <a:avLst/>
            </a:prstGeom>
            <a:noFill/>
          </p:spPr>
          <p:txBody>
            <a:bodyPr wrap="none" rtlCol="0">
              <a:spAutoFit/>
            </a:bodyPr>
            <a:lstStyle/>
            <a:p>
              <a:r>
                <a:rPr kumimoji="1" lang="en-US" altLang="ja-JP" dirty="0">
                  <a:latin typeface="BIZ UDPゴシック" panose="020B0400000000000000" pitchFamily="50" charset="-128"/>
                  <a:ea typeface="BIZ UDPゴシック" panose="020B0400000000000000" pitchFamily="50" charset="-128"/>
                </a:rPr>
                <a:t>PPM</a:t>
              </a:r>
              <a:endParaRPr kumimoji="1" lang="ja-JP" altLang="en-US" dirty="0">
                <a:latin typeface="BIZ UDPゴシック" panose="020B0400000000000000" pitchFamily="50" charset="-128"/>
                <a:ea typeface="BIZ UDPゴシック" panose="020B0400000000000000" pitchFamily="50" charset="-128"/>
              </a:endParaRPr>
            </a:p>
          </p:txBody>
        </p:sp>
      </p:grpSp>
      <p:grpSp>
        <p:nvGrpSpPr>
          <p:cNvPr id="19" name="グループ化 18"/>
          <p:cNvGrpSpPr/>
          <p:nvPr/>
        </p:nvGrpSpPr>
        <p:grpSpPr>
          <a:xfrm>
            <a:off x="569685" y="3558445"/>
            <a:ext cx="7890747" cy="781958"/>
            <a:chOff x="569685" y="3558445"/>
            <a:chExt cx="7890747" cy="781958"/>
          </a:xfrm>
        </p:grpSpPr>
        <p:grpSp>
          <p:nvGrpSpPr>
            <p:cNvPr id="11" name="グループ化 10"/>
            <p:cNvGrpSpPr/>
            <p:nvPr/>
          </p:nvGrpSpPr>
          <p:grpSpPr>
            <a:xfrm>
              <a:off x="683568" y="3920705"/>
              <a:ext cx="7776864" cy="419698"/>
              <a:chOff x="683568" y="3920705"/>
              <a:chExt cx="7776864" cy="419698"/>
            </a:xfrm>
          </p:grpSpPr>
          <p:sp>
            <p:nvSpPr>
              <p:cNvPr id="5" name="フリーフォーム 4"/>
              <p:cNvSpPr/>
              <p:nvPr/>
            </p:nvSpPr>
            <p:spPr>
              <a:xfrm>
                <a:off x="723331" y="3920705"/>
                <a:ext cx="7671818" cy="419698"/>
              </a:xfrm>
              <a:custGeom>
                <a:avLst/>
                <a:gdLst>
                  <a:gd name="connsiteX0" fmla="*/ 0 w 7671818"/>
                  <a:gd name="connsiteY0" fmla="*/ 68239 h 119315"/>
                  <a:gd name="connsiteX1" fmla="*/ 122830 w 7671818"/>
                  <a:gd name="connsiteY1" fmla="*/ 81886 h 119315"/>
                  <a:gd name="connsiteX2" fmla="*/ 177421 w 7671818"/>
                  <a:gd name="connsiteY2" fmla="*/ 95534 h 119315"/>
                  <a:gd name="connsiteX3" fmla="*/ 300251 w 7671818"/>
                  <a:gd name="connsiteY3" fmla="*/ 81886 h 119315"/>
                  <a:gd name="connsiteX4" fmla="*/ 382138 w 7671818"/>
                  <a:gd name="connsiteY4" fmla="*/ 81886 h 119315"/>
                  <a:gd name="connsiteX5" fmla="*/ 464024 w 7671818"/>
                  <a:gd name="connsiteY5" fmla="*/ 68239 h 119315"/>
                  <a:gd name="connsiteX6" fmla="*/ 1105469 w 7671818"/>
                  <a:gd name="connsiteY6" fmla="*/ 54591 h 119315"/>
                  <a:gd name="connsiteX7" fmla="*/ 1733266 w 7671818"/>
                  <a:gd name="connsiteY7" fmla="*/ 81886 h 119315"/>
                  <a:gd name="connsiteX8" fmla="*/ 1774209 w 7671818"/>
                  <a:gd name="connsiteY8" fmla="*/ 95534 h 119315"/>
                  <a:gd name="connsiteX9" fmla="*/ 2320120 w 7671818"/>
                  <a:gd name="connsiteY9" fmla="*/ 68239 h 119315"/>
                  <a:gd name="connsiteX10" fmla="*/ 2429302 w 7671818"/>
                  <a:gd name="connsiteY10" fmla="*/ 40943 h 119315"/>
                  <a:gd name="connsiteX11" fmla="*/ 2743200 w 7671818"/>
                  <a:gd name="connsiteY11" fmla="*/ 40943 h 119315"/>
                  <a:gd name="connsiteX12" fmla="*/ 2784144 w 7671818"/>
                  <a:gd name="connsiteY12" fmla="*/ 13647 h 119315"/>
                  <a:gd name="connsiteX13" fmla="*/ 2852382 w 7671818"/>
                  <a:gd name="connsiteY13" fmla="*/ 68239 h 119315"/>
                  <a:gd name="connsiteX14" fmla="*/ 2893326 w 7671818"/>
                  <a:gd name="connsiteY14" fmla="*/ 81886 h 119315"/>
                  <a:gd name="connsiteX15" fmla="*/ 3029803 w 7671818"/>
                  <a:gd name="connsiteY15" fmla="*/ 68239 h 119315"/>
                  <a:gd name="connsiteX16" fmla="*/ 3589362 w 7671818"/>
                  <a:gd name="connsiteY16" fmla="*/ 13647 h 119315"/>
                  <a:gd name="connsiteX17" fmla="*/ 4217159 w 7671818"/>
                  <a:gd name="connsiteY17" fmla="*/ 40943 h 119315"/>
                  <a:gd name="connsiteX18" fmla="*/ 4339988 w 7671818"/>
                  <a:gd name="connsiteY18" fmla="*/ 27295 h 119315"/>
                  <a:gd name="connsiteX19" fmla="*/ 4872251 w 7671818"/>
                  <a:gd name="connsiteY19" fmla="*/ 54591 h 119315"/>
                  <a:gd name="connsiteX20" fmla="*/ 5281684 w 7671818"/>
                  <a:gd name="connsiteY20" fmla="*/ 40943 h 119315"/>
                  <a:gd name="connsiteX21" fmla="*/ 5472753 w 7671818"/>
                  <a:gd name="connsiteY21" fmla="*/ 40943 h 119315"/>
                  <a:gd name="connsiteX22" fmla="*/ 5677469 w 7671818"/>
                  <a:gd name="connsiteY22" fmla="*/ 68239 h 119315"/>
                  <a:gd name="connsiteX23" fmla="*/ 6045959 w 7671818"/>
                  <a:gd name="connsiteY23" fmla="*/ 54591 h 119315"/>
                  <a:gd name="connsiteX24" fmla="*/ 6086902 w 7671818"/>
                  <a:gd name="connsiteY24" fmla="*/ 40943 h 119315"/>
                  <a:gd name="connsiteX25" fmla="*/ 6196084 w 7671818"/>
                  <a:gd name="connsiteY25" fmla="*/ 13647 h 119315"/>
                  <a:gd name="connsiteX26" fmla="*/ 6277970 w 7671818"/>
                  <a:gd name="connsiteY26" fmla="*/ 27295 h 119315"/>
                  <a:gd name="connsiteX27" fmla="*/ 6428096 w 7671818"/>
                  <a:gd name="connsiteY27" fmla="*/ 40943 h 119315"/>
                  <a:gd name="connsiteX28" fmla="*/ 6469039 w 7671818"/>
                  <a:gd name="connsiteY28" fmla="*/ 68239 h 119315"/>
                  <a:gd name="connsiteX29" fmla="*/ 7246962 w 7671818"/>
                  <a:gd name="connsiteY29" fmla="*/ 54591 h 119315"/>
                  <a:gd name="connsiteX30" fmla="*/ 7287905 w 7671818"/>
                  <a:gd name="connsiteY30" fmla="*/ 27295 h 119315"/>
                  <a:gd name="connsiteX31" fmla="*/ 7342496 w 7671818"/>
                  <a:gd name="connsiteY31" fmla="*/ 13647 h 119315"/>
                  <a:gd name="connsiteX32" fmla="*/ 7383439 w 7671818"/>
                  <a:gd name="connsiteY32" fmla="*/ 0 h 119315"/>
                  <a:gd name="connsiteX33" fmla="*/ 7574508 w 7671818"/>
                  <a:gd name="connsiteY33" fmla="*/ 54591 h 119315"/>
                  <a:gd name="connsiteX34" fmla="*/ 7670042 w 7671818"/>
                  <a:gd name="connsiteY34" fmla="*/ 68239 h 119315"/>
                  <a:gd name="connsiteX35" fmla="*/ 7642747 w 7671818"/>
                  <a:gd name="connsiteY35" fmla="*/ 68239 h 11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71818" h="119315">
                    <a:moveTo>
                      <a:pt x="0" y="68239"/>
                    </a:moveTo>
                    <a:cubicBezTo>
                      <a:pt x="40943" y="72788"/>
                      <a:pt x="82114" y="75622"/>
                      <a:pt x="122830" y="81886"/>
                    </a:cubicBezTo>
                    <a:cubicBezTo>
                      <a:pt x="141369" y="84738"/>
                      <a:pt x="158664" y="95534"/>
                      <a:pt x="177421" y="95534"/>
                    </a:cubicBezTo>
                    <a:cubicBezTo>
                      <a:pt x="218616" y="95534"/>
                      <a:pt x="259308" y="86435"/>
                      <a:pt x="300251" y="81886"/>
                    </a:cubicBezTo>
                    <a:cubicBezTo>
                      <a:pt x="409431" y="45494"/>
                      <a:pt x="272956" y="81886"/>
                      <a:pt x="382138" y="81886"/>
                    </a:cubicBezTo>
                    <a:cubicBezTo>
                      <a:pt x="409810" y="81886"/>
                      <a:pt x="436372" y="69282"/>
                      <a:pt x="464024" y="68239"/>
                    </a:cubicBezTo>
                    <a:cubicBezTo>
                      <a:pt x="677735" y="60175"/>
                      <a:pt x="891654" y="59140"/>
                      <a:pt x="1105469" y="54591"/>
                    </a:cubicBezTo>
                    <a:cubicBezTo>
                      <a:pt x="1363851" y="60743"/>
                      <a:pt x="1525995" y="22667"/>
                      <a:pt x="1733266" y="81886"/>
                    </a:cubicBezTo>
                    <a:cubicBezTo>
                      <a:pt x="1747098" y="85838"/>
                      <a:pt x="1760561" y="90985"/>
                      <a:pt x="1774209" y="95534"/>
                    </a:cubicBezTo>
                    <a:cubicBezTo>
                      <a:pt x="1978094" y="27572"/>
                      <a:pt x="1763341" y="94752"/>
                      <a:pt x="2320120" y="68239"/>
                    </a:cubicBezTo>
                    <a:cubicBezTo>
                      <a:pt x="2358548" y="66409"/>
                      <a:pt x="2393589" y="52848"/>
                      <a:pt x="2429302" y="40943"/>
                    </a:cubicBezTo>
                    <a:cubicBezTo>
                      <a:pt x="2548799" y="80776"/>
                      <a:pt x="2505709" y="71921"/>
                      <a:pt x="2743200" y="40943"/>
                    </a:cubicBezTo>
                    <a:cubicBezTo>
                      <a:pt x="2759465" y="38821"/>
                      <a:pt x="2770496" y="22746"/>
                      <a:pt x="2784144" y="13647"/>
                    </a:cubicBezTo>
                    <a:cubicBezTo>
                      <a:pt x="2887059" y="47953"/>
                      <a:pt x="2764190" y="-2315"/>
                      <a:pt x="2852382" y="68239"/>
                    </a:cubicBezTo>
                    <a:cubicBezTo>
                      <a:pt x="2863616" y="77226"/>
                      <a:pt x="2879678" y="77337"/>
                      <a:pt x="2893326" y="81886"/>
                    </a:cubicBezTo>
                    <a:cubicBezTo>
                      <a:pt x="2938818" y="77337"/>
                      <a:pt x="2984122" y="70104"/>
                      <a:pt x="3029803" y="68239"/>
                    </a:cubicBezTo>
                    <a:cubicBezTo>
                      <a:pt x="3584169" y="45612"/>
                      <a:pt x="3463091" y="203054"/>
                      <a:pt x="3589362" y="13647"/>
                    </a:cubicBezTo>
                    <a:cubicBezTo>
                      <a:pt x="3727222" y="220445"/>
                      <a:pt x="3606280" y="63995"/>
                      <a:pt x="4217159" y="40943"/>
                    </a:cubicBezTo>
                    <a:cubicBezTo>
                      <a:pt x="4258325" y="39390"/>
                      <a:pt x="4299045" y="31844"/>
                      <a:pt x="4339988" y="27295"/>
                    </a:cubicBezTo>
                    <a:cubicBezTo>
                      <a:pt x="4542431" y="77907"/>
                      <a:pt x="4432563" y="54591"/>
                      <a:pt x="4872251" y="54591"/>
                    </a:cubicBezTo>
                    <a:cubicBezTo>
                      <a:pt x="5008804" y="54591"/>
                      <a:pt x="5145206" y="45492"/>
                      <a:pt x="5281684" y="40943"/>
                    </a:cubicBezTo>
                    <a:cubicBezTo>
                      <a:pt x="5477065" y="73507"/>
                      <a:pt x="5233633" y="40943"/>
                      <a:pt x="5472753" y="40943"/>
                    </a:cubicBezTo>
                    <a:cubicBezTo>
                      <a:pt x="5522862" y="40943"/>
                      <a:pt x="5622271" y="59039"/>
                      <a:pt x="5677469" y="68239"/>
                    </a:cubicBezTo>
                    <a:cubicBezTo>
                      <a:pt x="5800299" y="63690"/>
                      <a:pt x="5923317" y="62767"/>
                      <a:pt x="6045959" y="54591"/>
                    </a:cubicBezTo>
                    <a:cubicBezTo>
                      <a:pt x="6060313" y="53634"/>
                      <a:pt x="6072946" y="44432"/>
                      <a:pt x="6086902" y="40943"/>
                    </a:cubicBezTo>
                    <a:lnTo>
                      <a:pt x="6196084" y="13647"/>
                    </a:lnTo>
                    <a:cubicBezTo>
                      <a:pt x="6223379" y="18196"/>
                      <a:pt x="6250488" y="24062"/>
                      <a:pt x="6277970" y="27295"/>
                    </a:cubicBezTo>
                    <a:cubicBezTo>
                      <a:pt x="6327874" y="33166"/>
                      <a:pt x="6378963" y="30414"/>
                      <a:pt x="6428096" y="40943"/>
                    </a:cubicBezTo>
                    <a:cubicBezTo>
                      <a:pt x="6444134" y="44380"/>
                      <a:pt x="6455391" y="59140"/>
                      <a:pt x="6469039" y="68239"/>
                    </a:cubicBezTo>
                    <a:cubicBezTo>
                      <a:pt x="6728347" y="63690"/>
                      <a:pt x="6987938" y="67542"/>
                      <a:pt x="7246962" y="54591"/>
                    </a:cubicBezTo>
                    <a:cubicBezTo>
                      <a:pt x="7263344" y="53772"/>
                      <a:pt x="7272829" y="33756"/>
                      <a:pt x="7287905" y="27295"/>
                    </a:cubicBezTo>
                    <a:cubicBezTo>
                      <a:pt x="7305145" y="19906"/>
                      <a:pt x="7324461" y="18800"/>
                      <a:pt x="7342496" y="13647"/>
                    </a:cubicBezTo>
                    <a:cubicBezTo>
                      <a:pt x="7356328" y="9695"/>
                      <a:pt x="7369791" y="4549"/>
                      <a:pt x="7383439" y="0"/>
                    </a:cubicBezTo>
                    <a:cubicBezTo>
                      <a:pt x="7441765" y="19442"/>
                      <a:pt x="7514535" y="46023"/>
                      <a:pt x="7574508" y="54591"/>
                    </a:cubicBezTo>
                    <a:cubicBezTo>
                      <a:pt x="7606353" y="59140"/>
                      <a:pt x="7638499" y="61930"/>
                      <a:pt x="7670042" y="68239"/>
                    </a:cubicBezTo>
                    <a:cubicBezTo>
                      <a:pt x="7678964" y="70023"/>
                      <a:pt x="7651845" y="68239"/>
                      <a:pt x="7642747" y="6823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p:cNvCxnSpPr/>
              <p:nvPr/>
            </p:nvCxnSpPr>
            <p:spPr>
              <a:xfrm>
                <a:off x="683568" y="4340403"/>
                <a:ext cx="7776864"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4" name="テキスト ボックス 13"/>
            <p:cNvSpPr txBox="1"/>
            <p:nvPr/>
          </p:nvSpPr>
          <p:spPr>
            <a:xfrm>
              <a:off x="569685" y="3558445"/>
              <a:ext cx="1311578" cy="369332"/>
            </a:xfrm>
            <a:prstGeom prst="rect">
              <a:avLst/>
            </a:prstGeom>
            <a:noFill/>
          </p:spPr>
          <p:txBody>
            <a:bodyPr wrap="none" rtlCol="0">
              <a:spAutoFit/>
            </a:bodyPr>
            <a:lstStyle/>
            <a:p>
              <a:r>
                <a:rPr kumimoji="1" lang="en-US" altLang="ja-JP" dirty="0">
                  <a:latin typeface="BIZ UDPゴシック" panose="020B0400000000000000" pitchFamily="50" charset="-128"/>
                  <a:ea typeface="BIZ UDPゴシック" panose="020B0400000000000000" pitchFamily="50" charset="-128"/>
                </a:rPr>
                <a:t>0.1-1.0%</a:t>
              </a:r>
              <a:endParaRPr kumimoji="1" lang="ja-JP" altLang="en-US" dirty="0">
                <a:latin typeface="BIZ UDPゴシック" panose="020B0400000000000000" pitchFamily="50" charset="-128"/>
                <a:ea typeface="BIZ UDPゴシック" panose="020B0400000000000000" pitchFamily="50" charset="-128"/>
              </a:endParaRPr>
            </a:p>
          </p:txBody>
        </p:sp>
      </p:grpSp>
      <p:grpSp>
        <p:nvGrpSpPr>
          <p:cNvPr id="20" name="グループ化 19"/>
          <p:cNvGrpSpPr/>
          <p:nvPr/>
        </p:nvGrpSpPr>
        <p:grpSpPr>
          <a:xfrm>
            <a:off x="627090" y="764704"/>
            <a:ext cx="7833342" cy="1872208"/>
            <a:chOff x="627090" y="764704"/>
            <a:chExt cx="7833342" cy="1872208"/>
          </a:xfrm>
        </p:grpSpPr>
        <p:grpSp>
          <p:nvGrpSpPr>
            <p:cNvPr id="10" name="グループ化 9"/>
            <p:cNvGrpSpPr/>
            <p:nvPr/>
          </p:nvGrpSpPr>
          <p:grpSpPr>
            <a:xfrm>
              <a:off x="683568" y="764704"/>
              <a:ext cx="7776864" cy="1872208"/>
              <a:chOff x="683568" y="764704"/>
              <a:chExt cx="7776864" cy="1872208"/>
            </a:xfrm>
          </p:grpSpPr>
          <p:sp>
            <p:nvSpPr>
              <p:cNvPr id="6" name="フリーフォーム 5"/>
              <p:cNvSpPr/>
              <p:nvPr/>
            </p:nvSpPr>
            <p:spPr>
              <a:xfrm>
                <a:off x="683568" y="764704"/>
                <a:ext cx="7671818" cy="1775499"/>
              </a:xfrm>
              <a:custGeom>
                <a:avLst/>
                <a:gdLst>
                  <a:gd name="connsiteX0" fmla="*/ 0 w 7671818"/>
                  <a:gd name="connsiteY0" fmla="*/ 68239 h 119315"/>
                  <a:gd name="connsiteX1" fmla="*/ 122830 w 7671818"/>
                  <a:gd name="connsiteY1" fmla="*/ 81886 h 119315"/>
                  <a:gd name="connsiteX2" fmla="*/ 177421 w 7671818"/>
                  <a:gd name="connsiteY2" fmla="*/ 95534 h 119315"/>
                  <a:gd name="connsiteX3" fmla="*/ 300251 w 7671818"/>
                  <a:gd name="connsiteY3" fmla="*/ 81886 h 119315"/>
                  <a:gd name="connsiteX4" fmla="*/ 382138 w 7671818"/>
                  <a:gd name="connsiteY4" fmla="*/ 81886 h 119315"/>
                  <a:gd name="connsiteX5" fmla="*/ 464024 w 7671818"/>
                  <a:gd name="connsiteY5" fmla="*/ 68239 h 119315"/>
                  <a:gd name="connsiteX6" fmla="*/ 1105469 w 7671818"/>
                  <a:gd name="connsiteY6" fmla="*/ 54591 h 119315"/>
                  <a:gd name="connsiteX7" fmla="*/ 1733266 w 7671818"/>
                  <a:gd name="connsiteY7" fmla="*/ 81886 h 119315"/>
                  <a:gd name="connsiteX8" fmla="*/ 1774209 w 7671818"/>
                  <a:gd name="connsiteY8" fmla="*/ 95534 h 119315"/>
                  <a:gd name="connsiteX9" fmla="*/ 2320120 w 7671818"/>
                  <a:gd name="connsiteY9" fmla="*/ 68239 h 119315"/>
                  <a:gd name="connsiteX10" fmla="*/ 2429302 w 7671818"/>
                  <a:gd name="connsiteY10" fmla="*/ 40943 h 119315"/>
                  <a:gd name="connsiteX11" fmla="*/ 2743200 w 7671818"/>
                  <a:gd name="connsiteY11" fmla="*/ 40943 h 119315"/>
                  <a:gd name="connsiteX12" fmla="*/ 2784144 w 7671818"/>
                  <a:gd name="connsiteY12" fmla="*/ 13647 h 119315"/>
                  <a:gd name="connsiteX13" fmla="*/ 2852382 w 7671818"/>
                  <a:gd name="connsiteY13" fmla="*/ 68239 h 119315"/>
                  <a:gd name="connsiteX14" fmla="*/ 2893326 w 7671818"/>
                  <a:gd name="connsiteY14" fmla="*/ 81886 h 119315"/>
                  <a:gd name="connsiteX15" fmla="*/ 3029803 w 7671818"/>
                  <a:gd name="connsiteY15" fmla="*/ 68239 h 119315"/>
                  <a:gd name="connsiteX16" fmla="*/ 3589362 w 7671818"/>
                  <a:gd name="connsiteY16" fmla="*/ 13647 h 119315"/>
                  <a:gd name="connsiteX17" fmla="*/ 4217159 w 7671818"/>
                  <a:gd name="connsiteY17" fmla="*/ 40943 h 119315"/>
                  <a:gd name="connsiteX18" fmla="*/ 4339988 w 7671818"/>
                  <a:gd name="connsiteY18" fmla="*/ 27295 h 119315"/>
                  <a:gd name="connsiteX19" fmla="*/ 4872251 w 7671818"/>
                  <a:gd name="connsiteY19" fmla="*/ 54591 h 119315"/>
                  <a:gd name="connsiteX20" fmla="*/ 5281684 w 7671818"/>
                  <a:gd name="connsiteY20" fmla="*/ 40943 h 119315"/>
                  <a:gd name="connsiteX21" fmla="*/ 5472753 w 7671818"/>
                  <a:gd name="connsiteY21" fmla="*/ 40943 h 119315"/>
                  <a:gd name="connsiteX22" fmla="*/ 5677469 w 7671818"/>
                  <a:gd name="connsiteY22" fmla="*/ 68239 h 119315"/>
                  <a:gd name="connsiteX23" fmla="*/ 6045959 w 7671818"/>
                  <a:gd name="connsiteY23" fmla="*/ 54591 h 119315"/>
                  <a:gd name="connsiteX24" fmla="*/ 6086902 w 7671818"/>
                  <a:gd name="connsiteY24" fmla="*/ 40943 h 119315"/>
                  <a:gd name="connsiteX25" fmla="*/ 6196084 w 7671818"/>
                  <a:gd name="connsiteY25" fmla="*/ 13647 h 119315"/>
                  <a:gd name="connsiteX26" fmla="*/ 6277970 w 7671818"/>
                  <a:gd name="connsiteY26" fmla="*/ 27295 h 119315"/>
                  <a:gd name="connsiteX27" fmla="*/ 6428096 w 7671818"/>
                  <a:gd name="connsiteY27" fmla="*/ 40943 h 119315"/>
                  <a:gd name="connsiteX28" fmla="*/ 6469039 w 7671818"/>
                  <a:gd name="connsiteY28" fmla="*/ 68239 h 119315"/>
                  <a:gd name="connsiteX29" fmla="*/ 7246962 w 7671818"/>
                  <a:gd name="connsiteY29" fmla="*/ 54591 h 119315"/>
                  <a:gd name="connsiteX30" fmla="*/ 7287905 w 7671818"/>
                  <a:gd name="connsiteY30" fmla="*/ 27295 h 119315"/>
                  <a:gd name="connsiteX31" fmla="*/ 7342496 w 7671818"/>
                  <a:gd name="connsiteY31" fmla="*/ 13647 h 119315"/>
                  <a:gd name="connsiteX32" fmla="*/ 7383439 w 7671818"/>
                  <a:gd name="connsiteY32" fmla="*/ 0 h 119315"/>
                  <a:gd name="connsiteX33" fmla="*/ 7574508 w 7671818"/>
                  <a:gd name="connsiteY33" fmla="*/ 54591 h 119315"/>
                  <a:gd name="connsiteX34" fmla="*/ 7670042 w 7671818"/>
                  <a:gd name="connsiteY34" fmla="*/ 68239 h 119315"/>
                  <a:gd name="connsiteX35" fmla="*/ 7642747 w 7671818"/>
                  <a:gd name="connsiteY35" fmla="*/ 68239 h 11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71818" h="119315">
                    <a:moveTo>
                      <a:pt x="0" y="68239"/>
                    </a:moveTo>
                    <a:cubicBezTo>
                      <a:pt x="40943" y="72788"/>
                      <a:pt x="82114" y="75622"/>
                      <a:pt x="122830" y="81886"/>
                    </a:cubicBezTo>
                    <a:cubicBezTo>
                      <a:pt x="141369" y="84738"/>
                      <a:pt x="158664" y="95534"/>
                      <a:pt x="177421" y="95534"/>
                    </a:cubicBezTo>
                    <a:cubicBezTo>
                      <a:pt x="218616" y="95534"/>
                      <a:pt x="259308" y="86435"/>
                      <a:pt x="300251" y="81886"/>
                    </a:cubicBezTo>
                    <a:cubicBezTo>
                      <a:pt x="409431" y="45494"/>
                      <a:pt x="272956" y="81886"/>
                      <a:pt x="382138" y="81886"/>
                    </a:cubicBezTo>
                    <a:cubicBezTo>
                      <a:pt x="409810" y="81886"/>
                      <a:pt x="436372" y="69282"/>
                      <a:pt x="464024" y="68239"/>
                    </a:cubicBezTo>
                    <a:cubicBezTo>
                      <a:pt x="677735" y="60175"/>
                      <a:pt x="891654" y="59140"/>
                      <a:pt x="1105469" y="54591"/>
                    </a:cubicBezTo>
                    <a:cubicBezTo>
                      <a:pt x="1363851" y="60743"/>
                      <a:pt x="1525995" y="22667"/>
                      <a:pt x="1733266" y="81886"/>
                    </a:cubicBezTo>
                    <a:cubicBezTo>
                      <a:pt x="1747098" y="85838"/>
                      <a:pt x="1760561" y="90985"/>
                      <a:pt x="1774209" y="95534"/>
                    </a:cubicBezTo>
                    <a:cubicBezTo>
                      <a:pt x="1978094" y="27572"/>
                      <a:pt x="1763341" y="94752"/>
                      <a:pt x="2320120" y="68239"/>
                    </a:cubicBezTo>
                    <a:cubicBezTo>
                      <a:pt x="2358548" y="66409"/>
                      <a:pt x="2393589" y="52848"/>
                      <a:pt x="2429302" y="40943"/>
                    </a:cubicBezTo>
                    <a:cubicBezTo>
                      <a:pt x="2548799" y="80776"/>
                      <a:pt x="2505709" y="71921"/>
                      <a:pt x="2743200" y="40943"/>
                    </a:cubicBezTo>
                    <a:cubicBezTo>
                      <a:pt x="2759465" y="38821"/>
                      <a:pt x="2770496" y="22746"/>
                      <a:pt x="2784144" y="13647"/>
                    </a:cubicBezTo>
                    <a:cubicBezTo>
                      <a:pt x="2887059" y="47953"/>
                      <a:pt x="2764190" y="-2315"/>
                      <a:pt x="2852382" y="68239"/>
                    </a:cubicBezTo>
                    <a:cubicBezTo>
                      <a:pt x="2863616" y="77226"/>
                      <a:pt x="2879678" y="77337"/>
                      <a:pt x="2893326" y="81886"/>
                    </a:cubicBezTo>
                    <a:cubicBezTo>
                      <a:pt x="2938818" y="77337"/>
                      <a:pt x="2984122" y="70104"/>
                      <a:pt x="3029803" y="68239"/>
                    </a:cubicBezTo>
                    <a:cubicBezTo>
                      <a:pt x="3584169" y="45612"/>
                      <a:pt x="3463091" y="203054"/>
                      <a:pt x="3589362" y="13647"/>
                    </a:cubicBezTo>
                    <a:cubicBezTo>
                      <a:pt x="3727222" y="220445"/>
                      <a:pt x="3606280" y="63995"/>
                      <a:pt x="4217159" y="40943"/>
                    </a:cubicBezTo>
                    <a:cubicBezTo>
                      <a:pt x="4258325" y="39390"/>
                      <a:pt x="4299045" y="31844"/>
                      <a:pt x="4339988" y="27295"/>
                    </a:cubicBezTo>
                    <a:cubicBezTo>
                      <a:pt x="4542431" y="77907"/>
                      <a:pt x="4432563" y="54591"/>
                      <a:pt x="4872251" y="54591"/>
                    </a:cubicBezTo>
                    <a:cubicBezTo>
                      <a:pt x="5008804" y="54591"/>
                      <a:pt x="5145206" y="45492"/>
                      <a:pt x="5281684" y="40943"/>
                    </a:cubicBezTo>
                    <a:cubicBezTo>
                      <a:pt x="5477065" y="73507"/>
                      <a:pt x="5233633" y="40943"/>
                      <a:pt x="5472753" y="40943"/>
                    </a:cubicBezTo>
                    <a:cubicBezTo>
                      <a:pt x="5522862" y="40943"/>
                      <a:pt x="5622271" y="59039"/>
                      <a:pt x="5677469" y="68239"/>
                    </a:cubicBezTo>
                    <a:cubicBezTo>
                      <a:pt x="5800299" y="63690"/>
                      <a:pt x="5923317" y="62767"/>
                      <a:pt x="6045959" y="54591"/>
                    </a:cubicBezTo>
                    <a:cubicBezTo>
                      <a:pt x="6060313" y="53634"/>
                      <a:pt x="6072946" y="44432"/>
                      <a:pt x="6086902" y="40943"/>
                    </a:cubicBezTo>
                    <a:lnTo>
                      <a:pt x="6196084" y="13647"/>
                    </a:lnTo>
                    <a:cubicBezTo>
                      <a:pt x="6223379" y="18196"/>
                      <a:pt x="6250488" y="24062"/>
                      <a:pt x="6277970" y="27295"/>
                    </a:cubicBezTo>
                    <a:cubicBezTo>
                      <a:pt x="6327874" y="33166"/>
                      <a:pt x="6378963" y="30414"/>
                      <a:pt x="6428096" y="40943"/>
                    </a:cubicBezTo>
                    <a:cubicBezTo>
                      <a:pt x="6444134" y="44380"/>
                      <a:pt x="6455391" y="59140"/>
                      <a:pt x="6469039" y="68239"/>
                    </a:cubicBezTo>
                    <a:cubicBezTo>
                      <a:pt x="6728347" y="63690"/>
                      <a:pt x="6987938" y="67542"/>
                      <a:pt x="7246962" y="54591"/>
                    </a:cubicBezTo>
                    <a:cubicBezTo>
                      <a:pt x="7263344" y="53772"/>
                      <a:pt x="7272829" y="33756"/>
                      <a:pt x="7287905" y="27295"/>
                    </a:cubicBezTo>
                    <a:cubicBezTo>
                      <a:pt x="7305145" y="19906"/>
                      <a:pt x="7324461" y="18800"/>
                      <a:pt x="7342496" y="13647"/>
                    </a:cubicBezTo>
                    <a:cubicBezTo>
                      <a:pt x="7356328" y="9695"/>
                      <a:pt x="7369791" y="4549"/>
                      <a:pt x="7383439" y="0"/>
                    </a:cubicBezTo>
                    <a:cubicBezTo>
                      <a:pt x="7441765" y="19442"/>
                      <a:pt x="7514535" y="46023"/>
                      <a:pt x="7574508" y="54591"/>
                    </a:cubicBezTo>
                    <a:cubicBezTo>
                      <a:pt x="7606353" y="59140"/>
                      <a:pt x="7638499" y="61930"/>
                      <a:pt x="7670042" y="68239"/>
                    </a:cubicBezTo>
                    <a:cubicBezTo>
                      <a:pt x="7678964" y="70023"/>
                      <a:pt x="7651845" y="68239"/>
                      <a:pt x="7642747" y="6823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a:off x="683568" y="2636912"/>
                <a:ext cx="7776864"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5" name="テキスト ボックス 14"/>
            <p:cNvSpPr txBox="1"/>
            <p:nvPr/>
          </p:nvSpPr>
          <p:spPr>
            <a:xfrm>
              <a:off x="627090" y="1124744"/>
              <a:ext cx="992579" cy="369332"/>
            </a:xfrm>
            <a:prstGeom prst="rect">
              <a:avLst/>
            </a:prstGeom>
            <a:noFill/>
          </p:spPr>
          <p:txBody>
            <a:bodyPr wrap="none" rtlCol="0">
              <a:spAutoFit/>
            </a:bodyPr>
            <a:lstStyle/>
            <a:p>
              <a:r>
                <a:rPr lang="en-US" altLang="ja-JP" dirty="0">
                  <a:latin typeface="BIZ UDPゴシック" panose="020B0400000000000000" pitchFamily="50" charset="-128"/>
                  <a:ea typeface="BIZ UDPゴシック" panose="020B0400000000000000" pitchFamily="50" charset="-128"/>
                </a:rPr>
                <a:t>1</a:t>
              </a:r>
              <a:r>
                <a:rPr kumimoji="1" lang="en-US" altLang="ja-JP" dirty="0">
                  <a:latin typeface="BIZ UDPゴシック" panose="020B0400000000000000" pitchFamily="50" charset="-128"/>
                  <a:ea typeface="BIZ UDPゴシック" panose="020B0400000000000000" pitchFamily="50" charset="-128"/>
                </a:rPr>
                <a:t>-10%</a:t>
              </a:r>
              <a:endParaRPr kumimoji="1" lang="ja-JP" altLang="en-US" dirty="0">
                <a:latin typeface="BIZ UDPゴシック" panose="020B0400000000000000" pitchFamily="50" charset="-128"/>
                <a:ea typeface="BIZ UDPゴシック" panose="020B0400000000000000" pitchFamily="50" charset="-128"/>
              </a:endParaRPr>
            </a:p>
          </p:txBody>
        </p:sp>
      </p:grpSp>
      <p:cxnSp>
        <p:nvCxnSpPr>
          <p:cNvPr id="22" name="直線コネクタ 21"/>
          <p:cNvCxnSpPr/>
          <p:nvPr/>
        </p:nvCxnSpPr>
        <p:spPr>
          <a:xfrm flipV="1">
            <a:off x="395536" y="1309410"/>
            <a:ext cx="8064896" cy="751438"/>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952787" y="560986"/>
            <a:ext cx="5149167"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つまり　日本では　パターンの出現は期待しにくい</a:t>
            </a:r>
          </a:p>
        </p:txBody>
      </p:sp>
      <p:sp>
        <p:nvSpPr>
          <p:cNvPr id="7" name="スライド番号プレースホルダー 6">
            <a:extLst>
              <a:ext uri="{FF2B5EF4-FFF2-40B4-BE49-F238E27FC236}">
                <a16:creationId xmlns:a16="http://schemas.microsoft.com/office/drawing/2014/main" id="{C26BC8E5-9F57-47D2-A169-82C7C12076F8}"/>
              </a:ext>
            </a:extLst>
          </p:cNvPr>
          <p:cNvSpPr>
            <a:spLocks noGrp="1"/>
          </p:cNvSpPr>
          <p:nvPr>
            <p:ph type="sldNum" sz="quarter" idx="12"/>
          </p:nvPr>
        </p:nvSpPr>
        <p:spPr/>
        <p:txBody>
          <a:bodyPr/>
          <a:lstStyle/>
          <a:p>
            <a:fld id="{1557A453-9820-4273-9442-1A1DE1698562}" type="slidenum">
              <a:rPr kumimoji="1" lang="ja-JP" altLang="en-US" smtClean="0"/>
              <a:t>117</a:t>
            </a:fld>
            <a:endParaRPr kumimoji="1" lang="ja-JP" altLang="en-US"/>
          </a:p>
        </p:txBody>
      </p:sp>
    </p:spTree>
    <p:extLst>
      <p:ext uri="{BB962C8B-B14F-4D97-AF65-F5344CB8AC3E}">
        <p14:creationId xmlns:p14="http://schemas.microsoft.com/office/powerpoint/2010/main" val="266853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22647" y="2286000"/>
            <a:ext cx="8229600" cy="1143000"/>
          </a:xfrm>
        </p:spPr>
        <p:txBody>
          <a:bodyPr/>
          <a:lstStyle/>
          <a:p>
            <a:r>
              <a:rPr kumimoji="1" lang="ja-JP" altLang="en-US" dirty="0">
                <a:latin typeface="BIZ UDPゴシック" panose="020B0400000000000000" pitchFamily="50" charset="-128"/>
                <a:ea typeface="BIZ UDPゴシック" panose="020B0400000000000000" pitchFamily="50" charset="-128"/>
              </a:rPr>
              <a:t>さらに　パターンを崩すもの</a:t>
            </a:r>
          </a:p>
        </p:txBody>
      </p:sp>
      <p:sp>
        <p:nvSpPr>
          <p:cNvPr id="3" name="スライド番号プレースホルダー 2">
            <a:extLst>
              <a:ext uri="{FF2B5EF4-FFF2-40B4-BE49-F238E27FC236}">
                <a16:creationId xmlns:a16="http://schemas.microsoft.com/office/drawing/2014/main" id="{017E235A-116E-457A-A2D4-13C7AD9DEC7E}"/>
              </a:ext>
            </a:extLst>
          </p:cNvPr>
          <p:cNvSpPr>
            <a:spLocks noGrp="1"/>
          </p:cNvSpPr>
          <p:nvPr>
            <p:ph type="sldNum" sz="quarter" idx="12"/>
          </p:nvPr>
        </p:nvSpPr>
        <p:spPr/>
        <p:txBody>
          <a:bodyPr/>
          <a:lstStyle/>
          <a:p>
            <a:fld id="{1557A453-9820-4273-9442-1A1DE1698562}" type="slidenum">
              <a:rPr kumimoji="1" lang="ja-JP" altLang="en-US" smtClean="0"/>
              <a:t>118</a:t>
            </a:fld>
            <a:endParaRPr kumimoji="1" lang="ja-JP" altLang="en-US"/>
          </a:p>
        </p:txBody>
      </p:sp>
    </p:spTree>
    <p:extLst>
      <p:ext uri="{BB962C8B-B14F-4D97-AF65-F5344CB8AC3E}">
        <p14:creationId xmlns:p14="http://schemas.microsoft.com/office/powerpoint/2010/main" val="11132413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95536" y="332656"/>
            <a:ext cx="2100255" cy="584775"/>
          </a:xfrm>
          <a:prstGeom prst="rect">
            <a:avLst/>
          </a:prstGeom>
          <a:noFill/>
        </p:spPr>
        <p:txBody>
          <a:bodyPr wrap="none" rtlCol="0">
            <a:spAutoFit/>
          </a:bodyPr>
          <a:lstStyle/>
          <a:p>
            <a:r>
              <a:rPr lang="ja-JP" altLang="en-US" sz="3200" dirty="0">
                <a:latin typeface="BIZ UDPゴシック" panose="020B0400000000000000" pitchFamily="50" charset="-128"/>
                <a:ea typeface="BIZ UDPゴシック" panose="020B0400000000000000" pitchFamily="50" charset="-128"/>
              </a:rPr>
              <a:t>乱流　層流</a:t>
            </a:r>
            <a:endParaRPr kumimoji="1" lang="ja-JP" altLang="en-US" sz="3200" dirty="0">
              <a:latin typeface="BIZ UDPゴシック" panose="020B0400000000000000" pitchFamily="50" charset="-128"/>
              <a:ea typeface="BIZ UDPゴシック" panose="020B0400000000000000" pitchFamily="50" charset="-128"/>
            </a:endParaRPr>
          </a:p>
        </p:txBody>
      </p:sp>
      <p:sp>
        <p:nvSpPr>
          <p:cNvPr id="21" name="テキスト ボックス 20"/>
          <p:cNvSpPr txBox="1"/>
          <p:nvPr/>
        </p:nvSpPr>
        <p:spPr>
          <a:xfrm>
            <a:off x="575255" y="5214132"/>
            <a:ext cx="646331" cy="369332"/>
          </a:xfrm>
          <a:prstGeom prst="rect">
            <a:avLst/>
          </a:prstGeom>
          <a:noFill/>
          <a:ln>
            <a:solidFill>
              <a:schemeClr val="tx1"/>
            </a:solidFill>
          </a:ln>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層流</a:t>
            </a:r>
          </a:p>
        </p:txBody>
      </p:sp>
      <p:sp>
        <p:nvSpPr>
          <p:cNvPr id="23" name="テキスト ボックス 22"/>
          <p:cNvSpPr txBox="1"/>
          <p:nvPr/>
        </p:nvSpPr>
        <p:spPr>
          <a:xfrm>
            <a:off x="625143" y="3767928"/>
            <a:ext cx="646331" cy="369332"/>
          </a:xfrm>
          <a:prstGeom prst="rect">
            <a:avLst/>
          </a:prstGeom>
          <a:noFill/>
          <a:ln>
            <a:solidFill>
              <a:schemeClr val="tx1"/>
            </a:solidFill>
          </a:ln>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乱流</a:t>
            </a:r>
          </a:p>
        </p:txBody>
      </p:sp>
      <p:grpSp>
        <p:nvGrpSpPr>
          <p:cNvPr id="32" name="グループ化 31"/>
          <p:cNvGrpSpPr/>
          <p:nvPr/>
        </p:nvGrpSpPr>
        <p:grpSpPr>
          <a:xfrm>
            <a:off x="1540766" y="3763549"/>
            <a:ext cx="5955483" cy="1978801"/>
            <a:chOff x="606693" y="1749380"/>
            <a:chExt cx="7271215" cy="3143331"/>
          </a:xfrm>
        </p:grpSpPr>
        <p:cxnSp>
          <p:nvCxnSpPr>
            <p:cNvPr id="4" name="直線コネクタ 3"/>
            <p:cNvCxnSpPr/>
            <p:nvPr/>
          </p:nvCxnSpPr>
          <p:spPr>
            <a:xfrm>
              <a:off x="611560" y="2564904"/>
              <a:ext cx="165618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フリーフォーム 6"/>
            <p:cNvSpPr/>
            <p:nvPr/>
          </p:nvSpPr>
          <p:spPr>
            <a:xfrm>
              <a:off x="1434785" y="1749380"/>
              <a:ext cx="98708" cy="839075"/>
            </a:xfrm>
            <a:custGeom>
              <a:avLst/>
              <a:gdLst>
                <a:gd name="connsiteX0" fmla="*/ 120 w 98708"/>
                <a:gd name="connsiteY0" fmla="*/ 839075 h 839075"/>
                <a:gd name="connsiteX1" fmla="*/ 14187 w 98708"/>
                <a:gd name="connsiteY1" fmla="*/ 9082 h 839075"/>
                <a:gd name="connsiteX2" fmla="*/ 70458 w 98708"/>
                <a:gd name="connsiteY2" fmla="*/ 23149 h 839075"/>
                <a:gd name="connsiteX3" fmla="*/ 84526 w 98708"/>
                <a:gd name="connsiteY3" fmla="*/ 290435 h 839075"/>
                <a:gd name="connsiteX4" fmla="*/ 98593 w 98708"/>
                <a:gd name="connsiteY4" fmla="*/ 839075 h 83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08" h="839075">
                  <a:moveTo>
                    <a:pt x="120" y="839075"/>
                  </a:moveTo>
                  <a:cubicBezTo>
                    <a:pt x="4809" y="562411"/>
                    <a:pt x="-9579" y="284764"/>
                    <a:pt x="14187" y="9082"/>
                  </a:cubicBezTo>
                  <a:cubicBezTo>
                    <a:pt x="15848" y="-10181"/>
                    <a:pt x="65769" y="4392"/>
                    <a:pt x="70458" y="23149"/>
                  </a:cubicBezTo>
                  <a:cubicBezTo>
                    <a:pt x="92097" y="109704"/>
                    <a:pt x="80565" y="201304"/>
                    <a:pt x="84526" y="290435"/>
                  </a:cubicBezTo>
                  <a:cubicBezTo>
                    <a:pt x="100936" y="659660"/>
                    <a:pt x="98593" y="562889"/>
                    <a:pt x="98593" y="83907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コネクタ 18"/>
            <p:cNvCxnSpPr/>
            <p:nvPr/>
          </p:nvCxnSpPr>
          <p:spPr>
            <a:xfrm>
              <a:off x="3275856" y="2588455"/>
              <a:ext cx="16561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6012160" y="2572042"/>
              <a:ext cx="165618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フリーフォーム 21"/>
            <p:cNvSpPr/>
            <p:nvPr/>
          </p:nvSpPr>
          <p:spPr>
            <a:xfrm>
              <a:off x="3812345" y="1955409"/>
              <a:ext cx="534605" cy="633046"/>
            </a:xfrm>
            <a:custGeom>
              <a:avLst/>
              <a:gdLst>
                <a:gd name="connsiteX0" fmla="*/ 0 w 534605"/>
                <a:gd name="connsiteY0" fmla="*/ 618979 h 633046"/>
                <a:gd name="connsiteX1" fmla="*/ 28135 w 534605"/>
                <a:gd name="connsiteY1" fmla="*/ 548640 h 633046"/>
                <a:gd name="connsiteX2" fmla="*/ 70338 w 534605"/>
                <a:gd name="connsiteY2" fmla="*/ 464234 h 633046"/>
                <a:gd name="connsiteX3" fmla="*/ 84406 w 534605"/>
                <a:gd name="connsiteY3" fmla="*/ 295422 h 633046"/>
                <a:gd name="connsiteX4" fmla="*/ 98473 w 534605"/>
                <a:gd name="connsiteY4" fmla="*/ 239151 h 633046"/>
                <a:gd name="connsiteX5" fmla="*/ 112541 w 534605"/>
                <a:gd name="connsiteY5" fmla="*/ 28136 h 633046"/>
                <a:gd name="connsiteX6" fmla="*/ 140677 w 534605"/>
                <a:gd name="connsiteY6" fmla="*/ 0 h 633046"/>
                <a:gd name="connsiteX7" fmla="*/ 253218 w 534605"/>
                <a:gd name="connsiteY7" fmla="*/ 14068 h 633046"/>
                <a:gd name="connsiteX8" fmla="*/ 267286 w 534605"/>
                <a:gd name="connsiteY8" fmla="*/ 56271 h 633046"/>
                <a:gd name="connsiteX9" fmla="*/ 281353 w 534605"/>
                <a:gd name="connsiteY9" fmla="*/ 126609 h 633046"/>
                <a:gd name="connsiteX10" fmla="*/ 295421 w 534605"/>
                <a:gd name="connsiteY10" fmla="*/ 239151 h 633046"/>
                <a:gd name="connsiteX11" fmla="*/ 365760 w 534605"/>
                <a:gd name="connsiteY11" fmla="*/ 295422 h 633046"/>
                <a:gd name="connsiteX12" fmla="*/ 407963 w 534605"/>
                <a:gd name="connsiteY12" fmla="*/ 379828 h 633046"/>
                <a:gd name="connsiteX13" fmla="*/ 478301 w 534605"/>
                <a:gd name="connsiteY13" fmla="*/ 562708 h 633046"/>
                <a:gd name="connsiteX14" fmla="*/ 534572 w 534605"/>
                <a:gd name="connsiteY14" fmla="*/ 633046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605" h="633046">
                  <a:moveTo>
                    <a:pt x="0" y="618979"/>
                  </a:moveTo>
                  <a:cubicBezTo>
                    <a:pt x="9378" y="595533"/>
                    <a:pt x="16842" y="571227"/>
                    <a:pt x="28135" y="548640"/>
                  </a:cubicBezTo>
                  <a:cubicBezTo>
                    <a:pt x="82678" y="439552"/>
                    <a:pt x="34976" y="570318"/>
                    <a:pt x="70338" y="464234"/>
                  </a:cubicBezTo>
                  <a:cubicBezTo>
                    <a:pt x="75027" y="407963"/>
                    <a:pt x="77402" y="351452"/>
                    <a:pt x="84406" y="295422"/>
                  </a:cubicBezTo>
                  <a:cubicBezTo>
                    <a:pt x="86804" y="276237"/>
                    <a:pt x="96449" y="258379"/>
                    <a:pt x="98473" y="239151"/>
                  </a:cubicBezTo>
                  <a:cubicBezTo>
                    <a:pt x="105853" y="169044"/>
                    <a:pt x="100290" y="97558"/>
                    <a:pt x="112541" y="28136"/>
                  </a:cubicBezTo>
                  <a:cubicBezTo>
                    <a:pt x="114846" y="15074"/>
                    <a:pt x="131298" y="9379"/>
                    <a:pt x="140677" y="0"/>
                  </a:cubicBezTo>
                  <a:cubicBezTo>
                    <a:pt x="178191" y="4689"/>
                    <a:pt x="218671" y="-1286"/>
                    <a:pt x="253218" y="14068"/>
                  </a:cubicBezTo>
                  <a:cubicBezTo>
                    <a:pt x="266769" y="20091"/>
                    <a:pt x="263690" y="41885"/>
                    <a:pt x="267286" y="56271"/>
                  </a:cubicBezTo>
                  <a:cubicBezTo>
                    <a:pt x="273085" y="79467"/>
                    <a:pt x="277717" y="102977"/>
                    <a:pt x="281353" y="126609"/>
                  </a:cubicBezTo>
                  <a:cubicBezTo>
                    <a:pt x="287102" y="163975"/>
                    <a:pt x="284557" y="202940"/>
                    <a:pt x="295421" y="239151"/>
                  </a:cubicBezTo>
                  <a:cubicBezTo>
                    <a:pt x="300432" y="255853"/>
                    <a:pt x="357241" y="289742"/>
                    <a:pt x="365760" y="295422"/>
                  </a:cubicBezTo>
                  <a:cubicBezTo>
                    <a:pt x="420247" y="458892"/>
                    <a:pt x="331610" y="205308"/>
                    <a:pt x="407963" y="379828"/>
                  </a:cubicBezTo>
                  <a:cubicBezTo>
                    <a:pt x="434142" y="439665"/>
                    <a:pt x="432117" y="516524"/>
                    <a:pt x="478301" y="562708"/>
                  </a:cubicBezTo>
                  <a:cubicBezTo>
                    <a:pt x="537888" y="622295"/>
                    <a:pt x="534572" y="592453"/>
                    <a:pt x="534572" y="63304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23"/>
            <p:cNvSpPr/>
            <p:nvPr/>
          </p:nvSpPr>
          <p:spPr>
            <a:xfrm>
              <a:off x="6189785" y="2222695"/>
              <a:ext cx="1252024" cy="379828"/>
            </a:xfrm>
            <a:custGeom>
              <a:avLst/>
              <a:gdLst>
                <a:gd name="connsiteX0" fmla="*/ 0 w 1252024"/>
                <a:gd name="connsiteY0" fmla="*/ 379828 h 379828"/>
                <a:gd name="connsiteX1" fmla="*/ 98473 w 1252024"/>
                <a:gd name="connsiteY1" fmla="*/ 365760 h 379828"/>
                <a:gd name="connsiteX2" fmla="*/ 126609 w 1252024"/>
                <a:gd name="connsiteY2" fmla="*/ 323557 h 379828"/>
                <a:gd name="connsiteX3" fmla="*/ 239150 w 1252024"/>
                <a:gd name="connsiteY3" fmla="*/ 309490 h 379828"/>
                <a:gd name="connsiteX4" fmla="*/ 323557 w 1252024"/>
                <a:gd name="connsiteY4" fmla="*/ 281354 h 379828"/>
                <a:gd name="connsiteX5" fmla="*/ 422030 w 1252024"/>
                <a:gd name="connsiteY5" fmla="*/ 196948 h 379828"/>
                <a:gd name="connsiteX6" fmla="*/ 436098 w 1252024"/>
                <a:gd name="connsiteY6" fmla="*/ 154745 h 379828"/>
                <a:gd name="connsiteX7" fmla="*/ 520504 w 1252024"/>
                <a:gd name="connsiteY7" fmla="*/ 56271 h 379828"/>
                <a:gd name="connsiteX8" fmla="*/ 548640 w 1252024"/>
                <a:gd name="connsiteY8" fmla="*/ 28136 h 379828"/>
                <a:gd name="connsiteX9" fmla="*/ 633046 w 1252024"/>
                <a:gd name="connsiteY9" fmla="*/ 0 h 379828"/>
                <a:gd name="connsiteX10" fmla="*/ 731520 w 1252024"/>
                <a:gd name="connsiteY10" fmla="*/ 70339 h 379828"/>
                <a:gd name="connsiteX11" fmla="*/ 773723 w 1252024"/>
                <a:gd name="connsiteY11" fmla="*/ 84407 h 379828"/>
                <a:gd name="connsiteX12" fmla="*/ 801858 w 1252024"/>
                <a:gd name="connsiteY12" fmla="*/ 126610 h 379828"/>
                <a:gd name="connsiteX13" fmla="*/ 844061 w 1252024"/>
                <a:gd name="connsiteY13" fmla="*/ 154745 h 379828"/>
                <a:gd name="connsiteX14" fmla="*/ 900332 w 1252024"/>
                <a:gd name="connsiteY14" fmla="*/ 196948 h 379828"/>
                <a:gd name="connsiteX15" fmla="*/ 942535 w 1252024"/>
                <a:gd name="connsiteY15" fmla="*/ 225083 h 379828"/>
                <a:gd name="connsiteX16" fmla="*/ 970670 w 1252024"/>
                <a:gd name="connsiteY16" fmla="*/ 253219 h 379828"/>
                <a:gd name="connsiteX17" fmla="*/ 1097280 w 1252024"/>
                <a:gd name="connsiteY17" fmla="*/ 281354 h 379828"/>
                <a:gd name="connsiteX18" fmla="*/ 1139483 w 1252024"/>
                <a:gd name="connsiteY18" fmla="*/ 295422 h 379828"/>
                <a:gd name="connsiteX19" fmla="*/ 1181686 w 1252024"/>
                <a:gd name="connsiteY19" fmla="*/ 323557 h 379828"/>
                <a:gd name="connsiteX20" fmla="*/ 1252024 w 1252024"/>
                <a:gd name="connsiteY20" fmla="*/ 337625 h 37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52024" h="379828">
                  <a:moveTo>
                    <a:pt x="0" y="379828"/>
                  </a:moveTo>
                  <a:cubicBezTo>
                    <a:pt x="32824" y="375139"/>
                    <a:pt x="68173" y="379227"/>
                    <a:pt x="98473" y="365760"/>
                  </a:cubicBezTo>
                  <a:cubicBezTo>
                    <a:pt x="113923" y="358893"/>
                    <a:pt x="110911" y="329836"/>
                    <a:pt x="126609" y="323557"/>
                  </a:cubicBezTo>
                  <a:cubicBezTo>
                    <a:pt x="161711" y="309517"/>
                    <a:pt x="201636" y="314179"/>
                    <a:pt x="239150" y="309490"/>
                  </a:cubicBezTo>
                  <a:cubicBezTo>
                    <a:pt x="267286" y="300111"/>
                    <a:pt x="302586" y="302325"/>
                    <a:pt x="323557" y="281354"/>
                  </a:cubicBezTo>
                  <a:cubicBezTo>
                    <a:pt x="382339" y="222572"/>
                    <a:pt x="349844" y="251088"/>
                    <a:pt x="422030" y="196948"/>
                  </a:cubicBezTo>
                  <a:cubicBezTo>
                    <a:pt x="426719" y="182880"/>
                    <a:pt x="429466" y="168008"/>
                    <a:pt x="436098" y="154745"/>
                  </a:cubicBezTo>
                  <a:cubicBezTo>
                    <a:pt x="457523" y="111895"/>
                    <a:pt x="485891" y="90884"/>
                    <a:pt x="520504" y="56271"/>
                  </a:cubicBezTo>
                  <a:cubicBezTo>
                    <a:pt x="529883" y="46893"/>
                    <a:pt x="536057" y="32330"/>
                    <a:pt x="548640" y="28136"/>
                  </a:cubicBezTo>
                  <a:lnTo>
                    <a:pt x="633046" y="0"/>
                  </a:lnTo>
                  <a:cubicBezTo>
                    <a:pt x="656491" y="70339"/>
                    <a:pt x="633045" y="37514"/>
                    <a:pt x="731520" y="70339"/>
                  </a:cubicBezTo>
                  <a:lnTo>
                    <a:pt x="773723" y="84407"/>
                  </a:lnTo>
                  <a:cubicBezTo>
                    <a:pt x="783101" y="98475"/>
                    <a:pt x="789903" y="114655"/>
                    <a:pt x="801858" y="126610"/>
                  </a:cubicBezTo>
                  <a:cubicBezTo>
                    <a:pt x="813813" y="138565"/>
                    <a:pt x="830303" y="144918"/>
                    <a:pt x="844061" y="154745"/>
                  </a:cubicBezTo>
                  <a:cubicBezTo>
                    <a:pt x="863140" y="168373"/>
                    <a:pt x="881253" y="183320"/>
                    <a:pt x="900332" y="196948"/>
                  </a:cubicBezTo>
                  <a:cubicBezTo>
                    <a:pt x="914090" y="206775"/>
                    <a:pt x="929333" y="214521"/>
                    <a:pt x="942535" y="225083"/>
                  </a:cubicBezTo>
                  <a:cubicBezTo>
                    <a:pt x="952892" y="233369"/>
                    <a:pt x="959297" y="246395"/>
                    <a:pt x="970670" y="253219"/>
                  </a:cubicBezTo>
                  <a:cubicBezTo>
                    <a:pt x="997311" y="269204"/>
                    <a:pt x="1080232" y="278513"/>
                    <a:pt x="1097280" y="281354"/>
                  </a:cubicBezTo>
                  <a:cubicBezTo>
                    <a:pt x="1111348" y="286043"/>
                    <a:pt x="1126220" y="288790"/>
                    <a:pt x="1139483" y="295422"/>
                  </a:cubicBezTo>
                  <a:cubicBezTo>
                    <a:pt x="1154605" y="302983"/>
                    <a:pt x="1166564" y="315996"/>
                    <a:pt x="1181686" y="323557"/>
                  </a:cubicBezTo>
                  <a:cubicBezTo>
                    <a:pt x="1215754" y="340591"/>
                    <a:pt x="1219833" y="337625"/>
                    <a:pt x="1252024" y="33762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コネクタ 24"/>
            <p:cNvCxnSpPr/>
            <p:nvPr/>
          </p:nvCxnSpPr>
          <p:spPr>
            <a:xfrm>
              <a:off x="606693" y="4869160"/>
              <a:ext cx="165618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フリーフォーム 25"/>
            <p:cNvSpPr/>
            <p:nvPr/>
          </p:nvSpPr>
          <p:spPr>
            <a:xfrm>
              <a:off x="1429918" y="4053636"/>
              <a:ext cx="98708" cy="839075"/>
            </a:xfrm>
            <a:custGeom>
              <a:avLst/>
              <a:gdLst>
                <a:gd name="connsiteX0" fmla="*/ 120 w 98708"/>
                <a:gd name="connsiteY0" fmla="*/ 839075 h 839075"/>
                <a:gd name="connsiteX1" fmla="*/ 14187 w 98708"/>
                <a:gd name="connsiteY1" fmla="*/ 9082 h 839075"/>
                <a:gd name="connsiteX2" fmla="*/ 70458 w 98708"/>
                <a:gd name="connsiteY2" fmla="*/ 23149 h 839075"/>
                <a:gd name="connsiteX3" fmla="*/ 84526 w 98708"/>
                <a:gd name="connsiteY3" fmla="*/ 290435 h 839075"/>
                <a:gd name="connsiteX4" fmla="*/ 98593 w 98708"/>
                <a:gd name="connsiteY4" fmla="*/ 839075 h 83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08" h="839075">
                  <a:moveTo>
                    <a:pt x="120" y="839075"/>
                  </a:moveTo>
                  <a:cubicBezTo>
                    <a:pt x="4809" y="562411"/>
                    <a:pt x="-9579" y="284764"/>
                    <a:pt x="14187" y="9082"/>
                  </a:cubicBezTo>
                  <a:cubicBezTo>
                    <a:pt x="15848" y="-10181"/>
                    <a:pt x="65769" y="4392"/>
                    <a:pt x="70458" y="23149"/>
                  </a:cubicBezTo>
                  <a:cubicBezTo>
                    <a:pt x="92097" y="109704"/>
                    <a:pt x="80565" y="201304"/>
                    <a:pt x="84526" y="290435"/>
                  </a:cubicBezTo>
                  <a:cubicBezTo>
                    <a:pt x="100936" y="659660"/>
                    <a:pt x="98593" y="562889"/>
                    <a:pt x="98593" y="83907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直線コネクタ 26"/>
            <p:cNvCxnSpPr/>
            <p:nvPr/>
          </p:nvCxnSpPr>
          <p:spPr>
            <a:xfrm>
              <a:off x="3347864" y="4869160"/>
              <a:ext cx="16561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6189785" y="4725144"/>
              <a:ext cx="165618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フリーフォーム 28"/>
            <p:cNvSpPr/>
            <p:nvPr/>
          </p:nvSpPr>
          <p:spPr>
            <a:xfrm>
              <a:off x="3418449" y="4712677"/>
              <a:ext cx="1513591" cy="156483"/>
            </a:xfrm>
            <a:custGeom>
              <a:avLst/>
              <a:gdLst>
                <a:gd name="connsiteX0" fmla="*/ 0 w 1505243"/>
                <a:gd name="connsiteY0" fmla="*/ 182880 h 211037"/>
                <a:gd name="connsiteX1" fmla="*/ 98474 w 1505243"/>
                <a:gd name="connsiteY1" fmla="*/ 168812 h 211037"/>
                <a:gd name="connsiteX2" fmla="*/ 140677 w 1505243"/>
                <a:gd name="connsiteY2" fmla="*/ 112541 h 211037"/>
                <a:gd name="connsiteX3" fmla="*/ 168813 w 1505243"/>
                <a:gd name="connsiteY3" fmla="*/ 84406 h 211037"/>
                <a:gd name="connsiteX4" fmla="*/ 253219 w 1505243"/>
                <a:gd name="connsiteY4" fmla="*/ 56271 h 211037"/>
                <a:gd name="connsiteX5" fmla="*/ 295422 w 1505243"/>
                <a:gd name="connsiteY5" fmla="*/ 42203 h 211037"/>
                <a:gd name="connsiteX6" fmla="*/ 337625 w 1505243"/>
                <a:gd name="connsiteY6" fmla="*/ 28135 h 211037"/>
                <a:gd name="connsiteX7" fmla="*/ 633046 w 1505243"/>
                <a:gd name="connsiteY7" fmla="*/ 0 h 211037"/>
                <a:gd name="connsiteX8" fmla="*/ 1097280 w 1505243"/>
                <a:gd name="connsiteY8" fmla="*/ 14068 h 211037"/>
                <a:gd name="connsiteX9" fmla="*/ 1139483 w 1505243"/>
                <a:gd name="connsiteY9" fmla="*/ 56271 h 211037"/>
                <a:gd name="connsiteX10" fmla="*/ 1195754 w 1505243"/>
                <a:gd name="connsiteY10" fmla="*/ 70338 h 211037"/>
                <a:gd name="connsiteX11" fmla="*/ 1322363 w 1505243"/>
                <a:gd name="connsiteY11" fmla="*/ 112541 h 211037"/>
                <a:gd name="connsiteX12" fmla="*/ 1364566 w 1505243"/>
                <a:gd name="connsiteY12" fmla="*/ 126609 h 211037"/>
                <a:gd name="connsiteX13" fmla="*/ 1420837 w 1505243"/>
                <a:gd name="connsiteY13" fmla="*/ 140677 h 211037"/>
                <a:gd name="connsiteX14" fmla="*/ 1505243 w 1505243"/>
                <a:gd name="connsiteY14" fmla="*/ 211015 h 21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243" h="211037">
                  <a:moveTo>
                    <a:pt x="0" y="182880"/>
                  </a:moveTo>
                  <a:cubicBezTo>
                    <a:pt x="32825" y="178191"/>
                    <a:pt x="68817" y="183641"/>
                    <a:pt x="98474" y="168812"/>
                  </a:cubicBezTo>
                  <a:cubicBezTo>
                    <a:pt x="119445" y="158326"/>
                    <a:pt x="125667" y="130553"/>
                    <a:pt x="140677" y="112541"/>
                  </a:cubicBezTo>
                  <a:cubicBezTo>
                    <a:pt x="149168" y="102352"/>
                    <a:pt x="156950" y="90337"/>
                    <a:pt x="168813" y="84406"/>
                  </a:cubicBezTo>
                  <a:cubicBezTo>
                    <a:pt x="195339" y="71143"/>
                    <a:pt x="225084" y="65649"/>
                    <a:pt x="253219" y="56271"/>
                  </a:cubicBezTo>
                  <a:lnTo>
                    <a:pt x="295422" y="42203"/>
                  </a:lnTo>
                  <a:cubicBezTo>
                    <a:pt x="309490" y="37514"/>
                    <a:pt x="322863" y="29541"/>
                    <a:pt x="337625" y="28135"/>
                  </a:cubicBezTo>
                  <a:lnTo>
                    <a:pt x="633046" y="0"/>
                  </a:lnTo>
                  <a:cubicBezTo>
                    <a:pt x="787791" y="4689"/>
                    <a:pt x="943411" y="-3029"/>
                    <a:pt x="1097280" y="14068"/>
                  </a:cubicBezTo>
                  <a:cubicBezTo>
                    <a:pt x="1117053" y="16265"/>
                    <a:pt x="1122210" y="46401"/>
                    <a:pt x="1139483" y="56271"/>
                  </a:cubicBezTo>
                  <a:cubicBezTo>
                    <a:pt x="1156270" y="65863"/>
                    <a:pt x="1177235" y="64782"/>
                    <a:pt x="1195754" y="70338"/>
                  </a:cubicBezTo>
                  <a:cubicBezTo>
                    <a:pt x="1238364" y="83121"/>
                    <a:pt x="1280160" y="98473"/>
                    <a:pt x="1322363" y="112541"/>
                  </a:cubicBezTo>
                  <a:cubicBezTo>
                    <a:pt x="1336431" y="117230"/>
                    <a:pt x="1350180" y="123012"/>
                    <a:pt x="1364566" y="126609"/>
                  </a:cubicBezTo>
                  <a:lnTo>
                    <a:pt x="1420837" y="140677"/>
                  </a:lnTo>
                  <a:cubicBezTo>
                    <a:pt x="1494492" y="214331"/>
                    <a:pt x="1458018" y="211015"/>
                    <a:pt x="1505243" y="2110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30"/>
            <p:cNvSpPr/>
            <p:nvPr/>
          </p:nvSpPr>
          <p:spPr>
            <a:xfrm>
              <a:off x="6147582" y="4667471"/>
              <a:ext cx="1730326" cy="31330"/>
            </a:xfrm>
            <a:custGeom>
              <a:avLst/>
              <a:gdLst>
                <a:gd name="connsiteX0" fmla="*/ 0 w 1730326"/>
                <a:gd name="connsiteY0" fmla="*/ 31138 h 31330"/>
                <a:gd name="connsiteX1" fmla="*/ 267286 w 1730326"/>
                <a:gd name="connsiteY1" fmla="*/ 17071 h 31330"/>
                <a:gd name="connsiteX2" fmla="*/ 1730326 w 1730326"/>
                <a:gd name="connsiteY2" fmla="*/ 31138 h 31330"/>
              </a:gdLst>
              <a:ahLst/>
              <a:cxnLst>
                <a:cxn ang="0">
                  <a:pos x="connsiteX0" y="connsiteY0"/>
                </a:cxn>
                <a:cxn ang="0">
                  <a:pos x="connsiteX1" y="connsiteY1"/>
                </a:cxn>
                <a:cxn ang="0">
                  <a:pos x="connsiteX2" y="connsiteY2"/>
                </a:cxn>
              </a:cxnLst>
              <a:rect l="l" t="t" r="r" b="b"/>
              <a:pathLst>
                <a:path w="1730326" h="31330">
                  <a:moveTo>
                    <a:pt x="0" y="31138"/>
                  </a:moveTo>
                  <a:cubicBezTo>
                    <a:pt x="140616" y="-25108"/>
                    <a:pt x="21253" y="10763"/>
                    <a:pt x="267286" y="17071"/>
                  </a:cubicBezTo>
                  <a:cubicBezTo>
                    <a:pt x="930189" y="34068"/>
                    <a:pt x="1133048" y="31138"/>
                    <a:pt x="1730326" y="3113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 name="グループ化 2"/>
          <p:cNvGrpSpPr/>
          <p:nvPr/>
        </p:nvGrpSpPr>
        <p:grpSpPr>
          <a:xfrm>
            <a:off x="395536" y="6237312"/>
            <a:ext cx="8208912" cy="512440"/>
            <a:chOff x="395536" y="6237312"/>
            <a:chExt cx="8208912" cy="512440"/>
          </a:xfrm>
        </p:grpSpPr>
        <p:cxnSp>
          <p:nvCxnSpPr>
            <p:cNvPr id="5" name="直線矢印コネクタ 4"/>
            <p:cNvCxnSpPr/>
            <p:nvPr/>
          </p:nvCxnSpPr>
          <p:spPr>
            <a:xfrm>
              <a:off x="395536" y="6237312"/>
              <a:ext cx="8208912"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625142" y="6364171"/>
              <a:ext cx="646331" cy="369332"/>
            </a:xfrm>
            <a:prstGeom prst="rect">
              <a:avLst/>
            </a:prstGeom>
            <a:noFill/>
          </p:spPr>
          <p:txBody>
            <a:bodyPr wrap="none" rtlCol="0">
              <a:spAutoFit/>
            </a:bodyPr>
            <a:lstStyle/>
            <a:p>
              <a:r>
                <a:rPr kumimoji="1" lang="ja-JP" altLang="en-US" b="1" dirty="0"/>
                <a:t>川上</a:t>
              </a:r>
            </a:p>
          </p:txBody>
        </p:sp>
        <p:sp>
          <p:nvSpPr>
            <p:cNvPr id="30" name="テキスト ボックス 29"/>
            <p:cNvSpPr txBox="1"/>
            <p:nvPr/>
          </p:nvSpPr>
          <p:spPr>
            <a:xfrm>
              <a:off x="7941195" y="6380420"/>
              <a:ext cx="646331" cy="369332"/>
            </a:xfrm>
            <a:prstGeom prst="rect">
              <a:avLst/>
            </a:prstGeom>
            <a:noFill/>
          </p:spPr>
          <p:txBody>
            <a:bodyPr wrap="none" rtlCol="0">
              <a:spAutoFit/>
            </a:bodyPr>
            <a:lstStyle/>
            <a:p>
              <a:r>
                <a:rPr kumimoji="1" lang="ja-JP" altLang="en-US" b="1" dirty="0"/>
                <a:t>川下</a:t>
              </a:r>
            </a:p>
          </p:txBody>
        </p:sp>
      </p:gr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0320" y="1321883"/>
            <a:ext cx="126682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0320" y="2459558"/>
            <a:ext cx="1371459" cy="782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4393" y="2459558"/>
            <a:ext cx="12192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4393" y="1255208"/>
            <a:ext cx="12192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テキスト ボックス 32"/>
          <p:cNvSpPr txBox="1"/>
          <p:nvPr/>
        </p:nvSpPr>
        <p:spPr>
          <a:xfrm>
            <a:off x="1976695" y="2636842"/>
            <a:ext cx="646331" cy="369332"/>
          </a:xfrm>
          <a:prstGeom prst="rect">
            <a:avLst/>
          </a:prstGeom>
          <a:noFill/>
          <a:ln>
            <a:solidFill>
              <a:schemeClr val="tx1"/>
            </a:solidFill>
          </a:ln>
        </p:spPr>
        <p:txBody>
          <a:bodyPr wrap="none" rtlCol="0">
            <a:spAutoFit/>
          </a:bodyPr>
          <a:lstStyle>
            <a:defPPr>
              <a:defRPr lang="ja-JP"/>
            </a:defPPr>
          </a:lstStyle>
          <a:p>
            <a:r>
              <a:rPr lang="ja-JP" altLang="en-US" dirty="0">
                <a:latin typeface="BIZ UDPゴシック" panose="020B0400000000000000" pitchFamily="50" charset="-128"/>
                <a:ea typeface="BIZ UDPゴシック" panose="020B0400000000000000" pitchFamily="50" charset="-128"/>
              </a:rPr>
              <a:t>層流</a:t>
            </a:r>
          </a:p>
        </p:txBody>
      </p:sp>
      <p:sp>
        <p:nvSpPr>
          <p:cNvPr id="34" name="テキスト ボックス 33"/>
          <p:cNvSpPr txBox="1"/>
          <p:nvPr/>
        </p:nvSpPr>
        <p:spPr>
          <a:xfrm>
            <a:off x="2004337" y="1503930"/>
            <a:ext cx="646331" cy="369332"/>
          </a:xfrm>
          <a:prstGeom prst="rect">
            <a:avLst/>
          </a:prstGeom>
          <a:noFill/>
          <a:ln>
            <a:solidFill>
              <a:schemeClr val="tx1"/>
            </a:solidFill>
          </a:ln>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乱流</a:t>
            </a:r>
          </a:p>
        </p:txBody>
      </p:sp>
      <p:sp>
        <p:nvSpPr>
          <p:cNvPr id="8" name="スライド番号プレースホルダー 7">
            <a:extLst>
              <a:ext uri="{FF2B5EF4-FFF2-40B4-BE49-F238E27FC236}">
                <a16:creationId xmlns:a16="http://schemas.microsoft.com/office/drawing/2014/main" id="{FB34E878-4168-4053-88BD-141B7F1E66B8}"/>
              </a:ext>
            </a:extLst>
          </p:cNvPr>
          <p:cNvSpPr>
            <a:spLocks noGrp="1"/>
          </p:cNvSpPr>
          <p:nvPr>
            <p:ph type="sldNum" sz="quarter" idx="12"/>
          </p:nvPr>
        </p:nvSpPr>
        <p:spPr/>
        <p:txBody>
          <a:bodyPr/>
          <a:lstStyle/>
          <a:p>
            <a:fld id="{1557A453-9820-4273-9442-1A1DE1698562}" type="slidenum">
              <a:rPr kumimoji="1" lang="ja-JP" altLang="en-US" smtClean="0"/>
              <a:t>119</a:t>
            </a:fld>
            <a:endParaRPr kumimoji="1" lang="ja-JP" altLang="en-US"/>
          </a:p>
        </p:txBody>
      </p:sp>
    </p:spTree>
    <p:extLst>
      <p:ext uri="{BB962C8B-B14F-4D97-AF65-F5344CB8AC3E}">
        <p14:creationId xmlns:p14="http://schemas.microsoft.com/office/powerpoint/2010/main" val="1340877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678449" y="335195"/>
            <a:ext cx="8079581" cy="1658198"/>
          </a:xfrm>
        </p:spPr>
        <p:txBody>
          <a:bodyPr/>
          <a:lstStyle/>
          <a:p>
            <a:r>
              <a:rPr lang="ja-JP" altLang="en-US" dirty="0">
                <a:solidFill>
                  <a:srgbClr val="FF0000"/>
                </a:solidFill>
                <a:latin typeface="BIZ UDPゴシック" panose="020B0400000000000000" pitchFamily="50" charset="-128"/>
                <a:ea typeface="BIZ UDPゴシック" panose="020B0400000000000000" pitchFamily="50" charset="-128"/>
              </a:rPr>
              <a:t>品質と熱殺菌のはざまで</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p:txBody>
          <a:bodyPr>
            <a:normAutofit/>
          </a:bodyPr>
          <a:lstStyle/>
          <a:p>
            <a:pPr>
              <a:buFont typeface="Wingdings" panose="05000000000000000000" pitchFamily="2" charset="2"/>
              <a:buChar char="Ø"/>
            </a:pPr>
            <a:r>
              <a:rPr lang="ja-JP" altLang="en-US" sz="2800" dirty="0">
                <a:latin typeface="BIZ UDPゴシック" panose="020B0400000000000000" pitchFamily="50" charset="-128"/>
                <a:ea typeface="BIZ UDPゴシック" panose="020B0400000000000000" pitchFamily="50" charset="-128"/>
              </a:rPr>
              <a:t>消費者の味覚が　「非加熱」あるいは「最小限の加熱」に慣れつつある</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r>
              <a:rPr lang="ja-JP" altLang="en-US" sz="2800" dirty="0">
                <a:latin typeface="BIZ UDPゴシック" panose="020B0400000000000000" pitchFamily="50" charset="-128"/>
                <a:ea typeface="BIZ UDPゴシック" panose="020B0400000000000000" pitchFamily="50" charset="-128"/>
              </a:rPr>
              <a:t>最小限</a:t>
            </a:r>
            <a:r>
              <a:rPr kumimoji="1" lang="ja-JP" altLang="en-US" sz="2800" dirty="0">
                <a:latin typeface="BIZ UDPゴシック" panose="020B0400000000000000" pitchFamily="50" charset="-128"/>
                <a:ea typeface="BIZ UDPゴシック" panose="020B0400000000000000" pitchFamily="50" charset="-128"/>
              </a:rPr>
              <a:t>の加熱と冷蔵の組み合わせ（あるいは　</a:t>
            </a:r>
            <a:r>
              <a:rPr kumimoji="1" lang="en-US" altLang="ja-JP" sz="2800" dirty="0">
                <a:latin typeface="BIZ UDPゴシック" panose="020B0400000000000000" pitchFamily="50" charset="-128"/>
                <a:ea typeface="BIZ UDPゴシック" panose="020B0400000000000000" pitchFamily="50" charset="-128"/>
              </a:rPr>
              <a:t>CA</a:t>
            </a:r>
            <a:r>
              <a:rPr kumimoji="1" lang="ja-JP" altLang="en-US" sz="2800" dirty="0">
                <a:latin typeface="BIZ UDPゴシック" panose="020B0400000000000000" pitchFamily="50" charset="-128"/>
                <a:ea typeface="BIZ UDPゴシック" panose="020B0400000000000000" pitchFamily="50" charset="-128"/>
              </a:rPr>
              <a:t>、あるいは静菌剤とも組み合わせたりする）というマルチハードル食文化の席巻への対応</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r>
              <a:rPr kumimoji="1" lang="ja-JP" altLang="en-US" sz="2800" dirty="0">
                <a:latin typeface="BIZ UDPゴシック" panose="020B0400000000000000" pitchFamily="50" charset="-128"/>
                <a:ea typeface="BIZ UDPゴシック" panose="020B0400000000000000" pitchFamily="50" charset="-128"/>
              </a:rPr>
              <a:t>そのため　常温流通を前提とした商品設計では　</a:t>
            </a:r>
            <a:r>
              <a:rPr lang="ja-JP" altLang="en-US" sz="2800" dirty="0">
                <a:latin typeface="BIZ UDPゴシック" panose="020B0400000000000000" pitchFamily="50" charset="-128"/>
                <a:ea typeface="BIZ UDPゴシック" panose="020B0400000000000000" pitchFamily="50" charset="-128"/>
              </a:rPr>
              <a:t>立ち行かない</a:t>
            </a:r>
            <a:r>
              <a:rPr kumimoji="1" lang="ja-JP" altLang="en-US" sz="2800" dirty="0">
                <a:latin typeface="BIZ UDPゴシック" panose="020B0400000000000000" pitchFamily="50" charset="-128"/>
                <a:ea typeface="BIZ UDPゴシック" panose="020B0400000000000000" pitchFamily="50" charset="-128"/>
              </a:rPr>
              <a:t>事態に至りつつある</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r>
              <a:rPr lang="ja-JP" altLang="en-US" sz="2800" dirty="0">
                <a:latin typeface="BIZ UDPゴシック" panose="020B0400000000000000" pitchFamily="50" charset="-128"/>
                <a:ea typeface="BIZ UDPゴシック" panose="020B0400000000000000" pitchFamily="50" charset="-128"/>
              </a:rPr>
              <a:t>冷蔵にボツリヌスを任せ　熱殺菌で対応するのは冷温芽胞菌という役割分担</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12</a:t>
            </a:fld>
            <a:endParaRPr kumimoji="1" lang="ja-JP" altLang="en-US" dirty="0"/>
          </a:p>
        </p:txBody>
      </p:sp>
    </p:spTree>
    <p:extLst>
      <p:ext uri="{BB962C8B-B14F-4D97-AF65-F5344CB8AC3E}">
        <p14:creationId xmlns:p14="http://schemas.microsoft.com/office/powerpoint/2010/main" val="11558516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95536" y="332656"/>
            <a:ext cx="6750566" cy="584775"/>
          </a:xfrm>
          <a:prstGeom prst="rect">
            <a:avLst/>
          </a:prstGeom>
          <a:noFill/>
        </p:spPr>
        <p:txBody>
          <a:bodyPr wrap="none" rtlCol="0">
            <a:spAutoFit/>
          </a:bodyPr>
          <a:lstStyle/>
          <a:p>
            <a:r>
              <a:rPr lang="ja-JP" altLang="en-US" sz="3200" dirty="0">
                <a:latin typeface="BIZ UDPゴシック" panose="020B0400000000000000" pitchFamily="50" charset="-128"/>
                <a:ea typeface="BIZ UDPゴシック" panose="020B0400000000000000" pitchFamily="50" charset="-128"/>
              </a:rPr>
              <a:t>層流は言わずもがな　乱流の中でも</a:t>
            </a:r>
            <a:endParaRPr kumimoji="1" lang="ja-JP" altLang="en-US" sz="3200" dirty="0">
              <a:latin typeface="BIZ UDPゴシック" panose="020B0400000000000000" pitchFamily="50" charset="-128"/>
              <a:ea typeface="BIZ UDPゴシック" panose="020B0400000000000000" pitchFamily="50" charset="-128"/>
            </a:endParaRPr>
          </a:p>
        </p:txBody>
      </p:sp>
      <p:cxnSp>
        <p:nvCxnSpPr>
          <p:cNvPr id="4" name="直線コネクタ 3"/>
          <p:cNvCxnSpPr/>
          <p:nvPr/>
        </p:nvCxnSpPr>
        <p:spPr>
          <a:xfrm>
            <a:off x="1544752" y="4276941"/>
            <a:ext cx="135649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フリーフォーム 6"/>
          <p:cNvSpPr/>
          <p:nvPr/>
        </p:nvSpPr>
        <p:spPr>
          <a:xfrm>
            <a:off x="2219014" y="3763549"/>
            <a:ext cx="80847" cy="528218"/>
          </a:xfrm>
          <a:custGeom>
            <a:avLst/>
            <a:gdLst>
              <a:gd name="connsiteX0" fmla="*/ 120 w 98708"/>
              <a:gd name="connsiteY0" fmla="*/ 839075 h 839075"/>
              <a:gd name="connsiteX1" fmla="*/ 14187 w 98708"/>
              <a:gd name="connsiteY1" fmla="*/ 9082 h 839075"/>
              <a:gd name="connsiteX2" fmla="*/ 70458 w 98708"/>
              <a:gd name="connsiteY2" fmla="*/ 23149 h 839075"/>
              <a:gd name="connsiteX3" fmla="*/ 84526 w 98708"/>
              <a:gd name="connsiteY3" fmla="*/ 290435 h 839075"/>
              <a:gd name="connsiteX4" fmla="*/ 98593 w 98708"/>
              <a:gd name="connsiteY4" fmla="*/ 839075 h 83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08" h="839075">
                <a:moveTo>
                  <a:pt x="120" y="839075"/>
                </a:moveTo>
                <a:cubicBezTo>
                  <a:pt x="4809" y="562411"/>
                  <a:pt x="-9579" y="284764"/>
                  <a:pt x="14187" y="9082"/>
                </a:cubicBezTo>
                <a:cubicBezTo>
                  <a:pt x="15848" y="-10181"/>
                  <a:pt x="65769" y="4392"/>
                  <a:pt x="70458" y="23149"/>
                </a:cubicBezTo>
                <a:cubicBezTo>
                  <a:pt x="92097" y="109704"/>
                  <a:pt x="80565" y="201304"/>
                  <a:pt x="84526" y="290435"/>
                </a:cubicBezTo>
                <a:cubicBezTo>
                  <a:pt x="100936" y="659660"/>
                  <a:pt x="98593" y="562889"/>
                  <a:pt x="98593" y="83907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コネクタ 18"/>
          <p:cNvCxnSpPr/>
          <p:nvPr/>
        </p:nvCxnSpPr>
        <p:spPr>
          <a:xfrm>
            <a:off x="3726942" y="4291767"/>
            <a:ext cx="135649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5968110" y="4281434"/>
            <a:ext cx="135649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フリーフォーム 21"/>
          <p:cNvSpPr/>
          <p:nvPr/>
        </p:nvSpPr>
        <p:spPr>
          <a:xfrm>
            <a:off x="4166353" y="3893249"/>
            <a:ext cx="437868" cy="398517"/>
          </a:xfrm>
          <a:custGeom>
            <a:avLst/>
            <a:gdLst>
              <a:gd name="connsiteX0" fmla="*/ 0 w 534605"/>
              <a:gd name="connsiteY0" fmla="*/ 618979 h 633046"/>
              <a:gd name="connsiteX1" fmla="*/ 28135 w 534605"/>
              <a:gd name="connsiteY1" fmla="*/ 548640 h 633046"/>
              <a:gd name="connsiteX2" fmla="*/ 70338 w 534605"/>
              <a:gd name="connsiteY2" fmla="*/ 464234 h 633046"/>
              <a:gd name="connsiteX3" fmla="*/ 84406 w 534605"/>
              <a:gd name="connsiteY3" fmla="*/ 295422 h 633046"/>
              <a:gd name="connsiteX4" fmla="*/ 98473 w 534605"/>
              <a:gd name="connsiteY4" fmla="*/ 239151 h 633046"/>
              <a:gd name="connsiteX5" fmla="*/ 112541 w 534605"/>
              <a:gd name="connsiteY5" fmla="*/ 28136 h 633046"/>
              <a:gd name="connsiteX6" fmla="*/ 140677 w 534605"/>
              <a:gd name="connsiteY6" fmla="*/ 0 h 633046"/>
              <a:gd name="connsiteX7" fmla="*/ 253218 w 534605"/>
              <a:gd name="connsiteY7" fmla="*/ 14068 h 633046"/>
              <a:gd name="connsiteX8" fmla="*/ 267286 w 534605"/>
              <a:gd name="connsiteY8" fmla="*/ 56271 h 633046"/>
              <a:gd name="connsiteX9" fmla="*/ 281353 w 534605"/>
              <a:gd name="connsiteY9" fmla="*/ 126609 h 633046"/>
              <a:gd name="connsiteX10" fmla="*/ 295421 w 534605"/>
              <a:gd name="connsiteY10" fmla="*/ 239151 h 633046"/>
              <a:gd name="connsiteX11" fmla="*/ 365760 w 534605"/>
              <a:gd name="connsiteY11" fmla="*/ 295422 h 633046"/>
              <a:gd name="connsiteX12" fmla="*/ 407963 w 534605"/>
              <a:gd name="connsiteY12" fmla="*/ 379828 h 633046"/>
              <a:gd name="connsiteX13" fmla="*/ 478301 w 534605"/>
              <a:gd name="connsiteY13" fmla="*/ 562708 h 633046"/>
              <a:gd name="connsiteX14" fmla="*/ 534572 w 534605"/>
              <a:gd name="connsiteY14" fmla="*/ 633046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605" h="633046">
                <a:moveTo>
                  <a:pt x="0" y="618979"/>
                </a:moveTo>
                <a:cubicBezTo>
                  <a:pt x="9378" y="595533"/>
                  <a:pt x="16842" y="571227"/>
                  <a:pt x="28135" y="548640"/>
                </a:cubicBezTo>
                <a:cubicBezTo>
                  <a:pt x="82678" y="439552"/>
                  <a:pt x="34976" y="570318"/>
                  <a:pt x="70338" y="464234"/>
                </a:cubicBezTo>
                <a:cubicBezTo>
                  <a:pt x="75027" y="407963"/>
                  <a:pt x="77402" y="351452"/>
                  <a:pt x="84406" y="295422"/>
                </a:cubicBezTo>
                <a:cubicBezTo>
                  <a:pt x="86804" y="276237"/>
                  <a:pt x="96449" y="258379"/>
                  <a:pt x="98473" y="239151"/>
                </a:cubicBezTo>
                <a:cubicBezTo>
                  <a:pt x="105853" y="169044"/>
                  <a:pt x="100290" y="97558"/>
                  <a:pt x="112541" y="28136"/>
                </a:cubicBezTo>
                <a:cubicBezTo>
                  <a:pt x="114846" y="15074"/>
                  <a:pt x="131298" y="9379"/>
                  <a:pt x="140677" y="0"/>
                </a:cubicBezTo>
                <a:cubicBezTo>
                  <a:pt x="178191" y="4689"/>
                  <a:pt x="218671" y="-1286"/>
                  <a:pt x="253218" y="14068"/>
                </a:cubicBezTo>
                <a:cubicBezTo>
                  <a:pt x="266769" y="20091"/>
                  <a:pt x="263690" y="41885"/>
                  <a:pt x="267286" y="56271"/>
                </a:cubicBezTo>
                <a:cubicBezTo>
                  <a:pt x="273085" y="79467"/>
                  <a:pt x="277717" y="102977"/>
                  <a:pt x="281353" y="126609"/>
                </a:cubicBezTo>
                <a:cubicBezTo>
                  <a:pt x="287102" y="163975"/>
                  <a:pt x="284557" y="202940"/>
                  <a:pt x="295421" y="239151"/>
                </a:cubicBezTo>
                <a:cubicBezTo>
                  <a:pt x="300432" y="255853"/>
                  <a:pt x="357241" y="289742"/>
                  <a:pt x="365760" y="295422"/>
                </a:cubicBezTo>
                <a:cubicBezTo>
                  <a:pt x="420247" y="458892"/>
                  <a:pt x="331610" y="205308"/>
                  <a:pt x="407963" y="379828"/>
                </a:cubicBezTo>
                <a:cubicBezTo>
                  <a:pt x="434142" y="439665"/>
                  <a:pt x="432117" y="516524"/>
                  <a:pt x="478301" y="562708"/>
                </a:cubicBezTo>
                <a:cubicBezTo>
                  <a:pt x="537888" y="622295"/>
                  <a:pt x="534572" y="592453"/>
                  <a:pt x="534572" y="63304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23"/>
          <p:cNvSpPr/>
          <p:nvPr/>
        </p:nvSpPr>
        <p:spPr>
          <a:xfrm>
            <a:off x="6113593" y="4061512"/>
            <a:ext cx="1025469" cy="239111"/>
          </a:xfrm>
          <a:custGeom>
            <a:avLst/>
            <a:gdLst>
              <a:gd name="connsiteX0" fmla="*/ 0 w 1252024"/>
              <a:gd name="connsiteY0" fmla="*/ 379828 h 379828"/>
              <a:gd name="connsiteX1" fmla="*/ 98473 w 1252024"/>
              <a:gd name="connsiteY1" fmla="*/ 365760 h 379828"/>
              <a:gd name="connsiteX2" fmla="*/ 126609 w 1252024"/>
              <a:gd name="connsiteY2" fmla="*/ 323557 h 379828"/>
              <a:gd name="connsiteX3" fmla="*/ 239150 w 1252024"/>
              <a:gd name="connsiteY3" fmla="*/ 309490 h 379828"/>
              <a:gd name="connsiteX4" fmla="*/ 323557 w 1252024"/>
              <a:gd name="connsiteY4" fmla="*/ 281354 h 379828"/>
              <a:gd name="connsiteX5" fmla="*/ 422030 w 1252024"/>
              <a:gd name="connsiteY5" fmla="*/ 196948 h 379828"/>
              <a:gd name="connsiteX6" fmla="*/ 436098 w 1252024"/>
              <a:gd name="connsiteY6" fmla="*/ 154745 h 379828"/>
              <a:gd name="connsiteX7" fmla="*/ 520504 w 1252024"/>
              <a:gd name="connsiteY7" fmla="*/ 56271 h 379828"/>
              <a:gd name="connsiteX8" fmla="*/ 548640 w 1252024"/>
              <a:gd name="connsiteY8" fmla="*/ 28136 h 379828"/>
              <a:gd name="connsiteX9" fmla="*/ 633046 w 1252024"/>
              <a:gd name="connsiteY9" fmla="*/ 0 h 379828"/>
              <a:gd name="connsiteX10" fmla="*/ 731520 w 1252024"/>
              <a:gd name="connsiteY10" fmla="*/ 70339 h 379828"/>
              <a:gd name="connsiteX11" fmla="*/ 773723 w 1252024"/>
              <a:gd name="connsiteY11" fmla="*/ 84407 h 379828"/>
              <a:gd name="connsiteX12" fmla="*/ 801858 w 1252024"/>
              <a:gd name="connsiteY12" fmla="*/ 126610 h 379828"/>
              <a:gd name="connsiteX13" fmla="*/ 844061 w 1252024"/>
              <a:gd name="connsiteY13" fmla="*/ 154745 h 379828"/>
              <a:gd name="connsiteX14" fmla="*/ 900332 w 1252024"/>
              <a:gd name="connsiteY14" fmla="*/ 196948 h 379828"/>
              <a:gd name="connsiteX15" fmla="*/ 942535 w 1252024"/>
              <a:gd name="connsiteY15" fmla="*/ 225083 h 379828"/>
              <a:gd name="connsiteX16" fmla="*/ 970670 w 1252024"/>
              <a:gd name="connsiteY16" fmla="*/ 253219 h 379828"/>
              <a:gd name="connsiteX17" fmla="*/ 1097280 w 1252024"/>
              <a:gd name="connsiteY17" fmla="*/ 281354 h 379828"/>
              <a:gd name="connsiteX18" fmla="*/ 1139483 w 1252024"/>
              <a:gd name="connsiteY18" fmla="*/ 295422 h 379828"/>
              <a:gd name="connsiteX19" fmla="*/ 1181686 w 1252024"/>
              <a:gd name="connsiteY19" fmla="*/ 323557 h 379828"/>
              <a:gd name="connsiteX20" fmla="*/ 1252024 w 1252024"/>
              <a:gd name="connsiteY20" fmla="*/ 337625 h 37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52024" h="379828">
                <a:moveTo>
                  <a:pt x="0" y="379828"/>
                </a:moveTo>
                <a:cubicBezTo>
                  <a:pt x="32824" y="375139"/>
                  <a:pt x="68173" y="379227"/>
                  <a:pt x="98473" y="365760"/>
                </a:cubicBezTo>
                <a:cubicBezTo>
                  <a:pt x="113923" y="358893"/>
                  <a:pt x="110911" y="329836"/>
                  <a:pt x="126609" y="323557"/>
                </a:cubicBezTo>
                <a:cubicBezTo>
                  <a:pt x="161711" y="309517"/>
                  <a:pt x="201636" y="314179"/>
                  <a:pt x="239150" y="309490"/>
                </a:cubicBezTo>
                <a:cubicBezTo>
                  <a:pt x="267286" y="300111"/>
                  <a:pt x="302586" y="302325"/>
                  <a:pt x="323557" y="281354"/>
                </a:cubicBezTo>
                <a:cubicBezTo>
                  <a:pt x="382339" y="222572"/>
                  <a:pt x="349844" y="251088"/>
                  <a:pt x="422030" y="196948"/>
                </a:cubicBezTo>
                <a:cubicBezTo>
                  <a:pt x="426719" y="182880"/>
                  <a:pt x="429466" y="168008"/>
                  <a:pt x="436098" y="154745"/>
                </a:cubicBezTo>
                <a:cubicBezTo>
                  <a:pt x="457523" y="111895"/>
                  <a:pt x="485891" y="90884"/>
                  <a:pt x="520504" y="56271"/>
                </a:cubicBezTo>
                <a:cubicBezTo>
                  <a:pt x="529883" y="46893"/>
                  <a:pt x="536057" y="32330"/>
                  <a:pt x="548640" y="28136"/>
                </a:cubicBezTo>
                <a:lnTo>
                  <a:pt x="633046" y="0"/>
                </a:lnTo>
                <a:cubicBezTo>
                  <a:pt x="656491" y="70339"/>
                  <a:pt x="633045" y="37514"/>
                  <a:pt x="731520" y="70339"/>
                </a:cubicBezTo>
                <a:lnTo>
                  <a:pt x="773723" y="84407"/>
                </a:lnTo>
                <a:cubicBezTo>
                  <a:pt x="783101" y="98475"/>
                  <a:pt x="789903" y="114655"/>
                  <a:pt x="801858" y="126610"/>
                </a:cubicBezTo>
                <a:cubicBezTo>
                  <a:pt x="813813" y="138565"/>
                  <a:pt x="830303" y="144918"/>
                  <a:pt x="844061" y="154745"/>
                </a:cubicBezTo>
                <a:cubicBezTo>
                  <a:pt x="863140" y="168373"/>
                  <a:pt x="881253" y="183320"/>
                  <a:pt x="900332" y="196948"/>
                </a:cubicBezTo>
                <a:cubicBezTo>
                  <a:pt x="914090" y="206775"/>
                  <a:pt x="929333" y="214521"/>
                  <a:pt x="942535" y="225083"/>
                </a:cubicBezTo>
                <a:cubicBezTo>
                  <a:pt x="952892" y="233369"/>
                  <a:pt x="959297" y="246395"/>
                  <a:pt x="970670" y="253219"/>
                </a:cubicBezTo>
                <a:cubicBezTo>
                  <a:pt x="997311" y="269204"/>
                  <a:pt x="1080232" y="278513"/>
                  <a:pt x="1097280" y="281354"/>
                </a:cubicBezTo>
                <a:cubicBezTo>
                  <a:pt x="1111348" y="286043"/>
                  <a:pt x="1126220" y="288790"/>
                  <a:pt x="1139483" y="295422"/>
                </a:cubicBezTo>
                <a:cubicBezTo>
                  <a:pt x="1154605" y="302983"/>
                  <a:pt x="1166564" y="315996"/>
                  <a:pt x="1181686" y="323557"/>
                </a:cubicBezTo>
                <a:cubicBezTo>
                  <a:pt x="1215754" y="340591"/>
                  <a:pt x="1219833" y="337625"/>
                  <a:pt x="1252024" y="33762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p:cNvCxnSpPr/>
          <p:nvPr/>
        </p:nvCxnSpPr>
        <p:spPr>
          <a:xfrm>
            <a:off x="6113593" y="5636863"/>
            <a:ext cx="1356496"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0" name="グループ化 9"/>
          <p:cNvGrpSpPr/>
          <p:nvPr/>
        </p:nvGrpSpPr>
        <p:grpSpPr>
          <a:xfrm>
            <a:off x="3785920" y="5629014"/>
            <a:ext cx="1356496" cy="98510"/>
            <a:chOff x="3785920" y="5629014"/>
            <a:chExt cx="1356496" cy="98510"/>
          </a:xfrm>
        </p:grpSpPr>
        <p:cxnSp>
          <p:nvCxnSpPr>
            <p:cNvPr id="27" name="直線コネクタ 26"/>
            <p:cNvCxnSpPr/>
            <p:nvPr/>
          </p:nvCxnSpPr>
          <p:spPr>
            <a:xfrm>
              <a:off x="3785920" y="5727524"/>
              <a:ext cx="135649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フリーフォーム 28"/>
            <p:cNvSpPr/>
            <p:nvPr/>
          </p:nvSpPr>
          <p:spPr>
            <a:xfrm>
              <a:off x="3843733" y="5629014"/>
              <a:ext cx="1239706" cy="98510"/>
            </a:xfrm>
            <a:custGeom>
              <a:avLst/>
              <a:gdLst>
                <a:gd name="connsiteX0" fmla="*/ 0 w 1505243"/>
                <a:gd name="connsiteY0" fmla="*/ 182880 h 211037"/>
                <a:gd name="connsiteX1" fmla="*/ 98474 w 1505243"/>
                <a:gd name="connsiteY1" fmla="*/ 168812 h 211037"/>
                <a:gd name="connsiteX2" fmla="*/ 140677 w 1505243"/>
                <a:gd name="connsiteY2" fmla="*/ 112541 h 211037"/>
                <a:gd name="connsiteX3" fmla="*/ 168813 w 1505243"/>
                <a:gd name="connsiteY3" fmla="*/ 84406 h 211037"/>
                <a:gd name="connsiteX4" fmla="*/ 253219 w 1505243"/>
                <a:gd name="connsiteY4" fmla="*/ 56271 h 211037"/>
                <a:gd name="connsiteX5" fmla="*/ 295422 w 1505243"/>
                <a:gd name="connsiteY5" fmla="*/ 42203 h 211037"/>
                <a:gd name="connsiteX6" fmla="*/ 337625 w 1505243"/>
                <a:gd name="connsiteY6" fmla="*/ 28135 h 211037"/>
                <a:gd name="connsiteX7" fmla="*/ 633046 w 1505243"/>
                <a:gd name="connsiteY7" fmla="*/ 0 h 211037"/>
                <a:gd name="connsiteX8" fmla="*/ 1097280 w 1505243"/>
                <a:gd name="connsiteY8" fmla="*/ 14068 h 211037"/>
                <a:gd name="connsiteX9" fmla="*/ 1139483 w 1505243"/>
                <a:gd name="connsiteY9" fmla="*/ 56271 h 211037"/>
                <a:gd name="connsiteX10" fmla="*/ 1195754 w 1505243"/>
                <a:gd name="connsiteY10" fmla="*/ 70338 h 211037"/>
                <a:gd name="connsiteX11" fmla="*/ 1322363 w 1505243"/>
                <a:gd name="connsiteY11" fmla="*/ 112541 h 211037"/>
                <a:gd name="connsiteX12" fmla="*/ 1364566 w 1505243"/>
                <a:gd name="connsiteY12" fmla="*/ 126609 h 211037"/>
                <a:gd name="connsiteX13" fmla="*/ 1420837 w 1505243"/>
                <a:gd name="connsiteY13" fmla="*/ 140677 h 211037"/>
                <a:gd name="connsiteX14" fmla="*/ 1505243 w 1505243"/>
                <a:gd name="connsiteY14" fmla="*/ 211015 h 21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243" h="211037">
                  <a:moveTo>
                    <a:pt x="0" y="182880"/>
                  </a:moveTo>
                  <a:cubicBezTo>
                    <a:pt x="32825" y="178191"/>
                    <a:pt x="68817" y="183641"/>
                    <a:pt x="98474" y="168812"/>
                  </a:cubicBezTo>
                  <a:cubicBezTo>
                    <a:pt x="119445" y="158326"/>
                    <a:pt x="125667" y="130553"/>
                    <a:pt x="140677" y="112541"/>
                  </a:cubicBezTo>
                  <a:cubicBezTo>
                    <a:pt x="149168" y="102352"/>
                    <a:pt x="156950" y="90337"/>
                    <a:pt x="168813" y="84406"/>
                  </a:cubicBezTo>
                  <a:cubicBezTo>
                    <a:pt x="195339" y="71143"/>
                    <a:pt x="225084" y="65649"/>
                    <a:pt x="253219" y="56271"/>
                  </a:cubicBezTo>
                  <a:lnTo>
                    <a:pt x="295422" y="42203"/>
                  </a:lnTo>
                  <a:cubicBezTo>
                    <a:pt x="309490" y="37514"/>
                    <a:pt x="322863" y="29541"/>
                    <a:pt x="337625" y="28135"/>
                  </a:cubicBezTo>
                  <a:lnTo>
                    <a:pt x="633046" y="0"/>
                  </a:lnTo>
                  <a:cubicBezTo>
                    <a:pt x="787791" y="4689"/>
                    <a:pt x="943411" y="-3029"/>
                    <a:pt x="1097280" y="14068"/>
                  </a:cubicBezTo>
                  <a:cubicBezTo>
                    <a:pt x="1117053" y="16265"/>
                    <a:pt x="1122210" y="46401"/>
                    <a:pt x="1139483" y="56271"/>
                  </a:cubicBezTo>
                  <a:cubicBezTo>
                    <a:pt x="1156270" y="65863"/>
                    <a:pt x="1177235" y="64782"/>
                    <a:pt x="1195754" y="70338"/>
                  </a:cubicBezTo>
                  <a:cubicBezTo>
                    <a:pt x="1238364" y="83121"/>
                    <a:pt x="1280160" y="98473"/>
                    <a:pt x="1322363" y="112541"/>
                  </a:cubicBezTo>
                  <a:cubicBezTo>
                    <a:pt x="1336431" y="117230"/>
                    <a:pt x="1350180" y="123012"/>
                    <a:pt x="1364566" y="126609"/>
                  </a:cubicBezTo>
                  <a:lnTo>
                    <a:pt x="1420837" y="140677"/>
                  </a:lnTo>
                  <a:cubicBezTo>
                    <a:pt x="1494492" y="214331"/>
                    <a:pt x="1458018" y="211015"/>
                    <a:pt x="1505243" y="2110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フリーフォーム 30"/>
          <p:cNvSpPr/>
          <p:nvPr/>
        </p:nvSpPr>
        <p:spPr>
          <a:xfrm>
            <a:off x="6079027" y="5600556"/>
            <a:ext cx="1417222" cy="19723"/>
          </a:xfrm>
          <a:custGeom>
            <a:avLst/>
            <a:gdLst>
              <a:gd name="connsiteX0" fmla="*/ 0 w 1730326"/>
              <a:gd name="connsiteY0" fmla="*/ 31138 h 31330"/>
              <a:gd name="connsiteX1" fmla="*/ 267286 w 1730326"/>
              <a:gd name="connsiteY1" fmla="*/ 17071 h 31330"/>
              <a:gd name="connsiteX2" fmla="*/ 1730326 w 1730326"/>
              <a:gd name="connsiteY2" fmla="*/ 31138 h 31330"/>
            </a:gdLst>
            <a:ahLst/>
            <a:cxnLst>
              <a:cxn ang="0">
                <a:pos x="connsiteX0" y="connsiteY0"/>
              </a:cxn>
              <a:cxn ang="0">
                <a:pos x="connsiteX1" y="connsiteY1"/>
              </a:cxn>
              <a:cxn ang="0">
                <a:pos x="connsiteX2" y="connsiteY2"/>
              </a:cxn>
            </a:cxnLst>
            <a:rect l="l" t="t" r="r" b="b"/>
            <a:pathLst>
              <a:path w="1730326" h="31330">
                <a:moveTo>
                  <a:pt x="0" y="31138"/>
                </a:moveTo>
                <a:cubicBezTo>
                  <a:pt x="140616" y="-25108"/>
                  <a:pt x="21253" y="10763"/>
                  <a:pt x="267286" y="17071"/>
                </a:cubicBezTo>
                <a:cubicBezTo>
                  <a:pt x="930189" y="34068"/>
                  <a:pt x="1133048" y="31138"/>
                  <a:pt x="1730326" y="3113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968850" y="1124742"/>
            <a:ext cx="1983668" cy="369332"/>
          </a:xfrm>
          <a:prstGeom prst="rect">
            <a:avLst/>
          </a:prstGeom>
          <a:noFill/>
          <a:ln>
            <a:solidFill>
              <a:schemeClr val="tx1"/>
            </a:solidFill>
          </a:ln>
        </p:spPr>
        <p:txBody>
          <a:bodyPr wrap="square" rtlCol="0">
            <a:spAutoFit/>
          </a:bodyPr>
          <a:lstStyle>
            <a:defPPr>
              <a:defRPr lang="ja-JP"/>
            </a:defPPr>
          </a:lstStyle>
          <a:p>
            <a:r>
              <a:rPr lang="ja-JP" altLang="en-US" dirty="0">
                <a:latin typeface="BIZ UDPゴシック" panose="020B0400000000000000" pitchFamily="50" charset="-128"/>
                <a:ea typeface="BIZ UDPゴシック" panose="020B0400000000000000" pitchFamily="50" charset="-128"/>
              </a:rPr>
              <a:t>分散しやすいもの</a:t>
            </a:r>
          </a:p>
        </p:txBody>
      </p:sp>
      <p:sp>
        <p:nvSpPr>
          <p:cNvPr id="37" name="テキスト ボックス 36"/>
          <p:cNvSpPr txBox="1"/>
          <p:nvPr/>
        </p:nvSpPr>
        <p:spPr>
          <a:xfrm>
            <a:off x="1011838" y="2371071"/>
            <a:ext cx="2007291" cy="369332"/>
          </a:xfrm>
          <a:prstGeom prst="rect">
            <a:avLst/>
          </a:prstGeom>
          <a:noFill/>
          <a:ln>
            <a:solidFill>
              <a:schemeClr val="tx1"/>
            </a:solidFill>
          </a:ln>
        </p:spPr>
        <p:txBody>
          <a:bodyPr wrap="square" rtlCol="0">
            <a:spAutoFit/>
          </a:bodyPr>
          <a:lstStyle>
            <a:defPPr>
              <a:defRPr lang="ja-JP"/>
            </a:defPPr>
          </a:lstStyle>
          <a:p>
            <a:r>
              <a:rPr lang="ja-JP" altLang="en-US" dirty="0">
                <a:latin typeface="BIZ UDPゴシック" panose="020B0400000000000000" pitchFamily="50" charset="-128"/>
                <a:ea typeface="BIZ UDPゴシック" panose="020B0400000000000000" pitchFamily="50" charset="-128"/>
              </a:rPr>
              <a:t>分散しにくいもの</a:t>
            </a:r>
          </a:p>
        </p:txBody>
      </p:sp>
      <p:pic>
        <p:nvPicPr>
          <p:cNvPr id="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7770" y="2222348"/>
            <a:ext cx="126682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0320" y="1097080"/>
            <a:ext cx="126682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277" y="1063742"/>
            <a:ext cx="12192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0572" y="2174370"/>
            <a:ext cx="12192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弦 2"/>
          <p:cNvSpPr/>
          <p:nvPr/>
        </p:nvSpPr>
        <p:spPr>
          <a:xfrm rot="17443611">
            <a:off x="3647862" y="1046343"/>
            <a:ext cx="391742" cy="395288"/>
          </a:xfrm>
          <a:prstGeom prst="chor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p:nvSpPr>
        <p:spPr>
          <a:xfrm>
            <a:off x="4166353" y="1337220"/>
            <a:ext cx="255101" cy="25314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弦 37"/>
          <p:cNvSpPr/>
          <p:nvPr/>
        </p:nvSpPr>
        <p:spPr>
          <a:xfrm rot="17443611">
            <a:off x="3685493" y="2196518"/>
            <a:ext cx="391742" cy="395288"/>
          </a:xfrm>
          <a:prstGeom prst="chor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p:cNvSpPr txBox="1"/>
          <p:nvPr/>
        </p:nvSpPr>
        <p:spPr>
          <a:xfrm>
            <a:off x="22787" y="3764105"/>
            <a:ext cx="2034531" cy="369332"/>
          </a:xfrm>
          <a:prstGeom prst="rect">
            <a:avLst/>
          </a:prstGeom>
          <a:noFill/>
          <a:ln>
            <a:solidFill>
              <a:schemeClr val="tx1"/>
            </a:solidFill>
          </a:ln>
        </p:spPr>
        <p:txBody>
          <a:bodyPr wrap="square" rtlCol="0">
            <a:spAutoFit/>
          </a:bodyPr>
          <a:lstStyle>
            <a:defPPr>
              <a:defRPr lang="ja-JP"/>
            </a:defPPr>
          </a:lstStyle>
          <a:p>
            <a:r>
              <a:rPr lang="ja-JP" altLang="en-US" dirty="0">
                <a:latin typeface="BIZ UDPゴシック" panose="020B0400000000000000" pitchFamily="50" charset="-128"/>
                <a:ea typeface="BIZ UDPゴシック" panose="020B0400000000000000" pitchFamily="50" charset="-128"/>
              </a:rPr>
              <a:t>分散しやすいもの</a:t>
            </a:r>
          </a:p>
        </p:txBody>
      </p:sp>
      <p:sp>
        <p:nvSpPr>
          <p:cNvPr id="46" name="テキスト ボックス 45"/>
          <p:cNvSpPr txBox="1"/>
          <p:nvPr/>
        </p:nvSpPr>
        <p:spPr>
          <a:xfrm>
            <a:off x="71678" y="5013244"/>
            <a:ext cx="2147336" cy="369332"/>
          </a:xfrm>
          <a:prstGeom prst="rect">
            <a:avLst/>
          </a:prstGeom>
          <a:noFill/>
          <a:ln>
            <a:solidFill>
              <a:schemeClr val="tx1"/>
            </a:solidFill>
          </a:ln>
        </p:spPr>
        <p:txBody>
          <a:bodyPr wrap="square" rtlCol="0">
            <a:spAutoFit/>
          </a:bodyPr>
          <a:lstStyle>
            <a:defPPr>
              <a:defRPr lang="ja-JP"/>
            </a:defPPr>
          </a:lstStyle>
          <a:p>
            <a:r>
              <a:rPr lang="ja-JP" altLang="en-US" dirty="0">
                <a:latin typeface="BIZ UDPゴシック" panose="020B0400000000000000" pitchFamily="50" charset="-128"/>
                <a:ea typeface="BIZ UDPゴシック" panose="020B0400000000000000" pitchFamily="50" charset="-128"/>
              </a:rPr>
              <a:t>分散しにくいもの</a:t>
            </a:r>
          </a:p>
        </p:txBody>
      </p:sp>
      <p:grpSp>
        <p:nvGrpSpPr>
          <p:cNvPr id="47" name="グループ化 46"/>
          <p:cNvGrpSpPr/>
          <p:nvPr/>
        </p:nvGrpSpPr>
        <p:grpSpPr>
          <a:xfrm>
            <a:off x="1539624" y="5612158"/>
            <a:ext cx="1356496" cy="98510"/>
            <a:chOff x="3785920" y="5629014"/>
            <a:chExt cx="1356496" cy="98510"/>
          </a:xfrm>
        </p:grpSpPr>
        <p:cxnSp>
          <p:nvCxnSpPr>
            <p:cNvPr id="48" name="直線コネクタ 47"/>
            <p:cNvCxnSpPr/>
            <p:nvPr/>
          </p:nvCxnSpPr>
          <p:spPr>
            <a:xfrm>
              <a:off x="3785920" y="5727524"/>
              <a:ext cx="135649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9" name="フリーフォーム 48"/>
            <p:cNvSpPr/>
            <p:nvPr/>
          </p:nvSpPr>
          <p:spPr>
            <a:xfrm>
              <a:off x="3843733" y="5629014"/>
              <a:ext cx="1239706" cy="98510"/>
            </a:xfrm>
            <a:custGeom>
              <a:avLst/>
              <a:gdLst>
                <a:gd name="connsiteX0" fmla="*/ 0 w 1505243"/>
                <a:gd name="connsiteY0" fmla="*/ 182880 h 211037"/>
                <a:gd name="connsiteX1" fmla="*/ 98474 w 1505243"/>
                <a:gd name="connsiteY1" fmla="*/ 168812 h 211037"/>
                <a:gd name="connsiteX2" fmla="*/ 140677 w 1505243"/>
                <a:gd name="connsiteY2" fmla="*/ 112541 h 211037"/>
                <a:gd name="connsiteX3" fmla="*/ 168813 w 1505243"/>
                <a:gd name="connsiteY3" fmla="*/ 84406 h 211037"/>
                <a:gd name="connsiteX4" fmla="*/ 253219 w 1505243"/>
                <a:gd name="connsiteY4" fmla="*/ 56271 h 211037"/>
                <a:gd name="connsiteX5" fmla="*/ 295422 w 1505243"/>
                <a:gd name="connsiteY5" fmla="*/ 42203 h 211037"/>
                <a:gd name="connsiteX6" fmla="*/ 337625 w 1505243"/>
                <a:gd name="connsiteY6" fmla="*/ 28135 h 211037"/>
                <a:gd name="connsiteX7" fmla="*/ 633046 w 1505243"/>
                <a:gd name="connsiteY7" fmla="*/ 0 h 211037"/>
                <a:gd name="connsiteX8" fmla="*/ 1097280 w 1505243"/>
                <a:gd name="connsiteY8" fmla="*/ 14068 h 211037"/>
                <a:gd name="connsiteX9" fmla="*/ 1139483 w 1505243"/>
                <a:gd name="connsiteY9" fmla="*/ 56271 h 211037"/>
                <a:gd name="connsiteX10" fmla="*/ 1195754 w 1505243"/>
                <a:gd name="connsiteY10" fmla="*/ 70338 h 211037"/>
                <a:gd name="connsiteX11" fmla="*/ 1322363 w 1505243"/>
                <a:gd name="connsiteY11" fmla="*/ 112541 h 211037"/>
                <a:gd name="connsiteX12" fmla="*/ 1364566 w 1505243"/>
                <a:gd name="connsiteY12" fmla="*/ 126609 h 211037"/>
                <a:gd name="connsiteX13" fmla="*/ 1420837 w 1505243"/>
                <a:gd name="connsiteY13" fmla="*/ 140677 h 211037"/>
                <a:gd name="connsiteX14" fmla="*/ 1505243 w 1505243"/>
                <a:gd name="connsiteY14" fmla="*/ 211015 h 21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243" h="211037">
                  <a:moveTo>
                    <a:pt x="0" y="182880"/>
                  </a:moveTo>
                  <a:cubicBezTo>
                    <a:pt x="32825" y="178191"/>
                    <a:pt x="68817" y="183641"/>
                    <a:pt x="98474" y="168812"/>
                  </a:cubicBezTo>
                  <a:cubicBezTo>
                    <a:pt x="119445" y="158326"/>
                    <a:pt x="125667" y="130553"/>
                    <a:pt x="140677" y="112541"/>
                  </a:cubicBezTo>
                  <a:cubicBezTo>
                    <a:pt x="149168" y="102352"/>
                    <a:pt x="156950" y="90337"/>
                    <a:pt x="168813" y="84406"/>
                  </a:cubicBezTo>
                  <a:cubicBezTo>
                    <a:pt x="195339" y="71143"/>
                    <a:pt x="225084" y="65649"/>
                    <a:pt x="253219" y="56271"/>
                  </a:cubicBezTo>
                  <a:lnTo>
                    <a:pt x="295422" y="42203"/>
                  </a:lnTo>
                  <a:cubicBezTo>
                    <a:pt x="309490" y="37514"/>
                    <a:pt x="322863" y="29541"/>
                    <a:pt x="337625" y="28135"/>
                  </a:cubicBezTo>
                  <a:lnTo>
                    <a:pt x="633046" y="0"/>
                  </a:lnTo>
                  <a:cubicBezTo>
                    <a:pt x="787791" y="4689"/>
                    <a:pt x="943411" y="-3029"/>
                    <a:pt x="1097280" y="14068"/>
                  </a:cubicBezTo>
                  <a:cubicBezTo>
                    <a:pt x="1117053" y="16265"/>
                    <a:pt x="1122210" y="46401"/>
                    <a:pt x="1139483" y="56271"/>
                  </a:cubicBezTo>
                  <a:cubicBezTo>
                    <a:pt x="1156270" y="65863"/>
                    <a:pt x="1177235" y="64782"/>
                    <a:pt x="1195754" y="70338"/>
                  </a:cubicBezTo>
                  <a:cubicBezTo>
                    <a:pt x="1238364" y="83121"/>
                    <a:pt x="1280160" y="98473"/>
                    <a:pt x="1322363" y="112541"/>
                  </a:cubicBezTo>
                  <a:cubicBezTo>
                    <a:pt x="1336431" y="117230"/>
                    <a:pt x="1350180" y="123012"/>
                    <a:pt x="1364566" y="126609"/>
                  </a:cubicBezTo>
                  <a:lnTo>
                    <a:pt x="1420837" y="140677"/>
                  </a:lnTo>
                  <a:cubicBezTo>
                    <a:pt x="1494492" y="214331"/>
                    <a:pt x="1458018" y="211015"/>
                    <a:pt x="1505243" y="2110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円/楕円 10"/>
          <p:cNvSpPr/>
          <p:nvPr/>
        </p:nvSpPr>
        <p:spPr>
          <a:xfrm>
            <a:off x="4609222" y="1161770"/>
            <a:ext cx="136633" cy="14401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p:nvSpPr>
        <p:spPr>
          <a:xfrm>
            <a:off x="5142416" y="1353114"/>
            <a:ext cx="136633" cy="14401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円/楕円 50"/>
          <p:cNvSpPr/>
          <p:nvPr/>
        </p:nvSpPr>
        <p:spPr>
          <a:xfrm flipH="1">
            <a:off x="5536851" y="1356248"/>
            <a:ext cx="68629" cy="720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p:nvPr/>
        </p:nvSpPr>
        <p:spPr>
          <a:xfrm>
            <a:off x="4880572" y="1590363"/>
            <a:ext cx="136633" cy="14401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円/楕円 52"/>
          <p:cNvSpPr/>
          <p:nvPr/>
        </p:nvSpPr>
        <p:spPr>
          <a:xfrm flipH="1">
            <a:off x="5878723" y="1355497"/>
            <a:ext cx="68629" cy="720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53"/>
          <p:cNvSpPr/>
          <p:nvPr/>
        </p:nvSpPr>
        <p:spPr>
          <a:xfrm flipH="1">
            <a:off x="5455857" y="1258609"/>
            <a:ext cx="68629" cy="720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54"/>
          <p:cNvSpPr/>
          <p:nvPr/>
        </p:nvSpPr>
        <p:spPr>
          <a:xfrm flipH="1">
            <a:off x="5473203" y="1662371"/>
            <a:ext cx="68629" cy="720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円/楕円 56"/>
          <p:cNvSpPr/>
          <p:nvPr/>
        </p:nvSpPr>
        <p:spPr>
          <a:xfrm flipH="1">
            <a:off x="6031123" y="1507897"/>
            <a:ext cx="68629" cy="720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円/楕円 57"/>
          <p:cNvSpPr/>
          <p:nvPr/>
        </p:nvSpPr>
        <p:spPr>
          <a:xfrm flipH="1">
            <a:off x="6183521" y="1660297"/>
            <a:ext cx="68629" cy="4571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4677538" y="2574420"/>
            <a:ext cx="68317" cy="7288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6" name="グループ化 55"/>
          <p:cNvGrpSpPr/>
          <p:nvPr/>
        </p:nvGrpSpPr>
        <p:grpSpPr>
          <a:xfrm>
            <a:off x="395536" y="6237312"/>
            <a:ext cx="8208912" cy="512440"/>
            <a:chOff x="395536" y="6237312"/>
            <a:chExt cx="8208912" cy="512440"/>
          </a:xfrm>
        </p:grpSpPr>
        <p:cxnSp>
          <p:nvCxnSpPr>
            <p:cNvPr id="59" name="直線矢印コネクタ 58"/>
            <p:cNvCxnSpPr/>
            <p:nvPr/>
          </p:nvCxnSpPr>
          <p:spPr>
            <a:xfrm>
              <a:off x="395536" y="6237312"/>
              <a:ext cx="8208912"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60" name="テキスト ボックス 59"/>
            <p:cNvSpPr txBox="1"/>
            <p:nvPr/>
          </p:nvSpPr>
          <p:spPr>
            <a:xfrm>
              <a:off x="625142" y="6364171"/>
              <a:ext cx="646331" cy="369332"/>
            </a:xfrm>
            <a:prstGeom prst="rect">
              <a:avLst/>
            </a:prstGeom>
            <a:noFill/>
          </p:spPr>
          <p:txBody>
            <a:bodyPr wrap="none" rtlCol="0">
              <a:spAutoFit/>
            </a:bodyPr>
            <a:lstStyle/>
            <a:p>
              <a:r>
                <a:rPr kumimoji="1" lang="ja-JP" altLang="en-US" b="1" dirty="0"/>
                <a:t>川上</a:t>
              </a:r>
            </a:p>
          </p:txBody>
        </p:sp>
        <p:sp>
          <p:nvSpPr>
            <p:cNvPr id="61" name="テキスト ボックス 60"/>
            <p:cNvSpPr txBox="1"/>
            <p:nvPr/>
          </p:nvSpPr>
          <p:spPr>
            <a:xfrm>
              <a:off x="7941195" y="6380420"/>
              <a:ext cx="646331" cy="369332"/>
            </a:xfrm>
            <a:prstGeom prst="rect">
              <a:avLst/>
            </a:prstGeom>
            <a:noFill/>
          </p:spPr>
          <p:txBody>
            <a:bodyPr wrap="none" rtlCol="0">
              <a:spAutoFit/>
            </a:bodyPr>
            <a:lstStyle/>
            <a:p>
              <a:r>
                <a:rPr kumimoji="1" lang="ja-JP" altLang="en-US" b="1" dirty="0"/>
                <a:t>川下</a:t>
              </a:r>
            </a:p>
          </p:txBody>
        </p:sp>
      </p:grpSp>
      <p:sp>
        <p:nvSpPr>
          <p:cNvPr id="5" name="スライド番号プレースホルダー 4">
            <a:extLst>
              <a:ext uri="{FF2B5EF4-FFF2-40B4-BE49-F238E27FC236}">
                <a16:creationId xmlns:a16="http://schemas.microsoft.com/office/drawing/2014/main" id="{FDC4E0FB-6FA2-4FBC-B18C-B2487CCD5515}"/>
              </a:ext>
            </a:extLst>
          </p:cNvPr>
          <p:cNvSpPr>
            <a:spLocks noGrp="1"/>
          </p:cNvSpPr>
          <p:nvPr>
            <p:ph type="sldNum" sz="quarter" idx="12"/>
          </p:nvPr>
        </p:nvSpPr>
        <p:spPr/>
        <p:txBody>
          <a:bodyPr/>
          <a:lstStyle/>
          <a:p>
            <a:fld id="{1557A453-9820-4273-9442-1A1DE1698562}" type="slidenum">
              <a:rPr kumimoji="1" lang="ja-JP" altLang="en-US" smtClean="0"/>
              <a:t>120</a:t>
            </a:fld>
            <a:endParaRPr kumimoji="1" lang="ja-JP" altLang="en-US"/>
          </a:p>
        </p:txBody>
      </p:sp>
    </p:spTree>
    <p:extLst>
      <p:ext uri="{BB962C8B-B14F-4D97-AF65-F5344CB8AC3E}">
        <p14:creationId xmlns:p14="http://schemas.microsoft.com/office/powerpoint/2010/main" val="184950496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16170" y="435770"/>
            <a:ext cx="7887096" cy="584775"/>
          </a:xfrm>
          <a:prstGeom prst="rect">
            <a:avLst/>
          </a:prstGeom>
          <a:noFill/>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途中で液だまり：アセプティックタンク、ホモ</a:t>
            </a:r>
          </a:p>
        </p:txBody>
      </p:sp>
      <p:grpSp>
        <p:nvGrpSpPr>
          <p:cNvPr id="18" name="グループ化 17"/>
          <p:cNvGrpSpPr/>
          <p:nvPr/>
        </p:nvGrpSpPr>
        <p:grpSpPr>
          <a:xfrm>
            <a:off x="1540766" y="3763549"/>
            <a:ext cx="5955483" cy="1978801"/>
            <a:chOff x="606693" y="1749380"/>
            <a:chExt cx="7271215" cy="3143331"/>
          </a:xfrm>
        </p:grpSpPr>
        <p:cxnSp>
          <p:nvCxnSpPr>
            <p:cNvPr id="32" name="直線コネクタ 31"/>
            <p:cNvCxnSpPr/>
            <p:nvPr/>
          </p:nvCxnSpPr>
          <p:spPr>
            <a:xfrm>
              <a:off x="611560" y="2564904"/>
              <a:ext cx="165618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3" name="フリーフォーム 32"/>
            <p:cNvSpPr/>
            <p:nvPr/>
          </p:nvSpPr>
          <p:spPr>
            <a:xfrm>
              <a:off x="1434785" y="1749380"/>
              <a:ext cx="98708" cy="839075"/>
            </a:xfrm>
            <a:custGeom>
              <a:avLst/>
              <a:gdLst>
                <a:gd name="connsiteX0" fmla="*/ 120 w 98708"/>
                <a:gd name="connsiteY0" fmla="*/ 839075 h 839075"/>
                <a:gd name="connsiteX1" fmla="*/ 14187 w 98708"/>
                <a:gd name="connsiteY1" fmla="*/ 9082 h 839075"/>
                <a:gd name="connsiteX2" fmla="*/ 70458 w 98708"/>
                <a:gd name="connsiteY2" fmla="*/ 23149 h 839075"/>
                <a:gd name="connsiteX3" fmla="*/ 84526 w 98708"/>
                <a:gd name="connsiteY3" fmla="*/ 290435 h 839075"/>
                <a:gd name="connsiteX4" fmla="*/ 98593 w 98708"/>
                <a:gd name="connsiteY4" fmla="*/ 839075 h 83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08" h="839075">
                  <a:moveTo>
                    <a:pt x="120" y="839075"/>
                  </a:moveTo>
                  <a:cubicBezTo>
                    <a:pt x="4809" y="562411"/>
                    <a:pt x="-9579" y="284764"/>
                    <a:pt x="14187" y="9082"/>
                  </a:cubicBezTo>
                  <a:cubicBezTo>
                    <a:pt x="15848" y="-10181"/>
                    <a:pt x="65769" y="4392"/>
                    <a:pt x="70458" y="23149"/>
                  </a:cubicBezTo>
                  <a:cubicBezTo>
                    <a:pt x="92097" y="109704"/>
                    <a:pt x="80565" y="201304"/>
                    <a:pt x="84526" y="290435"/>
                  </a:cubicBezTo>
                  <a:cubicBezTo>
                    <a:pt x="100936" y="659660"/>
                    <a:pt x="98593" y="562889"/>
                    <a:pt x="98593" y="83907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 name="直線コネクタ 33"/>
            <p:cNvCxnSpPr/>
            <p:nvPr/>
          </p:nvCxnSpPr>
          <p:spPr>
            <a:xfrm>
              <a:off x="3275856" y="2588455"/>
              <a:ext cx="16561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6012160" y="2572042"/>
              <a:ext cx="165618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フリーフォーム 35"/>
            <p:cNvSpPr/>
            <p:nvPr/>
          </p:nvSpPr>
          <p:spPr>
            <a:xfrm>
              <a:off x="3812345" y="1955409"/>
              <a:ext cx="534605" cy="633046"/>
            </a:xfrm>
            <a:custGeom>
              <a:avLst/>
              <a:gdLst>
                <a:gd name="connsiteX0" fmla="*/ 0 w 534605"/>
                <a:gd name="connsiteY0" fmla="*/ 618979 h 633046"/>
                <a:gd name="connsiteX1" fmla="*/ 28135 w 534605"/>
                <a:gd name="connsiteY1" fmla="*/ 548640 h 633046"/>
                <a:gd name="connsiteX2" fmla="*/ 70338 w 534605"/>
                <a:gd name="connsiteY2" fmla="*/ 464234 h 633046"/>
                <a:gd name="connsiteX3" fmla="*/ 84406 w 534605"/>
                <a:gd name="connsiteY3" fmla="*/ 295422 h 633046"/>
                <a:gd name="connsiteX4" fmla="*/ 98473 w 534605"/>
                <a:gd name="connsiteY4" fmla="*/ 239151 h 633046"/>
                <a:gd name="connsiteX5" fmla="*/ 112541 w 534605"/>
                <a:gd name="connsiteY5" fmla="*/ 28136 h 633046"/>
                <a:gd name="connsiteX6" fmla="*/ 140677 w 534605"/>
                <a:gd name="connsiteY6" fmla="*/ 0 h 633046"/>
                <a:gd name="connsiteX7" fmla="*/ 253218 w 534605"/>
                <a:gd name="connsiteY7" fmla="*/ 14068 h 633046"/>
                <a:gd name="connsiteX8" fmla="*/ 267286 w 534605"/>
                <a:gd name="connsiteY8" fmla="*/ 56271 h 633046"/>
                <a:gd name="connsiteX9" fmla="*/ 281353 w 534605"/>
                <a:gd name="connsiteY9" fmla="*/ 126609 h 633046"/>
                <a:gd name="connsiteX10" fmla="*/ 295421 w 534605"/>
                <a:gd name="connsiteY10" fmla="*/ 239151 h 633046"/>
                <a:gd name="connsiteX11" fmla="*/ 365760 w 534605"/>
                <a:gd name="connsiteY11" fmla="*/ 295422 h 633046"/>
                <a:gd name="connsiteX12" fmla="*/ 407963 w 534605"/>
                <a:gd name="connsiteY12" fmla="*/ 379828 h 633046"/>
                <a:gd name="connsiteX13" fmla="*/ 478301 w 534605"/>
                <a:gd name="connsiteY13" fmla="*/ 562708 h 633046"/>
                <a:gd name="connsiteX14" fmla="*/ 534572 w 534605"/>
                <a:gd name="connsiteY14" fmla="*/ 633046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605" h="633046">
                  <a:moveTo>
                    <a:pt x="0" y="618979"/>
                  </a:moveTo>
                  <a:cubicBezTo>
                    <a:pt x="9378" y="595533"/>
                    <a:pt x="16842" y="571227"/>
                    <a:pt x="28135" y="548640"/>
                  </a:cubicBezTo>
                  <a:cubicBezTo>
                    <a:pt x="82678" y="439552"/>
                    <a:pt x="34976" y="570318"/>
                    <a:pt x="70338" y="464234"/>
                  </a:cubicBezTo>
                  <a:cubicBezTo>
                    <a:pt x="75027" y="407963"/>
                    <a:pt x="77402" y="351452"/>
                    <a:pt x="84406" y="295422"/>
                  </a:cubicBezTo>
                  <a:cubicBezTo>
                    <a:pt x="86804" y="276237"/>
                    <a:pt x="96449" y="258379"/>
                    <a:pt x="98473" y="239151"/>
                  </a:cubicBezTo>
                  <a:cubicBezTo>
                    <a:pt x="105853" y="169044"/>
                    <a:pt x="100290" y="97558"/>
                    <a:pt x="112541" y="28136"/>
                  </a:cubicBezTo>
                  <a:cubicBezTo>
                    <a:pt x="114846" y="15074"/>
                    <a:pt x="131298" y="9379"/>
                    <a:pt x="140677" y="0"/>
                  </a:cubicBezTo>
                  <a:cubicBezTo>
                    <a:pt x="178191" y="4689"/>
                    <a:pt x="218671" y="-1286"/>
                    <a:pt x="253218" y="14068"/>
                  </a:cubicBezTo>
                  <a:cubicBezTo>
                    <a:pt x="266769" y="20091"/>
                    <a:pt x="263690" y="41885"/>
                    <a:pt x="267286" y="56271"/>
                  </a:cubicBezTo>
                  <a:cubicBezTo>
                    <a:pt x="273085" y="79467"/>
                    <a:pt x="277717" y="102977"/>
                    <a:pt x="281353" y="126609"/>
                  </a:cubicBezTo>
                  <a:cubicBezTo>
                    <a:pt x="287102" y="163975"/>
                    <a:pt x="284557" y="202940"/>
                    <a:pt x="295421" y="239151"/>
                  </a:cubicBezTo>
                  <a:cubicBezTo>
                    <a:pt x="300432" y="255853"/>
                    <a:pt x="357241" y="289742"/>
                    <a:pt x="365760" y="295422"/>
                  </a:cubicBezTo>
                  <a:cubicBezTo>
                    <a:pt x="420247" y="458892"/>
                    <a:pt x="331610" y="205308"/>
                    <a:pt x="407963" y="379828"/>
                  </a:cubicBezTo>
                  <a:cubicBezTo>
                    <a:pt x="434142" y="439665"/>
                    <a:pt x="432117" y="516524"/>
                    <a:pt x="478301" y="562708"/>
                  </a:cubicBezTo>
                  <a:cubicBezTo>
                    <a:pt x="537888" y="622295"/>
                    <a:pt x="534572" y="592453"/>
                    <a:pt x="534572" y="63304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36"/>
            <p:cNvSpPr/>
            <p:nvPr/>
          </p:nvSpPr>
          <p:spPr>
            <a:xfrm>
              <a:off x="6189785" y="2222695"/>
              <a:ext cx="1252024" cy="379828"/>
            </a:xfrm>
            <a:custGeom>
              <a:avLst/>
              <a:gdLst>
                <a:gd name="connsiteX0" fmla="*/ 0 w 1252024"/>
                <a:gd name="connsiteY0" fmla="*/ 379828 h 379828"/>
                <a:gd name="connsiteX1" fmla="*/ 98473 w 1252024"/>
                <a:gd name="connsiteY1" fmla="*/ 365760 h 379828"/>
                <a:gd name="connsiteX2" fmla="*/ 126609 w 1252024"/>
                <a:gd name="connsiteY2" fmla="*/ 323557 h 379828"/>
                <a:gd name="connsiteX3" fmla="*/ 239150 w 1252024"/>
                <a:gd name="connsiteY3" fmla="*/ 309490 h 379828"/>
                <a:gd name="connsiteX4" fmla="*/ 323557 w 1252024"/>
                <a:gd name="connsiteY4" fmla="*/ 281354 h 379828"/>
                <a:gd name="connsiteX5" fmla="*/ 422030 w 1252024"/>
                <a:gd name="connsiteY5" fmla="*/ 196948 h 379828"/>
                <a:gd name="connsiteX6" fmla="*/ 436098 w 1252024"/>
                <a:gd name="connsiteY6" fmla="*/ 154745 h 379828"/>
                <a:gd name="connsiteX7" fmla="*/ 520504 w 1252024"/>
                <a:gd name="connsiteY7" fmla="*/ 56271 h 379828"/>
                <a:gd name="connsiteX8" fmla="*/ 548640 w 1252024"/>
                <a:gd name="connsiteY8" fmla="*/ 28136 h 379828"/>
                <a:gd name="connsiteX9" fmla="*/ 633046 w 1252024"/>
                <a:gd name="connsiteY9" fmla="*/ 0 h 379828"/>
                <a:gd name="connsiteX10" fmla="*/ 731520 w 1252024"/>
                <a:gd name="connsiteY10" fmla="*/ 70339 h 379828"/>
                <a:gd name="connsiteX11" fmla="*/ 773723 w 1252024"/>
                <a:gd name="connsiteY11" fmla="*/ 84407 h 379828"/>
                <a:gd name="connsiteX12" fmla="*/ 801858 w 1252024"/>
                <a:gd name="connsiteY12" fmla="*/ 126610 h 379828"/>
                <a:gd name="connsiteX13" fmla="*/ 844061 w 1252024"/>
                <a:gd name="connsiteY13" fmla="*/ 154745 h 379828"/>
                <a:gd name="connsiteX14" fmla="*/ 900332 w 1252024"/>
                <a:gd name="connsiteY14" fmla="*/ 196948 h 379828"/>
                <a:gd name="connsiteX15" fmla="*/ 942535 w 1252024"/>
                <a:gd name="connsiteY15" fmla="*/ 225083 h 379828"/>
                <a:gd name="connsiteX16" fmla="*/ 970670 w 1252024"/>
                <a:gd name="connsiteY16" fmla="*/ 253219 h 379828"/>
                <a:gd name="connsiteX17" fmla="*/ 1097280 w 1252024"/>
                <a:gd name="connsiteY17" fmla="*/ 281354 h 379828"/>
                <a:gd name="connsiteX18" fmla="*/ 1139483 w 1252024"/>
                <a:gd name="connsiteY18" fmla="*/ 295422 h 379828"/>
                <a:gd name="connsiteX19" fmla="*/ 1181686 w 1252024"/>
                <a:gd name="connsiteY19" fmla="*/ 323557 h 379828"/>
                <a:gd name="connsiteX20" fmla="*/ 1252024 w 1252024"/>
                <a:gd name="connsiteY20" fmla="*/ 337625 h 37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52024" h="379828">
                  <a:moveTo>
                    <a:pt x="0" y="379828"/>
                  </a:moveTo>
                  <a:cubicBezTo>
                    <a:pt x="32824" y="375139"/>
                    <a:pt x="68173" y="379227"/>
                    <a:pt x="98473" y="365760"/>
                  </a:cubicBezTo>
                  <a:cubicBezTo>
                    <a:pt x="113923" y="358893"/>
                    <a:pt x="110911" y="329836"/>
                    <a:pt x="126609" y="323557"/>
                  </a:cubicBezTo>
                  <a:cubicBezTo>
                    <a:pt x="161711" y="309517"/>
                    <a:pt x="201636" y="314179"/>
                    <a:pt x="239150" y="309490"/>
                  </a:cubicBezTo>
                  <a:cubicBezTo>
                    <a:pt x="267286" y="300111"/>
                    <a:pt x="302586" y="302325"/>
                    <a:pt x="323557" y="281354"/>
                  </a:cubicBezTo>
                  <a:cubicBezTo>
                    <a:pt x="382339" y="222572"/>
                    <a:pt x="349844" y="251088"/>
                    <a:pt x="422030" y="196948"/>
                  </a:cubicBezTo>
                  <a:cubicBezTo>
                    <a:pt x="426719" y="182880"/>
                    <a:pt x="429466" y="168008"/>
                    <a:pt x="436098" y="154745"/>
                  </a:cubicBezTo>
                  <a:cubicBezTo>
                    <a:pt x="457523" y="111895"/>
                    <a:pt x="485891" y="90884"/>
                    <a:pt x="520504" y="56271"/>
                  </a:cubicBezTo>
                  <a:cubicBezTo>
                    <a:pt x="529883" y="46893"/>
                    <a:pt x="536057" y="32330"/>
                    <a:pt x="548640" y="28136"/>
                  </a:cubicBezTo>
                  <a:lnTo>
                    <a:pt x="633046" y="0"/>
                  </a:lnTo>
                  <a:cubicBezTo>
                    <a:pt x="656491" y="70339"/>
                    <a:pt x="633045" y="37514"/>
                    <a:pt x="731520" y="70339"/>
                  </a:cubicBezTo>
                  <a:lnTo>
                    <a:pt x="773723" y="84407"/>
                  </a:lnTo>
                  <a:cubicBezTo>
                    <a:pt x="783101" y="98475"/>
                    <a:pt x="789903" y="114655"/>
                    <a:pt x="801858" y="126610"/>
                  </a:cubicBezTo>
                  <a:cubicBezTo>
                    <a:pt x="813813" y="138565"/>
                    <a:pt x="830303" y="144918"/>
                    <a:pt x="844061" y="154745"/>
                  </a:cubicBezTo>
                  <a:cubicBezTo>
                    <a:pt x="863140" y="168373"/>
                    <a:pt x="881253" y="183320"/>
                    <a:pt x="900332" y="196948"/>
                  </a:cubicBezTo>
                  <a:cubicBezTo>
                    <a:pt x="914090" y="206775"/>
                    <a:pt x="929333" y="214521"/>
                    <a:pt x="942535" y="225083"/>
                  </a:cubicBezTo>
                  <a:cubicBezTo>
                    <a:pt x="952892" y="233369"/>
                    <a:pt x="959297" y="246395"/>
                    <a:pt x="970670" y="253219"/>
                  </a:cubicBezTo>
                  <a:cubicBezTo>
                    <a:pt x="997311" y="269204"/>
                    <a:pt x="1080232" y="278513"/>
                    <a:pt x="1097280" y="281354"/>
                  </a:cubicBezTo>
                  <a:cubicBezTo>
                    <a:pt x="1111348" y="286043"/>
                    <a:pt x="1126220" y="288790"/>
                    <a:pt x="1139483" y="295422"/>
                  </a:cubicBezTo>
                  <a:cubicBezTo>
                    <a:pt x="1154605" y="302983"/>
                    <a:pt x="1166564" y="315996"/>
                    <a:pt x="1181686" y="323557"/>
                  </a:cubicBezTo>
                  <a:cubicBezTo>
                    <a:pt x="1215754" y="340591"/>
                    <a:pt x="1219833" y="337625"/>
                    <a:pt x="1252024" y="33762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コネクタ 37"/>
            <p:cNvCxnSpPr/>
            <p:nvPr/>
          </p:nvCxnSpPr>
          <p:spPr>
            <a:xfrm>
              <a:off x="606693" y="4869160"/>
              <a:ext cx="165618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9" name="フリーフォーム 38"/>
            <p:cNvSpPr/>
            <p:nvPr/>
          </p:nvSpPr>
          <p:spPr>
            <a:xfrm>
              <a:off x="1429918" y="4053636"/>
              <a:ext cx="98708" cy="839075"/>
            </a:xfrm>
            <a:custGeom>
              <a:avLst/>
              <a:gdLst>
                <a:gd name="connsiteX0" fmla="*/ 120 w 98708"/>
                <a:gd name="connsiteY0" fmla="*/ 839075 h 839075"/>
                <a:gd name="connsiteX1" fmla="*/ 14187 w 98708"/>
                <a:gd name="connsiteY1" fmla="*/ 9082 h 839075"/>
                <a:gd name="connsiteX2" fmla="*/ 70458 w 98708"/>
                <a:gd name="connsiteY2" fmla="*/ 23149 h 839075"/>
                <a:gd name="connsiteX3" fmla="*/ 84526 w 98708"/>
                <a:gd name="connsiteY3" fmla="*/ 290435 h 839075"/>
                <a:gd name="connsiteX4" fmla="*/ 98593 w 98708"/>
                <a:gd name="connsiteY4" fmla="*/ 839075 h 83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08" h="839075">
                  <a:moveTo>
                    <a:pt x="120" y="839075"/>
                  </a:moveTo>
                  <a:cubicBezTo>
                    <a:pt x="4809" y="562411"/>
                    <a:pt x="-9579" y="284764"/>
                    <a:pt x="14187" y="9082"/>
                  </a:cubicBezTo>
                  <a:cubicBezTo>
                    <a:pt x="15848" y="-10181"/>
                    <a:pt x="65769" y="4392"/>
                    <a:pt x="70458" y="23149"/>
                  </a:cubicBezTo>
                  <a:cubicBezTo>
                    <a:pt x="92097" y="109704"/>
                    <a:pt x="80565" y="201304"/>
                    <a:pt x="84526" y="290435"/>
                  </a:cubicBezTo>
                  <a:cubicBezTo>
                    <a:pt x="100936" y="659660"/>
                    <a:pt x="98593" y="562889"/>
                    <a:pt x="98593" y="83907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 name="直線コネクタ 39"/>
            <p:cNvCxnSpPr/>
            <p:nvPr/>
          </p:nvCxnSpPr>
          <p:spPr>
            <a:xfrm>
              <a:off x="3347864" y="4869160"/>
              <a:ext cx="16561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6189785" y="4725144"/>
              <a:ext cx="165618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2" name="フリーフォーム 41"/>
            <p:cNvSpPr/>
            <p:nvPr/>
          </p:nvSpPr>
          <p:spPr>
            <a:xfrm>
              <a:off x="3418449" y="4712677"/>
              <a:ext cx="1513591" cy="156483"/>
            </a:xfrm>
            <a:custGeom>
              <a:avLst/>
              <a:gdLst>
                <a:gd name="connsiteX0" fmla="*/ 0 w 1505243"/>
                <a:gd name="connsiteY0" fmla="*/ 182880 h 211037"/>
                <a:gd name="connsiteX1" fmla="*/ 98474 w 1505243"/>
                <a:gd name="connsiteY1" fmla="*/ 168812 h 211037"/>
                <a:gd name="connsiteX2" fmla="*/ 140677 w 1505243"/>
                <a:gd name="connsiteY2" fmla="*/ 112541 h 211037"/>
                <a:gd name="connsiteX3" fmla="*/ 168813 w 1505243"/>
                <a:gd name="connsiteY3" fmla="*/ 84406 h 211037"/>
                <a:gd name="connsiteX4" fmla="*/ 253219 w 1505243"/>
                <a:gd name="connsiteY4" fmla="*/ 56271 h 211037"/>
                <a:gd name="connsiteX5" fmla="*/ 295422 w 1505243"/>
                <a:gd name="connsiteY5" fmla="*/ 42203 h 211037"/>
                <a:gd name="connsiteX6" fmla="*/ 337625 w 1505243"/>
                <a:gd name="connsiteY6" fmla="*/ 28135 h 211037"/>
                <a:gd name="connsiteX7" fmla="*/ 633046 w 1505243"/>
                <a:gd name="connsiteY7" fmla="*/ 0 h 211037"/>
                <a:gd name="connsiteX8" fmla="*/ 1097280 w 1505243"/>
                <a:gd name="connsiteY8" fmla="*/ 14068 h 211037"/>
                <a:gd name="connsiteX9" fmla="*/ 1139483 w 1505243"/>
                <a:gd name="connsiteY9" fmla="*/ 56271 h 211037"/>
                <a:gd name="connsiteX10" fmla="*/ 1195754 w 1505243"/>
                <a:gd name="connsiteY10" fmla="*/ 70338 h 211037"/>
                <a:gd name="connsiteX11" fmla="*/ 1322363 w 1505243"/>
                <a:gd name="connsiteY11" fmla="*/ 112541 h 211037"/>
                <a:gd name="connsiteX12" fmla="*/ 1364566 w 1505243"/>
                <a:gd name="connsiteY12" fmla="*/ 126609 h 211037"/>
                <a:gd name="connsiteX13" fmla="*/ 1420837 w 1505243"/>
                <a:gd name="connsiteY13" fmla="*/ 140677 h 211037"/>
                <a:gd name="connsiteX14" fmla="*/ 1505243 w 1505243"/>
                <a:gd name="connsiteY14" fmla="*/ 211015 h 21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243" h="211037">
                  <a:moveTo>
                    <a:pt x="0" y="182880"/>
                  </a:moveTo>
                  <a:cubicBezTo>
                    <a:pt x="32825" y="178191"/>
                    <a:pt x="68817" y="183641"/>
                    <a:pt x="98474" y="168812"/>
                  </a:cubicBezTo>
                  <a:cubicBezTo>
                    <a:pt x="119445" y="158326"/>
                    <a:pt x="125667" y="130553"/>
                    <a:pt x="140677" y="112541"/>
                  </a:cubicBezTo>
                  <a:cubicBezTo>
                    <a:pt x="149168" y="102352"/>
                    <a:pt x="156950" y="90337"/>
                    <a:pt x="168813" y="84406"/>
                  </a:cubicBezTo>
                  <a:cubicBezTo>
                    <a:pt x="195339" y="71143"/>
                    <a:pt x="225084" y="65649"/>
                    <a:pt x="253219" y="56271"/>
                  </a:cubicBezTo>
                  <a:lnTo>
                    <a:pt x="295422" y="42203"/>
                  </a:lnTo>
                  <a:cubicBezTo>
                    <a:pt x="309490" y="37514"/>
                    <a:pt x="322863" y="29541"/>
                    <a:pt x="337625" y="28135"/>
                  </a:cubicBezTo>
                  <a:lnTo>
                    <a:pt x="633046" y="0"/>
                  </a:lnTo>
                  <a:cubicBezTo>
                    <a:pt x="787791" y="4689"/>
                    <a:pt x="943411" y="-3029"/>
                    <a:pt x="1097280" y="14068"/>
                  </a:cubicBezTo>
                  <a:cubicBezTo>
                    <a:pt x="1117053" y="16265"/>
                    <a:pt x="1122210" y="46401"/>
                    <a:pt x="1139483" y="56271"/>
                  </a:cubicBezTo>
                  <a:cubicBezTo>
                    <a:pt x="1156270" y="65863"/>
                    <a:pt x="1177235" y="64782"/>
                    <a:pt x="1195754" y="70338"/>
                  </a:cubicBezTo>
                  <a:cubicBezTo>
                    <a:pt x="1238364" y="83121"/>
                    <a:pt x="1280160" y="98473"/>
                    <a:pt x="1322363" y="112541"/>
                  </a:cubicBezTo>
                  <a:cubicBezTo>
                    <a:pt x="1336431" y="117230"/>
                    <a:pt x="1350180" y="123012"/>
                    <a:pt x="1364566" y="126609"/>
                  </a:cubicBezTo>
                  <a:lnTo>
                    <a:pt x="1420837" y="140677"/>
                  </a:lnTo>
                  <a:cubicBezTo>
                    <a:pt x="1494492" y="214331"/>
                    <a:pt x="1458018" y="211015"/>
                    <a:pt x="1505243" y="2110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p:cNvSpPr/>
            <p:nvPr/>
          </p:nvSpPr>
          <p:spPr>
            <a:xfrm>
              <a:off x="6147582" y="4667471"/>
              <a:ext cx="1730326" cy="31330"/>
            </a:xfrm>
            <a:custGeom>
              <a:avLst/>
              <a:gdLst>
                <a:gd name="connsiteX0" fmla="*/ 0 w 1730326"/>
                <a:gd name="connsiteY0" fmla="*/ 31138 h 31330"/>
                <a:gd name="connsiteX1" fmla="*/ 267286 w 1730326"/>
                <a:gd name="connsiteY1" fmla="*/ 17071 h 31330"/>
                <a:gd name="connsiteX2" fmla="*/ 1730326 w 1730326"/>
                <a:gd name="connsiteY2" fmla="*/ 31138 h 31330"/>
              </a:gdLst>
              <a:ahLst/>
              <a:cxnLst>
                <a:cxn ang="0">
                  <a:pos x="connsiteX0" y="connsiteY0"/>
                </a:cxn>
                <a:cxn ang="0">
                  <a:pos x="connsiteX1" y="connsiteY1"/>
                </a:cxn>
                <a:cxn ang="0">
                  <a:pos x="connsiteX2" y="connsiteY2"/>
                </a:cxn>
              </a:cxnLst>
              <a:rect l="l" t="t" r="r" b="b"/>
              <a:pathLst>
                <a:path w="1730326" h="31330">
                  <a:moveTo>
                    <a:pt x="0" y="31138"/>
                  </a:moveTo>
                  <a:cubicBezTo>
                    <a:pt x="140616" y="-25108"/>
                    <a:pt x="21253" y="10763"/>
                    <a:pt x="267286" y="17071"/>
                  </a:cubicBezTo>
                  <a:cubicBezTo>
                    <a:pt x="930189" y="34068"/>
                    <a:pt x="1133048" y="31138"/>
                    <a:pt x="1730326" y="3113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角丸四角形 4"/>
          <p:cNvSpPr/>
          <p:nvPr/>
        </p:nvSpPr>
        <p:spPr>
          <a:xfrm>
            <a:off x="2123728" y="1196752"/>
            <a:ext cx="996785"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矢印コネクタ 7"/>
          <p:cNvCxnSpPr>
            <a:stCxn id="5" idx="3"/>
          </p:cNvCxnSpPr>
          <p:nvPr/>
        </p:nvCxnSpPr>
        <p:spPr>
          <a:xfrm>
            <a:off x="3120513" y="1484784"/>
            <a:ext cx="2675623"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4" name="角丸四角形 43"/>
          <p:cNvSpPr/>
          <p:nvPr/>
        </p:nvSpPr>
        <p:spPr>
          <a:xfrm>
            <a:off x="5796136" y="1246631"/>
            <a:ext cx="996785"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角丸四角形 44"/>
          <p:cNvSpPr/>
          <p:nvPr/>
        </p:nvSpPr>
        <p:spPr>
          <a:xfrm>
            <a:off x="2123728" y="2623131"/>
            <a:ext cx="996785"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角丸四角形 45"/>
          <p:cNvSpPr/>
          <p:nvPr/>
        </p:nvSpPr>
        <p:spPr>
          <a:xfrm>
            <a:off x="5790170" y="2636912"/>
            <a:ext cx="996785"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 name="直線矢印コネクタ 46"/>
          <p:cNvCxnSpPr/>
          <p:nvPr/>
        </p:nvCxnSpPr>
        <p:spPr>
          <a:xfrm>
            <a:off x="3162180" y="2911163"/>
            <a:ext cx="681553" cy="1378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9" name="角丸四角形 8"/>
          <p:cNvSpPr/>
          <p:nvPr/>
        </p:nvSpPr>
        <p:spPr>
          <a:xfrm>
            <a:off x="3726942" y="2204864"/>
            <a:ext cx="1356496"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 name="直線矢印コネクタ 47"/>
          <p:cNvCxnSpPr/>
          <p:nvPr/>
        </p:nvCxnSpPr>
        <p:spPr>
          <a:xfrm>
            <a:off x="5142416" y="2882049"/>
            <a:ext cx="681553" cy="1378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395535" y="1349998"/>
            <a:ext cx="1605393" cy="369332"/>
          </a:xfrm>
          <a:prstGeom prst="rect">
            <a:avLst/>
          </a:prstGeom>
          <a:noFill/>
          <a:ln>
            <a:solidFill>
              <a:schemeClr val="tx1"/>
            </a:solidFill>
          </a:ln>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液だまりなし</a:t>
            </a:r>
          </a:p>
        </p:txBody>
      </p:sp>
      <p:sp>
        <p:nvSpPr>
          <p:cNvPr id="29" name="テキスト ボックス 28"/>
          <p:cNvSpPr txBox="1"/>
          <p:nvPr/>
        </p:nvSpPr>
        <p:spPr>
          <a:xfrm>
            <a:off x="322721" y="2826359"/>
            <a:ext cx="1605393" cy="369332"/>
          </a:xfrm>
          <a:prstGeom prst="rect">
            <a:avLst/>
          </a:prstGeom>
          <a:noFill/>
          <a:ln>
            <a:solidFill>
              <a:schemeClr val="tx1"/>
            </a:solidFill>
          </a:ln>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液だまりあり</a:t>
            </a:r>
          </a:p>
        </p:txBody>
      </p:sp>
      <p:sp>
        <p:nvSpPr>
          <p:cNvPr id="31" name="テキスト ボックス 30"/>
          <p:cNvSpPr txBox="1"/>
          <p:nvPr/>
        </p:nvSpPr>
        <p:spPr>
          <a:xfrm>
            <a:off x="316170" y="3763549"/>
            <a:ext cx="1605393" cy="367009"/>
          </a:xfrm>
          <a:prstGeom prst="rect">
            <a:avLst/>
          </a:prstGeom>
          <a:noFill/>
          <a:ln>
            <a:solidFill>
              <a:schemeClr val="tx1"/>
            </a:solidFill>
          </a:ln>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液だまりなし</a:t>
            </a:r>
          </a:p>
        </p:txBody>
      </p:sp>
      <p:sp>
        <p:nvSpPr>
          <p:cNvPr id="49" name="テキスト ボックス 48"/>
          <p:cNvSpPr txBox="1"/>
          <p:nvPr/>
        </p:nvSpPr>
        <p:spPr>
          <a:xfrm>
            <a:off x="349055" y="5029466"/>
            <a:ext cx="1572507" cy="369332"/>
          </a:xfrm>
          <a:prstGeom prst="rect">
            <a:avLst/>
          </a:prstGeom>
          <a:noFill/>
          <a:ln>
            <a:solidFill>
              <a:schemeClr val="tx1"/>
            </a:solidFill>
          </a:ln>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液だまりあり</a:t>
            </a:r>
          </a:p>
        </p:txBody>
      </p:sp>
      <p:grpSp>
        <p:nvGrpSpPr>
          <p:cNvPr id="50" name="グループ化 49"/>
          <p:cNvGrpSpPr/>
          <p:nvPr/>
        </p:nvGrpSpPr>
        <p:grpSpPr>
          <a:xfrm>
            <a:off x="395536" y="6237312"/>
            <a:ext cx="8208912" cy="512440"/>
            <a:chOff x="395536" y="6237312"/>
            <a:chExt cx="8208912" cy="512440"/>
          </a:xfrm>
        </p:grpSpPr>
        <p:cxnSp>
          <p:nvCxnSpPr>
            <p:cNvPr id="51" name="直線矢印コネクタ 50"/>
            <p:cNvCxnSpPr/>
            <p:nvPr/>
          </p:nvCxnSpPr>
          <p:spPr>
            <a:xfrm>
              <a:off x="395536" y="6237312"/>
              <a:ext cx="8208912"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625142" y="6364171"/>
              <a:ext cx="646331" cy="369332"/>
            </a:xfrm>
            <a:prstGeom prst="rect">
              <a:avLst/>
            </a:prstGeom>
            <a:noFill/>
          </p:spPr>
          <p:txBody>
            <a:bodyPr wrap="none" rtlCol="0">
              <a:spAutoFit/>
            </a:bodyPr>
            <a:lstStyle/>
            <a:p>
              <a:r>
                <a:rPr kumimoji="1" lang="ja-JP" altLang="en-US" b="1" dirty="0"/>
                <a:t>川上</a:t>
              </a:r>
            </a:p>
          </p:txBody>
        </p:sp>
        <p:sp>
          <p:nvSpPr>
            <p:cNvPr id="53" name="テキスト ボックス 52"/>
            <p:cNvSpPr txBox="1"/>
            <p:nvPr/>
          </p:nvSpPr>
          <p:spPr>
            <a:xfrm>
              <a:off x="7941195" y="6380420"/>
              <a:ext cx="646331" cy="369332"/>
            </a:xfrm>
            <a:prstGeom prst="rect">
              <a:avLst/>
            </a:prstGeom>
            <a:noFill/>
          </p:spPr>
          <p:txBody>
            <a:bodyPr wrap="none" rtlCol="0">
              <a:spAutoFit/>
            </a:bodyPr>
            <a:lstStyle/>
            <a:p>
              <a:r>
                <a:rPr kumimoji="1" lang="ja-JP" altLang="en-US" b="1" dirty="0"/>
                <a:t>川下</a:t>
              </a:r>
            </a:p>
          </p:txBody>
        </p:sp>
      </p:grpSp>
      <p:sp>
        <p:nvSpPr>
          <p:cNvPr id="4" name="スライド番号プレースホルダー 3">
            <a:extLst>
              <a:ext uri="{FF2B5EF4-FFF2-40B4-BE49-F238E27FC236}">
                <a16:creationId xmlns:a16="http://schemas.microsoft.com/office/drawing/2014/main" id="{F06F3B15-977E-4920-80F8-610A65AC7DAF}"/>
              </a:ext>
            </a:extLst>
          </p:cNvPr>
          <p:cNvSpPr>
            <a:spLocks noGrp="1"/>
          </p:cNvSpPr>
          <p:nvPr>
            <p:ph type="sldNum" sz="quarter" idx="12"/>
          </p:nvPr>
        </p:nvSpPr>
        <p:spPr/>
        <p:txBody>
          <a:bodyPr/>
          <a:lstStyle/>
          <a:p>
            <a:fld id="{1557A453-9820-4273-9442-1A1DE1698562}" type="slidenum">
              <a:rPr kumimoji="1" lang="ja-JP" altLang="en-US" smtClean="0"/>
              <a:t>121</a:t>
            </a:fld>
            <a:endParaRPr kumimoji="1" lang="ja-JP" altLang="en-US"/>
          </a:p>
        </p:txBody>
      </p:sp>
    </p:spTree>
    <p:extLst>
      <p:ext uri="{BB962C8B-B14F-4D97-AF65-F5344CB8AC3E}">
        <p14:creationId xmlns:p14="http://schemas.microsoft.com/office/powerpoint/2010/main" val="289077868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332656"/>
            <a:ext cx="7165106"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037" y="1896296"/>
            <a:ext cx="1194619" cy="79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2849003"/>
            <a:ext cx="1130599" cy="748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095" y="78310"/>
            <a:ext cx="382905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68" y="2835162"/>
            <a:ext cx="1151186" cy="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6098" y="5877272"/>
            <a:ext cx="4451627" cy="524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305093" y="1350942"/>
            <a:ext cx="877163"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乱流域</a:t>
            </a:r>
          </a:p>
        </p:txBody>
      </p:sp>
      <p:sp>
        <p:nvSpPr>
          <p:cNvPr id="11" name="テキスト ボックス 10"/>
          <p:cNvSpPr txBox="1"/>
          <p:nvPr/>
        </p:nvSpPr>
        <p:spPr>
          <a:xfrm>
            <a:off x="4133418" y="4206606"/>
            <a:ext cx="877163" cy="369332"/>
          </a:xfrm>
          <a:prstGeom prst="rect">
            <a:avLst/>
          </a:prstGeom>
          <a:noFill/>
        </p:spPr>
        <p:txBody>
          <a:bodyPr wrap="none" rtlCol="0">
            <a:spAutoFit/>
          </a:bodyPr>
          <a:lstStyle/>
          <a:p>
            <a:r>
              <a:rPr lang="ja-JP" altLang="en-US" dirty="0">
                <a:latin typeface="BIZ UDPゴシック" panose="020B0400000000000000" pitchFamily="50" charset="-128"/>
                <a:ea typeface="BIZ UDPゴシック" panose="020B0400000000000000" pitchFamily="50" charset="-128"/>
              </a:rPr>
              <a:t>層流</a:t>
            </a:r>
            <a:r>
              <a:rPr kumimoji="1" lang="ja-JP" altLang="en-US" dirty="0">
                <a:latin typeface="BIZ UDPゴシック" panose="020B0400000000000000" pitchFamily="50" charset="-128"/>
                <a:ea typeface="BIZ UDPゴシック" panose="020B0400000000000000" pitchFamily="50" charset="-128"/>
              </a:rPr>
              <a:t>域</a:t>
            </a:r>
          </a:p>
        </p:txBody>
      </p:sp>
      <p:cxnSp>
        <p:nvCxnSpPr>
          <p:cNvPr id="5" name="直線矢印コネクタ 4"/>
          <p:cNvCxnSpPr/>
          <p:nvPr/>
        </p:nvCxnSpPr>
        <p:spPr>
          <a:xfrm>
            <a:off x="2411760" y="4206606"/>
            <a:ext cx="4176464" cy="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a:off x="1619672" y="980728"/>
            <a:ext cx="0" cy="1861356"/>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pic>
        <p:nvPicPr>
          <p:cNvPr id="1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2689" y="2849003"/>
            <a:ext cx="1151186" cy="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直線コネクタ 9"/>
          <p:cNvCxnSpPr/>
          <p:nvPr/>
        </p:nvCxnSpPr>
        <p:spPr>
          <a:xfrm flipH="1">
            <a:off x="2489150" y="2835159"/>
            <a:ext cx="421283" cy="7623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3562350" y="4690009"/>
            <a:ext cx="5055375" cy="956757"/>
          </a:xfrm>
          <a:prstGeom prst="rect">
            <a:avLst/>
          </a:prstGeom>
          <a:solidFill>
            <a:srgbClr val="FF9999"/>
          </a:solidFill>
        </p:spPr>
        <p:txBody>
          <a:bodyPr wrap="square" rtlCol="0">
            <a:spAutoFit/>
          </a:bodyPr>
          <a:lstStyle/>
          <a:p>
            <a:r>
              <a:rPr lang="ja-JP" altLang="en-US" b="1" dirty="0">
                <a:latin typeface="BIZ UDPゴシック" panose="020B0400000000000000" pitchFamily="50" charset="-128"/>
                <a:ea typeface="BIZ UDPゴシック" panose="020B0400000000000000" pitchFamily="50" charset="-128"/>
              </a:rPr>
              <a:t>すくなくとも　</a:t>
            </a:r>
            <a:r>
              <a:rPr kumimoji="1" lang="ja-JP" altLang="en-US" b="1" dirty="0">
                <a:latin typeface="BIZ UDPゴシック" panose="020B0400000000000000" pitchFamily="50" charset="-128"/>
                <a:ea typeface="BIZ UDPゴシック" panose="020B0400000000000000" pitchFamily="50" charset="-128"/>
              </a:rPr>
              <a:t>アセプティックタンク以降で　　　　　　</a:t>
            </a:r>
            <a:endParaRPr kumimoji="1" lang="en-US" altLang="ja-JP" b="1" dirty="0">
              <a:latin typeface="BIZ UDPゴシック" panose="020B0400000000000000" pitchFamily="50" charset="-128"/>
              <a:ea typeface="BIZ UDPゴシック" panose="020B0400000000000000" pitchFamily="50" charset="-128"/>
            </a:endParaRPr>
          </a:p>
          <a:p>
            <a:r>
              <a:rPr kumimoji="1" lang="ja-JP" altLang="en-US" b="1" dirty="0">
                <a:latin typeface="BIZ UDPゴシック" panose="020B0400000000000000" pitchFamily="50" charset="-128"/>
                <a:ea typeface="BIZ UDPゴシック" panose="020B0400000000000000" pitchFamily="50" charset="-128"/>
              </a:rPr>
              <a:t>かなり</a:t>
            </a:r>
            <a:r>
              <a:rPr lang="ja-JP" altLang="en-US" b="1" dirty="0">
                <a:latin typeface="BIZ UDPゴシック" panose="020B0400000000000000" pitchFamily="50" charset="-128"/>
                <a:ea typeface="BIZ UDPゴシック" panose="020B0400000000000000" pitchFamily="50" charset="-128"/>
              </a:rPr>
              <a:t>　高濃度の汚染で</a:t>
            </a:r>
            <a:r>
              <a:rPr kumimoji="1" lang="ja-JP" altLang="en-US" b="1" dirty="0">
                <a:latin typeface="BIZ UDPゴシック" panose="020B0400000000000000" pitchFamily="50" charset="-128"/>
                <a:ea typeface="BIZ UDPゴシック" panose="020B0400000000000000" pitchFamily="50" charset="-128"/>
              </a:rPr>
              <a:t>ないと　</a:t>
            </a:r>
            <a:endParaRPr kumimoji="1" lang="en-US" altLang="ja-JP" b="1" dirty="0">
              <a:latin typeface="BIZ UDPゴシック" panose="020B0400000000000000" pitchFamily="50" charset="-128"/>
              <a:ea typeface="BIZ UDPゴシック" panose="020B0400000000000000" pitchFamily="50" charset="-128"/>
            </a:endParaRPr>
          </a:p>
          <a:p>
            <a:r>
              <a:rPr kumimoji="1" lang="ja-JP" altLang="en-US" b="1" dirty="0">
                <a:latin typeface="BIZ UDPゴシック" panose="020B0400000000000000" pitchFamily="50" charset="-128"/>
                <a:ea typeface="BIZ UDPゴシック" panose="020B0400000000000000" pitchFamily="50" charset="-128"/>
              </a:rPr>
              <a:t>下のような</a:t>
            </a:r>
            <a:r>
              <a:rPr lang="ja-JP" altLang="en-US" b="1" dirty="0">
                <a:latin typeface="BIZ UDPゴシック" panose="020B0400000000000000" pitchFamily="50" charset="-128"/>
                <a:ea typeface="BIZ UDPゴシック" panose="020B0400000000000000" pitchFamily="50" charset="-128"/>
              </a:rPr>
              <a:t>　きれいなパターンは起きづらい</a:t>
            </a:r>
            <a:endParaRPr kumimoji="1" lang="ja-JP" altLang="en-US" b="1"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A5A3000C-04AF-4A6E-AC77-792B61E25CB4}"/>
              </a:ext>
            </a:extLst>
          </p:cNvPr>
          <p:cNvSpPr>
            <a:spLocks noGrp="1"/>
          </p:cNvSpPr>
          <p:nvPr>
            <p:ph type="sldNum" sz="quarter" idx="12"/>
          </p:nvPr>
        </p:nvSpPr>
        <p:spPr/>
        <p:txBody>
          <a:bodyPr/>
          <a:lstStyle/>
          <a:p>
            <a:fld id="{1557A453-9820-4273-9442-1A1DE1698562}" type="slidenum">
              <a:rPr kumimoji="1" lang="ja-JP" altLang="en-US" smtClean="0"/>
              <a:t>122</a:t>
            </a:fld>
            <a:endParaRPr kumimoji="1" lang="ja-JP" altLang="en-US"/>
          </a:p>
        </p:txBody>
      </p:sp>
    </p:spTree>
    <p:extLst>
      <p:ext uri="{BB962C8B-B14F-4D97-AF65-F5344CB8AC3E}">
        <p14:creationId xmlns:p14="http://schemas.microsoft.com/office/powerpoint/2010/main" val="5974823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3678134" y="724442"/>
            <a:ext cx="3312116" cy="1380931"/>
            <a:chOff x="3491880" y="1853208"/>
            <a:chExt cx="3312116" cy="1380931"/>
          </a:xfrm>
        </p:grpSpPr>
        <p:sp>
          <p:nvSpPr>
            <p:cNvPr id="3" name="角丸四角形 2"/>
            <p:cNvSpPr/>
            <p:nvPr/>
          </p:nvSpPr>
          <p:spPr>
            <a:xfrm>
              <a:off x="5172511" y="1853208"/>
              <a:ext cx="936104" cy="117606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3803075" y="1853208"/>
              <a:ext cx="936104" cy="117606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カギ線コネクタ 9"/>
            <p:cNvCxnSpPr>
              <a:endCxn id="9" idx="2"/>
            </p:cNvCxnSpPr>
            <p:nvPr/>
          </p:nvCxnSpPr>
          <p:spPr>
            <a:xfrm flipV="1">
              <a:off x="3491880" y="3029273"/>
              <a:ext cx="779247" cy="204866"/>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角丸四角形 12"/>
            <p:cNvSpPr/>
            <p:nvPr/>
          </p:nvSpPr>
          <p:spPr>
            <a:xfrm>
              <a:off x="5172512" y="2441240"/>
              <a:ext cx="936104" cy="5880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5272166" y="2276872"/>
              <a:ext cx="782473" cy="164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カギ線コネクタ 6"/>
            <p:cNvCxnSpPr/>
            <p:nvPr/>
          </p:nvCxnSpPr>
          <p:spPr>
            <a:xfrm rot="16200000" flipH="1">
              <a:off x="6129575" y="2540260"/>
              <a:ext cx="185409" cy="1163433"/>
            </a:xfrm>
            <a:prstGeom prst="bentConnector2">
              <a:avLst/>
            </a:prstGeom>
            <a:ln w="38100"/>
          </p:spPr>
          <p:style>
            <a:lnRef idx="1">
              <a:schemeClr val="accent1"/>
            </a:lnRef>
            <a:fillRef idx="0">
              <a:schemeClr val="accent1"/>
            </a:fillRef>
            <a:effectRef idx="0">
              <a:schemeClr val="accent1"/>
            </a:effectRef>
            <a:fontRef idx="minor">
              <a:schemeClr val="tx1"/>
            </a:fontRef>
          </p:style>
        </p:cxnSp>
      </p:gr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07" y="1532855"/>
            <a:ext cx="2667000"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3707903" y="219998"/>
            <a:ext cx="3816847" cy="369332"/>
          </a:xfrm>
          <a:prstGeom prst="rect">
            <a:avLst/>
          </a:prstGeom>
          <a:noFill/>
          <a:ln>
            <a:solidFill>
              <a:schemeClr val="tx1"/>
            </a:solidFill>
          </a:ln>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先入れ　あと取出し、撹拌あり</a:t>
            </a:r>
          </a:p>
        </p:txBody>
      </p:sp>
      <p:sp>
        <p:nvSpPr>
          <p:cNvPr id="4" name="テキスト ボックス 3"/>
          <p:cNvSpPr txBox="1"/>
          <p:nvPr/>
        </p:nvSpPr>
        <p:spPr>
          <a:xfrm>
            <a:off x="3717315" y="2359007"/>
            <a:ext cx="3807435" cy="369332"/>
          </a:xfrm>
          <a:prstGeom prst="rect">
            <a:avLst/>
          </a:prstGeom>
          <a:noFill/>
          <a:ln>
            <a:solidFill>
              <a:schemeClr val="tx1"/>
            </a:solidFill>
          </a:ln>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先入れ　あと取出し、撹拌なし</a:t>
            </a:r>
          </a:p>
        </p:txBody>
      </p:sp>
      <p:sp>
        <p:nvSpPr>
          <p:cNvPr id="5" name="テキスト ボックス 4"/>
          <p:cNvSpPr txBox="1"/>
          <p:nvPr/>
        </p:nvSpPr>
        <p:spPr>
          <a:xfrm>
            <a:off x="3961349" y="4725144"/>
            <a:ext cx="2130711" cy="369332"/>
          </a:xfrm>
          <a:prstGeom prst="rect">
            <a:avLst/>
          </a:prstGeom>
          <a:noFill/>
          <a:ln>
            <a:solidFill>
              <a:schemeClr val="tx1"/>
            </a:solidFill>
          </a:ln>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先入れ　途中取出し</a:t>
            </a:r>
          </a:p>
        </p:txBody>
      </p:sp>
      <p:sp>
        <p:nvSpPr>
          <p:cNvPr id="15" name="十字形 14"/>
          <p:cNvSpPr/>
          <p:nvPr/>
        </p:nvSpPr>
        <p:spPr>
          <a:xfrm>
            <a:off x="5675001" y="1601645"/>
            <a:ext cx="288032" cy="288032"/>
          </a:xfrm>
          <a:prstGeom prst="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p:cNvGrpSpPr/>
          <p:nvPr/>
        </p:nvGrpSpPr>
        <p:grpSpPr>
          <a:xfrm>
            <a:off x="3678134" y="3049569"/>
            <a:ext cx="3312116" cy="1380931"/>
            <a:chOff x="3491880" y="1853208"/>
            <a:chExt cx="3312116" cy="1380931"/>
          </a:xfrm>
        </p:grpSpPr>
        <p:sp>
          <p:nvSpPr>
            <p:cNvPr id="21" name="角丸四角形 20"/>
            <p:cNvSpPr/>
            <p:nvPr/>
          </p:nvSpPr>
          <p:spPr>
            <a:xfrm>
              <a:off x="5172511" y="1853208"/>
              <a:ext cx="936104" cy="117606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角丸四角形 21"/>
            <p:cNvSpPr/>
            <p:nvPr/>
          </p:nvSpPr>
          <p:spPr>
            <a:xfrm>
              <a:off x="3803075" y="1853208"/>
              <a:ext cx="936104" cy="117606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カギ線コネクタ 22"/>
            <p:cNvCxnSpPr>
              <a:endCxn id="22" idx="2"/>
            </p:cNvCxnSpPr>
            <p:nvPr/>
          </p:nvCxnSpPr>
          <p:spPr>
            <a:xfrm flipV="1">
              <a:off x="3491880" y="3029273"/>
              <a:ext cx="779247" cy="204866"/>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4" name="角丸四角形 23"/>
            <p:cNvSpPr/>
            <p:nvPr/>
          </p:nvSpPr>
          <p:spPr>
            <a:xfrm>
              <a:off x="5172512" y="2441240"/>
              <a:ext cx="936104" cy="5880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5272166" y="2276872"/>
              <a:ext cx="782473" cy="164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カギ線コネクタ 25"/>
            <p:cNvCxnSpPr/>
            <p:nvPr/>
          </p:nvCxnSpPr>
          <p:spPr>
            <a:xfrm rot="16200000" flipH="1">
              <a:off x="6129575" y="2540260"/>
              <a:ext cx="185409" cy="1163433"/>
            </a:xfrm>
            <a:prstGeom prst="bentConnector2">
              <a:avLst/>
            </a:prstGeom>
            <a:ln w="38100"/>
          </p:spPr>
          <p:style>
            <a:lnRef idx="1">
              <a:schemeClr val="accent1"/>
            </a:lnRef>
            <a:fillRef idx="0">
              <a:schemeClr val="accent1"/>
            </a:fillRef>
            <a:effectRef idx="0">
              <a:schemeClr val="accent1"/>
            </a:effectRef>
            <a:fontRef idx="minor">
              <a:schemeClr val="tx1"/>
            </a:fontRef>
          </p:style>
        </p:cxnSp>
      </p:grpSp>
      <p:sp>
        <p:nvSpPr>
          <p:cNvPr id="28" name="角丸四角形 27"/>
          <p:cNvSpPr/>
          <p:nvPr/>
        </p:nvSpPr>
        <p:spPr>
          <a:xfrm>
            <a:off x="5383339" y="5304755"/>
            <a:ext cx="936104" cy="117606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 name="カギ線コネクタ 29"/>
          <p:cNvCxnSpPr/>
          <p:nvPr/>
        </p:nvCxnSpPr>
        <p:spPr>
          <a:xfrm flipV="1">
            <a:off x="5052438" y="6461362"/>
            <a:ext cx="779247" cy="204866"/>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1" name="角丸四角形 30"/>
          <p:cNvSpPr/>
          <p:nvPr/>
        </p:nvSpPr>
        <p:spPr>
          <a:xfrm>
            <a:off x="5383340" y="6309320"/>
            <a:ext cx="936104" cy="171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5482994" y="5728419"/>
            <a:ext cx="782473" cy="164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カギ線コネクタ 32"/>
          <p:cNvCxnSpPr/>
          <p:nvPr/>
        </p:nvCxnSpPr>
        <p:spPr>
          <a:xfrm rot="16200000" flipH="1">
            <a:off x="6340403" y="5991807"/>
            <a:ext cx="185409" cy="1163433"/>
          </a:xfrm>
          <a:prstGeom prst="bentConnector2">
            <a:avLst/>
          </a:prstGeom>
          <a:ln w="38100"/>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a:extLst>
              <a:ext uri="{FF2B5EF4-FFF2-40B4-BE49-F238E27FC236}">
                <a16:creationId xmlns:a16="http://schemas.microsoft.com/office/drawing/2014/main" id="{8640E6EF-A0FD-43F7-BB5F-CFB457CF6922}"/>
              </a:ext>
            </a:extLst>
          </p:cNvPr>
          <p:cNvSpPr>
            <a:spLocks noGrp="1"/>
          </p:cNvSpPr>
          <p:nvPr>
            <p:ph type="sldNum" sz="quarter" idx="12"/>
          </p:nvPr>
        </p:nvSpPr>
        <p:spPr/>
        <p:txBody>
          <a:bodyPr/>
          <a:lstStyle/>
          <a:p>
            <a:fld id="{1557A453-9820-4273-9442-1A1DE1698562}" type="slidenum">
              <a:rPr kumimoji="1" lang="ja-JP" altLang="en-US" smtClean="0"/>
              <a:t>123</a:t>
            </a:fld>
            <a:endParaRPr kumimoji="1" lang="ja-JP" altLang="en-US"/>
          </a:p>
        </p:txBody>
      </p:sp>
    </p:spTree>
    <p:extLst>
      <p:ext uri="{BB962C8B-B14F-4D97-AF65-F5344CB8AC3E}">
        <p14:creationId xmlns:p14="http://schemas.microsoft.com/office/powerpoint/2010/main" val="286167810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plesca.co.jp/fsl1p3.jpg"/>
          <p:cNvPicPr>
            <a:picLocks noChangeAspect="1" noChangeArrowheads="1"/>
          </p:cNvPicPr>
          <p:nvPr/>
        </p:nvPicPr>
        <p:blipFill>
          <a:blip r:embed="rId2" cstate="print"/>
          <a:srcRect/>
          <a:stretch>
            <a:fillRect/>
          </a:stretch>
        </p:blipFill>
        <p:spPr bwMode="auto">
          <a:xfrm>
            <a:off x="395536" y="273107"/>
            <a:ext cx="4567197" cy="3429000"/>
          </a:xfrm>
          <a:prstGeom prst="rect">
            <a:avLst/>
          </a:prstGeom>
          <a:noFill/>
        </p:spPr>
      </p:pic>
      <p:pic>
        <p:nvPicPr>
          <p:cNvPr id="21508" name="Picture 4"/>
          <p:cNvPicPr>
            <a:picLocks noChangeAspect="1" noChangeArrowheads="1"/>
          </p:cNvPicPr>
          <p:nvPr/>
        </p:nvPicPr>
        <p:blipFill>
          <a:blip r:embed="rId3" cstate="print"/>
          <a:srcRect/>
          <a:stretch>
            <a:fillRect/>
          </a:stretch>
        </p:blipFill>
        <p:spPr bwMode="auto">
          <a:xfrm>
            <a:off x="3851920" y="3702107"/>
            <a:ext cx="5040560" cy="3155893"/>
          </a:xfrm>
          <a:prstGeom prst="rect">
            <a:avLst/>
          </a:prstGeom>
          <a:noFill/>
          <a:ln w="9525">
            <a:noFill/>
            <a:miter lim="800000"/>
            <a:headEnd/>
            <a:tailEnd/>
          </a:ln>
        </p:spPr>
      </p:pic>
      <p:pic>
        <p:nvPicPr>
          <p:cNvPr id="21510" name="Picture 6" descr="http://www.momokawa.co.jp/dekirumade/syubo/awakeshiki2.jpg"/>
          <p:cNvPicPr>
            <a:picLocks noChangeAspect="1" noChangeArrowheads="1"/>
          </p:cNvPicPr>
          <p:nvPr/>
        </p:nvPicPr>
        <p:blipFill>
          <a:blip r:embed="rId4" cstate="print"/>
          <a:srcRect/>
          <a:stretch>
            <a:fillRect/>
          </a:stretch>
        </p:blipFill>
        <p:spPr bwMode="auto">
          <a:xfrm>
            <a:off x="1115616" y="4653136"/>
            <a:ext cx="2381250" cy="1952625"/>
          </a:xfrm>
          <a:prstGeom prst="rect">
            <a:avLst/>
          </a:prstGeom>
          <a:noFill/>
        </p:spPr>
      </p:pic>
      <p:sp>
        <p:nvSpPr>
          <p:cNvPr id="2" name="テキスト ボックス 1"/>
          <p:cNvSpPr txBox="1"/>
          <p:nvPr/>
        </p:nvSpPr>
        <p:spPr>
          <a:xfrm>
            <a:off x="5222461" y="1455338"/>
            <a:ext cx="3390672" cy="2246769"/>
          </a:xfrm>
          <a:prstGeom prst="rect">
            <a:avLst/>
          </a:prstGeom>
          <a:noFill/>
        </p:spPr>
        <p:txBody>
          <a:bodyPr wrap="none" rtlCol="0">
            <a:spAutoFit/>
          </a:bodyPr>
          <a:lstStyle/>
          <a:p>
            <a:r>
              <a:rPr kumimoji="1" lang="ja-JP" altLang="en-US" sz="2800" dirty="0">
                <a:latin typeface="BIZ UDPゴシック" panose="020B0400000000000000" pitchFamily="50" charset="-128"/>
                <a:ea typeface="BIZ UDPゴシック" panose="020B0400000000000000" pitchFamily="50" charset="-128"/>
              </a:rPr>
              <a:t>撹拌ない　または</a:t>
            </a:r>
            <a:endParaRPr kumimoji="1"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撹拌十分でない</a:t>
            </a:r>
            <a:endParaRPr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場合には・・・</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浮上（または沈降）も</a:t>
            </a:r>
            <a:endParaRPr kumimoji="1"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起きうる</a:t>
            </a:r>
            <a:endParaRPr kumimoji="1" lang="ja-JP" altLang="en-US" sz="2800"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92B9E014-EC9B-40E8-AEE1-3832110BAB86}"/>
              </a:ext>
            </a:extLst>
          </p:cNvPr>
          <p:cNvSpPr>
            <a:spLocks noGrp="1"/>
          </p:cNvSpPr>
          <p:nvPr>
            <p:ph type="sldNum" sz="quarter" idx="12"/>
          </p:nvPr>
        </p:nvSpPr>
        <p:spPr/>
        <p:txBody>
          <a:bodyPr/>
          <a:lstStyle/>
          <a:p>
            <a:fld id="{1557A453-9820-4273-9442-1A1DE1698562}" type="slidenum">
              <a:rPr kumimoji="1" lang="ja-JP" altLang="en-US" smtClean="0"/>
              <a:t>124</a:t>
            </a:fld>
            <a:endParaRPr kumimoji="1" lang="ja-JP" altLang="en-US"/>
          </a:p>
        </p:txBody>
      </p:sp>
    </p:spTree>
    <p:extLst>
      <p:ext uri="{BB962C8B-B14F-4D97-AF65-F5344CB8AC3E}">
        <p14:creationId xmlns:p14="http://schemas.microsoft.com/office/powerpoint/2010/main" val="29273733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3270417"/>
            <a:ext cx="8571242" cy="1009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895505" y="1537016"/>
            <a:ext cx="7221849" cy="584775"/>
          </a:xfrm>
          <a:prstGeom prst="rect">
            <a:avLst/>
          </a:prstGeom>
          <a:noFill/>
        </p:spPr>
        <p:txBody>
          <a:bodyPr wrap="none" rtlCol="0">
            <a:spAutoFit/>
          </a:bodyPr>
          <a:lstStyle/>
          <a:p>
            <a:r>
              <a:rPr lang="ja-JP" altLang="en-US" sz="3200" dirty="0">
                <a:latin typeface="BIZ UDPゴシック" panose="020B0400000000000000" pitchFamily="50" charset="-128"/>
                <a:ea typeface="BIZ UDPゴシック" panose="020B0400000000000000" pitchFamily="50" charset="-128"/>
              </a:rPr>
              <a:t>もしこんなパターンがきれいにでたなら</a:t>
            </a:r>
            <a:endParaRPr kumimoji="1" lang="en-US" altLang="ja-JP" sz="3200" dirty="0">
              <a:latin typeface="BIZ UDPゴシック" panose="020B0400000000000000" pitchFamily="50" charset="-128"/>
              <a:ea typeface="BIZ UDPゴシック" panose="020B0400000000000000" pitchFamily="50" charset="-128"/>
            </a:endParaRPr>
          </a:p>
        </p:txBody>
      </p:sp>
      <p:sp>
        <p:nvSpPr>
          <p:cNvPr id="3" name="テキスト ボックス 2"/>
          <p:cNvSpPr txBox="1"/>
          <p:nvPr/>
        </p:nvSpPr>
        <p:spPr>
          <a:xfrm>
            <a:off x="2754989" y="4951720"/>
            <a:ext cx="3852337" cy="954107"/>
          </a:xfrm>
          <a:prstGeom prst="rect">
            <a:avLst/>
          </a:prstGeom>
          <a:noFill/>
        </p:spPr>
        <p:txBody>
          <a:bodyPr wrap="none" rtlCol="0">
            <a:spAutoFit/>
          </a:bodyPr>
          <a:lstStyle/>
          <a:p>
            <a:r>
              <a:rPr lang="ja-JP" altLang="en-US" sz="2800" dirty="0">
                <a:latin typeface="BIZ UDPゴシック" panose="020B0400000000000000" pitchFamily="50" charset="-128"/>
                <a:ea typeface="BIZ UDPゴシック" panose="020B0400000000000000" pitchFamily="50" charset="-128"/>
              </a:rPr>
              <a:t>神に　仏に　感謝！！！</a:t>
            </a:r>
            <a:endParaRPr kumimoji="1" lang="en-US" altLang="ja-JP" sz="2800" dirty="0">
              <a:latin typeface="BIZ UDPゴシック" panose="020B0400000000000000" pitchFamily="50" charset="-128"/>
              <a:ea typeface="BIZ UDPゴシック" panose="020B0400000000000000" pitchFamily="50" charset="-128"/>
            </a:endParaRPr>
          </a:p>
          <a:p>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D6F6CE72-AD6F-405A-A0ED-83955C4F674C}"/>
              </a:ext>
            </a:extLst>
          </p:cNvPr>
          <p:cNvSpPr>
            <a:spLocks noGrp="1"/>
          </p:cNvSpPr>
          <p:nvPr>
            <p:ph type="sldNum" sz="quarter" idx="12"/>
          </p:nvPr>
        </p:nvSpPr>
        <p:spPr/>
        <p:txBody>
          <a:bodyPr/>
          <a:lstStyle/>
          <a:p>
            <a:fld id="{1557A453-9820-4273-9442-1A1DE1698562}" type="slidenum">
              <a:rPr kumimoji="1" lang="ja-JP" altLang="en-US" smtClean="0"/>
              <a:t>125</a:t>
            </a:fld>
            <a:endParaRPr kumimoji="1" lang="ja-JP" altLang="en-US"/>
          </a:p>
        </p:txBody>
      </p:sp>
    </p:spTree>
    <p:extLst>
      <p:ext uri="{BB962C8B-B14F-4D97-AF65-F5344CB8AC3E}">
        <p14:creationId xmlns:p14="http://schemas.microsoft.com/office/powerpoint/2010/main" val="90411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887742" y="2662809"/>
            <a:ext cx="3570208" cy="1107996"/>
          </a:xfrm>
          <a:prstGeom prst="rect">
            <a:avLst/>
          </a:prstGeom>
          <a:noFill/>
        </p:spPr>
        <p:txBody>
          <a:bodyPr wrap="none" rtlCol="0">
            <a:spAutoFit/>
          </a:bodyPr>
          <a:lstStyle/>
          <a:p>
            <a:r>
              <a:rPr kumimoji="1" lang="ja-JP" altLang="en-US" sz="6600" dirty="0">
                <a:latin typeface="BIZ UDPゴシック" panose="020B0400000000000000" pitchFamily="50" charset="-128"/>
                <a:ea typeface="BIZ UDPゴシック" panose="020B0400000000000000" pitchFamily="50" charset="-128"/>
              </a:rPr>
              <a:t>空気と水</a:t>
            </a:r>
          </a:p>
        </p:txBody>
      </p:sp>
      <p:sp>
        <p:nvSpPr>
          <p:cNvPr id="3" name="スライド番号プレースホルダー 2">
            <a:extLst>
              <a:ext uri="{FF2B5EF4-FFF2-40B4-BE49-F238E27FC236}">
                <a16:creationId xmlns:a16="http://schemas.microsoft.com/office/drawing/2014/main" id="{DFB8F5D4-C17B-478A-A650-52E78730AF5C}"/>
              </a:ext>
            </a:extLst>
          </p:cNvPr>
          <p:cNvSpPr>
            <a:spLocks noGrp="1"/>
          </p:cNvSpPr>
          <p:nvPr>
            <p:ph type="sldNum" sz="quarter" idx="12"/>
          </p:nvPr>
        </p:nvSpPr>
        <p:spPr/>
        <p:txBody>
          <a:bodyPr/>
          <a:lstStyle/>
          <a:p>
            <a:fld id="{1557A453-9820-4273-9442-1A1DE1698562}" type="slidenum">
              <a:rPr kumimoji="1" lang="ja-JP" altLang="en-US" smtClean="0"/>
              <a:t>126</a:t>
            </a:fld>
            <a:endParaRPr kumimoji="1" lang="ja-JP" altLang="en-US"/>
          </a:p>
        </p:txBody>
      </p:sp>
    </p:spTree>
    <p:extLst>
      <p:ext uri="{BB962C8B-B14F-4D97-AF65-F5344CB8AC3E}">
        <p14:creationId xmlns:p14="http://schemas.microsoft.com/office/powerpoint/2010/main" val="23105155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499434" y="637558"/>
            <a:ext cx="8145132" cy="3239542"/>
          </a:xfrm>
          <a:prstGeom prst="rect">
            <a:avLst/>
          </a:prstGeom>
          <a:noFill/>
          <a:ln w="9525">
            <a:noFill/>
            <a:miter lim="800000"/>
            <a:headEnd/>
            <a:tailEnd/>
          </a:ln>
        </p:spPr>
      </p:pic>
      <p:sp>
        <p:nvSpPr>
          <p:cNvPr id="3" name="テキスト ボックス 2"/>
          <p:cNvSpPr txBox="1"/>
          <p:nvPr/>
        </p:nvSpPr>
        <p:spPr>
          <a:xfrm>
            <a:off x="651771" y="3933056"/>
            <a:ext cx="8858515" cy="2554545"/>
          </a:xfrm>
          <a:prstGeom prst="rect">
            <a:avLst/>
          </a:prstGeom>
          <a:noFill/>
        </p:spPr>
        <p:txBody>
          <a:bodyPr wrap="none" rtlCol="0">
            <a:spAutoFit/>
          </a:bodyPr>
          <a:lstStyle/>
          <a:p>
            <a:r>
              <a:rPr kumimoji="1" lang="ja-JP" altLang="en-US" sz="2000" dirty="0">
                <a:latin typeface="BIZ UDPゴシック" panose="020B0400000000000000" pitchFamily="50" charset="-128"/>
                <a:ea typeface="BIZ UDPゴシック" panose="020B0400000000000000" pitchFamily="50" charset="-128"/>
              </a:rPr>
              <a:t>それに対して</a:t>
            </a:r>
            <a:endParaRPr kumimoji="1"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水道水は　</a:t>
            </a:r>
            <a:r>
              <a:rPr kumimoji="1" lang="en-US" altLang="ja-JP" sz="2000" dirty="0">
                <a:latin typeface="BIZ UDPゴシック" panose="020B0400000000000000" pitchFamily="50" charset="-128"/>
                <a:ea typeface="BIZ UDPゴシック" panose="020B0400000000000000" pitchFamily="50" charset="-128"/>
              </a:rPr>
              <a:t>0</a:t>
            </a:r>
            <a:r>
              <a:rPr kumimoji="1" lang="ja-JP" altLang="en-US" sz="2000" dirty="0">
                <a:latin typeface="BIZ UDPゴシック" panose="020B0400000000000000" pitchFamily="50" charset="-128"/>
                <a:ea typeface="BIZ UDPゴシック" panose="020B0400000000000000" pitchFamily="50" charset="-128"/>
              </a:rPr>
              <a:t>－</a:t>
            </a:r>
            <a:r>
              <a:rPr kumimoji="1" lang="en-US" altLang="ja-JP" sz="2000" dirty="0">
                <a:latin typeface="BIZ UDPゴシック" panose="020B0400000000000000" pitchFamily="50" charset="-128"/>
                <a:ea typeface="BIZ UDPゴシック" panose="020B0400000000000000" pitchFamily="50" charset="-128"/>
              </a:rPr>
              <a:t>100</a:t>
            </a:r>
            <a:r>
              <a:rPr kumimoji="1" lang="ja-JP" altLang="en-US" sz="2000" dirty="0">
                <a:latin typeface="BIZ UDPゴシック" panose="020B0400000000000000" pitchFamily="50" charset="-128"/>
                <a:ea typeface="BIZ UDPゴシック" panose="020B0400000000000000" pitchFamily="50" charset="-128"/>
              </a:rPr>
              <a:t>個／ｍｌ</a:t>
            </a:r>
            <a:r>
              <a:rPr lang="ja-JP" altLang="en-US" sz="2000" dirty="0">
                <a:latin typeface="BIZ UDPゴシック" panose="020B0400000000000000" pitchFamily="50" charset="-128"/>
                <a:ea typeface="BIZ UDPゴシック" panose="020B0400000000000000" pitchFamily="50" charset="-128"/>
              </a:rPr>
              <a:t>（日本では　</a:t>
            </a:r>
            <a:r>
              <a:rPr kumimoji="1" lang="ja-JP" altLang="en-US" sz="2000" dirty="0">
                <a:latin typeface="BIZ UDPゴシック" panose="020B0400000000000000" pitchFamily="50" charset="-128"/>
                <a:ea typeface="BIZ UDPゴシック" panose="020B0400000000000000" pitchFamily="50" charset="-128"/>
              </a:rPr>
              <a:t>通常ゼロのため　</a:t>
            </a:r>
            <a:r>
              <a:rPr kumimoji="1" lang="en-US" altLang="ja-JP" sz="2000" b="1" dirty="0">
                <a:latin typeface="BIZ UDPゴシック" panose="020B0400000000000000" pitchFamily="50" charset="-128"/>
                <a:ea typeface="BIZ UDPゴシック" panose="020B0400000000000000" pitchFamily="50" charset="-128"/>
              </a:rPr>
              <a:t>0.1</a:t>
            </a:r>
            <a:r>
              <a:rPr lang="ja-JP" altLang="en-US" sz="2000" dirty="0">
                <a:latin typeface="BIZ UDPゴシック" panose="020B0400000000000000" pitchFamily="50" charset="-128"/>
                <a:ea typeface="BIZ UDPゴシック" panose="020B0400000000000000" pitchFamily="50" charset="-128"/>
              </a:rPr>
              <a:t>個／Ｌ　             </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　つまり　１０</a:t>
            </a:r>
            <a:r>
              <a:rPr lang="en-US" altLang="ja-JP" sz="2000" dirty="0">
                <a:latin typeface="BIZ UDPゴシック" panose="020B0400000000000000" pitchFamily="50" charset="-128"/>
                <a:ea typeface="BIZ UDPゴシック" panose="020B0400000000000000" pitchFamily="50" charset="-128"/>
              </a:rPr>
              <a:t>0</a:t>
            </a:r>
            <a:r>
              <a:rPr lang="ja-JP" altLang="en-US" sz="2000" dirty="0">
                <a:latin typeface="BIZ UDPゴシック" panose="020B0400000000000000" pitchFamily="50" charset="-128"/>
                <a:ea typeface="BIZ UDPゴシック" panose="020B0400000000000000" pitchFamily="50" charset="-128"/>
              </a:rPr>
              <a:t>個</a:t>
            </a:r>
            <a:r>
              <a:rPr lang="en-US" altLang="ja-JP" sz="2000" dirty="0">
                <a:latin typeface="BIZ UDPゴシック" panose="020B0400000000000000" pitchFamily="50" charset="-128"/>
                <a:ea typeface="BIZ UDPゴシック" panose="020B0400000000000000" pitchFamily="50" charset="-128"/>
              </a:rPr>
              <a:t>/L </a:t>
            </a:r>
            <a:r>
              <a:rPr lang="ja-JP" altLang="en-US" sz="2000" dirty="0">
                <a:latin typeface="BIZ UDPゴシック" panose="020B0400000000000000" pitchFamily="50" charset="-128"/>
                <a:ea typeface="BIZ UDPゴシック" panose="020B0400000000000000" pitchFamily="50" charset="-128"/>
              </a:rPr>
              <a:t>として計算）</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熱交換用　冷却水などは　</a:t>
            </a:r>
            <a:r>
              <a:rPr lang="en-US" altLang="ja-JP" sz="2000" b="1" dirty="0">
                <a:latin typeface="BIZ UDPゴシック" panose="020B0400000000000000" pitchFamily="50" charset="-128"/>
                <a:ea typeface="BIZ UDPゴシック" panose="020B0400000000000000" pitchFamily="50" charset="-128"/>
              </a:rPr>
              <a:t>10</a:t>
            </a:r>
            <a:r>
              <a:rPr lang="en-US" altLang="ja-JP" sz="2000" b="1" baseline="30000" dirty="0">
                <a:latin typeface="BIZ UDPゴシック" panose="020B0400000000000000" pitchFamily="50" charset="-128"/>
                <a:ea typeface="BIZ UDPゴシック" panose="020B0400000000000000" pitchFamily="50" charset="-128"/>
              </a:rPr>
              <a:t>5</a:t>
            </a:r>
            <a:r>
              <a:rPr lang="ja-JP" altLang="en-US" sz="2000" dirty="0">
                <a:latin typeface="BIZ UDPゴシック" panose="020B0400000000000000" pitchFamily="50" charset="-128"/>
                <a:ea typeface="BIZ UDPゴシック" panose="020B0400000000000000" pitchFamily="50" charset="-128"/>
              </a:rPr>
              <a:t>－</a:t>
            </a:r>
            <a:r>
              <a:rPr lang="en-US" altLang="ja-JP" sz="2000" dirty="0">
                <a:latin typeface="BIZ UDPゴシック" panose="020B0400000000000000" pitchFamily="50" charset="-128"/>
                <a:ea typeface="BIZ UDPゴシック" panose="020B0400000000000000" pitchFamily="50" charset="-128"/>
              </a:rPr>
              <a:t>10</a:t>
            </a:r>
            <a:r>
              <a:rPr lang="en-US" altLang="ja-JP" sz="2000" baseline="30000" dirty="0">
                <a:latin typeface="BIZ UDPゴシック" panose="020B0400000000000000" pitchFamily="50" charset="-128"/>
                <a:ea typeface="BIZ UDPゴシック" panose="020B0400000000000000" pitchFamily="50" charset="-128"/>
              </a:rPr>
              <a:t>8</a:t>
            </a:r>
            <a:r>
              <a:rPr lang="ja-JP" altLang="en-US" sz="2000" dirty="0">
                <a:latin typeface="BIZ UDPゴシック" panose="020B0400000000000000" pitchFamily="50" charset="-128"/>
                <a:ea typeface="BIZ UDPゴシック" panose="020B0400000000000000" pitchFamily="50" charset="-128"/>
              </a:rPr>
              <a:t>個／Ｌ</a:t>
            </a:r>
            <a:r>
              <a:rPr kumimoji="1" lang="ja-JP" altLang="en-US" sz="2000" dirty="0">
                <a:latin typeface="BIZ UDPゴシック" panose="020B0400000000000000" pitchFamily="50" charset="-128"/>
                <a:ea typeface="BIZ UDPゴシック" panose="020B0400000000000000" pitchFamily="50" charset="-128"/>
              </a:rPr>
              <a:t>　</a:t>
            </a:r>
            <a:endParaRPr kumimoji="1"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汚染水は　</a:t>
            </a:r>
            <a:r>
              <a:rPr lang="en-US" altLang="ja-JP" sz="2000" dirty="0">
                <a:latin typeface="BIZ UDPゴシック" panose="020B0400000000000000" pitchFamily="50" charset="-128"/>
                <a:ea typeface="BIZ UDPゴシック" panose="020B0400000000000000" pitchFamily="50" charset="-128"/>
              </a:rPr>
              <a:t> </a:t>
            </a:r>
            <a:r>
              <a:rPr lang="ja-JP" altLang="en-US" sz="2000" dirty="0">
                <a:latin typeface="BIZ UDPゴシック" panose="020B0400000000000000" pitchFamily="50" charset="-128"/>
                <a:ea typeface="BIZ UDPゴシック" panose="020B0400000000000000" pitchFamily="50" charset="-128"/>
              </a:rPr>
              <a:t>＞</a:t>
            </a:r>
            <a:r>
              <a:rPr lang="en-US" altLang="ja-JP" sz="2000" b="1" dirty="0">
                <a:latin typeface="BIZ UDPゴシック" panose="020B0400000000000000" pitchFamily="50" charset="-128"/>
                <a:ea typeface="BIZ UDPゴシック" panose="020B0400000000000000" pitchFamily="50" charset="-128"/>
              </a:rPr>
              <a:t>10</a:t>
            </a:r>
            <a:r>
              <a:rPr lang="en-US" altLang="ja-JP" sz="2000" b="1" baseline="30000" dirty="0">
                <a:latin typeface="BIZ UDPゴシック" panose="020B0400000000000000" pitchFamily="50" charset="-128"/>
                <a:ea typeface="BIZ UDPゴシック" panose="020B0400000000000000" pitchFamily="50" charset="-128"/>
              </a:rPr>
              <a:t>8</a:t>
            </a:r>
            <a:r>
              <a:rPr lang="ja-JP" altLang="en-US" sz="2000" dirty="0">
                <a:latin typeface="BIZ UDPゴシック" panose="020B0400000000000000" pitchFamily="50" charset="-128"/>
                <a:ea typeface="BIZ UDPゴシック" panose="020B0400000000000000" pitchFamily="50" charset="-128"/>
              </a:rPr>
              <a:t>個／Ｌ</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4" name="円/楕円 3"/>
          <p:cNvSpPr/>
          <p:nvPr/>
        </p:nvSpPr>
        <p:spPr>
          <a:xfrm>
            <a:off x="544188" y="1653574"/>
            <a:ext cx="2011588" cy="7017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ja-JP" altLang="en-US" sz="1200" dirty="0">
                <a:solidFill>
                  <a:schemeClr val="tx1"/>
                </a:solidFill>
              </a:rPr>
              <a:t>無菌チャンバー</a:t>
            </a:r>
          </a:p>
        </p:txBody>
      </p:sp>
      <p:sp>
        <p:nvSpPr>
          <p:cNvPr id="5" name="円/楕円 4"/>
          <p:cNvSpPr/>
          <p:nvPr/>
        </p:nvSpPr>
        <p:spPr>
          <a:xfrm>
            <a:off x="469293" y="2881431"/>
            <a:ext cx="2157821" cy="7017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ja-JP" altLang="en-US" sz="1200" dirty="0">
                <a:solidFill>
                  <a:schemeClr val="tx1"/>
                </a:solidFill>
              </a:rPr>
              <a:t>倉庫な</a:t>
            </a:r>
            <a:r>
              <a:rPr kumimoji="1" lang="ja-JP" altLang="en-US" sz="1200" dirty="0">
                <a:solidFill>
                  <a:schemeClr val="tx1"/>
                </a:solidFill>
              </a:rPr>
              <a:t>ど</a:t>
            </a:r>
          </a:p>
        </p:txBody>
      </p:sp>
      <p:sp>
        <p:nvSpPr>
          <p:cNvPr id="6" name="右矢印 5"/>
          <p:cNvSpPr/>
          <p:nvPr/>
        </p:nvSpPr>
        <p:spPr>
          <a:xfrm>
            <a:off x="218302" y="2327889"/>
            <a:ext cx="651771" cy="49758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a:off x="5710876" y="2881431"/>
            <a:ext cx="7200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スライド番号プレースホルダー 6">
            <a:extLst>
              <a:ext uri="{FF2B5EF4-FFF2-40B4-BE49-F238E27FC236}">
                <a16:creationId xmlns:a16="http://schemas.microsoft.com/office/drawing/2014/main" id="{A2733B47-334E-40F1-964F-B5D20CE79947}"/>
              </a:ext>
            </a:extLst>
          </p:cNvPr>
          <p:cNvSpPr>
            <a:spLocks noGrp="1"/>
          </p:cNvSpPr>
          <p:nvPr>
            <p:ph type="sldNum" sz="quarter" idx="12"/>
          </p:nvPr>
        </p:nvSpPr>
        <p:spPr/>
        <p:txBody>
          <a:bodyPr/>
          <a:lstStyle/>
          <a:p>
            <a:fld id="{1557A453-9820-4273-9442-1A1DE1698562}" type="slidenum">
              <a:rPr kumimoji="1" lang="ja-JP" altLang="en-US" smtClean="0"/>
              <a:t>127</a:t>
            </a:fld>
            <a:endParaRPr kumimoji="1" lang="ja-JP" altLang="en-US"/>
          </a:p>
        </p:txBody>
      </p:sp>
    </p:spTree>
    <p:extLst>
      <p:ext uri="{BB962C8B-B14F-4D97-AF65-F5344CB8AC3E}">
        <p14:creationId xmlns:p14="http://schemas.microsoft.com/office/powerpoint/2010/main" val="322599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21000" y="2273958"/>
            <a:ext cx="7301999" cy="2123658"/>
          </a:xfrm>
          <a:prstGeom prst="rect">
            <a:avLst/>
          </a:prstGeom>
          <a:noFill/>
        </p:spPr>
        <p:txBody>
          <a:bodyPr wrap="none" rtlCol="0">
            <a:spAutoFit/>
          </a:bodyPr>
          <a:lstStyle/>
          <a:p>
            <a:r>
              <a:rPr lang="ja-JP" altLang="en-US" sz="4400" dirty="0">
                <a:latin typeface="BIZ UDPゴシック" panose="020B0400000000000000" pitchFamily="50" charset="-128"/>
                <a:ea typeface="BIZ UDPゴシック" panose="020B0400000000000000" pitchFamily="50" charset="-128"/>
              </a:rPr>
              <a:t>では・・・１Ｌの空気または水が</a:t>
            </a:r>
            <a:endParaRPr lang="en-US" altLang="ja-JP" sz="4400" dirty="0">
              <a:latin typeface="BIZ UDPゴシック" panose="020B0400000000000000" pitchFamily="50" charset="-128"/>
              <a:ea typeface="BIZ UDPゴシック" panose="020B0400000000000000" pitchFamily="50" charset="-128"/>
            </a:endParaRPr>
          </a:p>
          <a:p>
            <a:r>
              <a:rPr lang="ja-JP" altLang="en-US" sz="4400" dirty="0">
                <a:latin typeface="BIZ UDPゴシック" panose="020B0400000000000000" pitchFamily="50" charset="-128"/>
                <a:ea typeface="BIZ UDPゴシック" panose="020B0400000000000000" pitchFamily="50" charset="-128"/>
              </a:rPr>
              <a:t>無菌エリアに侵入したら？</a:t>
            </a:r>
            <a:endParaRPr lang="en-US" altLang="ja-JP" sz="4400" dirty="0">
              <a:latin typeface="BIZ UDPゴシック" panose="020B0400000000000000" pitchFamily="50" charset="-128"/>
              <a:ea typeface="BIZ UDPゴシック" panose="020B0400000000000000" pitchFamily="50" charset="-128"/>
            </a:endParaRPr>
          </a:p>
          <a:p>
            <a:endParaRPr kumimoji="1" lang="ja-JP" altLang="en-US" sz="4400"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DF1A6231-4FC5-4155-88F1-3D02742B9940}"/>
              </a:ext>
            </a:extLst>
          </p:cNvPr>
          <p:cNvSpPr>
            <a:spLocks noGrp="1"/>
          </p:cNvSpPr>
          <p:nvPr>
            <p:ph type="sldNum" sz="quarter" idx="12"/>
          </p:nvPr>
        </p:nvSpPr>
        <p:spPr/>
        <p:txBody>
          <a:bodyPr/>
          <a:lstStyle/>
          <a:p>
            <a:fld id="{1557A453-9820-4273-9442-1A1DE1698562}" type="slidenum">
              <a:rPr kumimoji="1" lang="ja-JP" altLang="en-US" smtClean="0"/>
              <a:t>128</a:t>
            </a:fld>
            <a:endParaRPr kumimoji="1" lang="ja-JP" altLang="en-US"/>
          </a:p>
        </p:txBody>
      </p:sp>
    </p:spTree>
    <p:extLst>
      <p:ext uri="{BB962C8B-B14F-4D97-AF65-F5344CB8AC3E}">
        <p14:creationId xmlns:p14="http://schemas.microsoft.com/office/powerpoint/2010/main" val="231494721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323528" y="1484784"/>
            <a:ext cx="1516712" cy="64807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無菌エアー</a:t>
            </a:r>
          </a:p>
        </p:txBody>
      </p:sp>
      <p:sp>
        <p:nvSpPr>
          <p:cNvPr id="3" name="角丸四角形 2"/>
          <p:cNvSpPr/>
          <p:nvPr/>
        </p:nvSpPr>
        <p:spPr>
          <a:xfrm>
            <a:off x="1968366" y="1484784"/>
            <a:ext cx="1516712" cy="64807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BIZ UDPゴシック" panose="020B0400000000000000" pitchFamily="50" charset="-128"/>
                <a:ea typeface="BIZ UDPゴシック" panose="020B0400000000000000" pitchFamily="50" charset="-128"/>
              </a:rPr>
              <a:t>外気</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4" name="角丸四角形 3"/>
          <p:cNvSpPr/>
          <p:nvPr/>
        </p:nvSpPr>
        <p:spPr>
          <a:xfrm>
            <a:off x="3923928" y="3429000"/>
            <a:ext cx="1516712" cy="648072"/>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BIZ UDPゴシック" panose="020B0400000000000000" pitchFamily="50" charset="-128"/>
                <a:ea typeface="BIZ UDPゴシック" panose="020B0400000000000000" pitchFamily="50" charset="-128"/>
              </a:rPr>
              <a:t>水道水</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5" name="角丸四角形 4"/>
          <p:cNvSpPr/>
          <p:nvPr/>
        </p:nvSpPr>
        <p:spPr>
          <a:xfrm>
            <a:off x="5593040" y="3429000"/>
            <a:ext cx="1516712" cy="648072"/>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BIZ UDPゴシック" panose="020B0400000000000000" pitchFamily="50" charset="-128"/>
                <a:ea typeface="BIZ UDPゴシック" panose="020B0400000000000000" pitchFamily="50" charset="-128"/>
              </a:rPr>
              <a:t>冷却水</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6" name="角丸四角形 5"/>
          <p:cNvSpPr/>
          <p:nvPr/>
        </p:nvSpPr>
        <p:spPr>
          <a:xfrm>
            <a:off x="7262152" y="3395003"/>
            <a:ext cx="1516712" cy="648072"/>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BIZ UDPゴシック" panose="020B0400000000000000" pitchFamily="50" charset="-128"/>
                <a:ea typeface="BIZ UDPゴシック" panose="020B0400000000000000" pitchFamily="50" charset="-128"/>
              </a:rPr>
              <a:t>汚染水</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grpSp>
        <p:nvGrpSpPr>
          <p:cNvPr id="7" name="グループ化 6"/>
          <p:cNvGrpSpPr/>
          <p:nvPr/>
        </p:nvGrpSpPr>
        <p:grpSpPr>
          <a:xfrm>
            <a:off x="323528" y="5233087"/>
            <a:ext cx="8482587" cy="1173876"/>
            <a:chOff x="323528" y="5233087"/>
            <a:chExt cx="8482587" cy="1173876"/>
          </a:xfrm>
        </p:grpSpPr>
        <p:cxnSp>
          <p:nvCxnSpPr>
            <p:cNvPr id="8" name="直線矢印コネクタ 7"/>
            <p:cNvCxnSpPr/>
            <p:nvPr/>
          </p:nvCxnSpPr>
          <p:spPr>
            <a:xfrm flipV="1">
              <a:off x="323528" y="5445224"/>
              <a:ext cx="8455336" cy="72008"/>
            </a:xfrm>
            <a:prstGeom prst="straightConnector1">
              <a:avLst/>
            </a:prstGeom>
            <a:ln w="5715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角丸四角形 8"/>
            <p:cNvSpPr/>
            <p:nvPr/>
          </p:nvSpPr>
          <p:spPr>
            <a:xfrm>
              <a:off x="3275856" y="5413107"/>
              <a:ext cx="648072" cy="4320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 name="円弧 9"/>
            <p:cNvSpPr/>
            <p:nvPr/>
          </p:nvSpPr>
          <p:spPr>
            <a:xfrm>
              <a:off x="3599892" y="5233087"/>
              <a:ext cx="180020" cy="79208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1" name="円弧 10"/>
            <p:cNvSpPr/>
            <p:nvPr/>
          </p:nvSpPr>
          <p:spPr>
            <a:xfrm>
              <a:off x="3275856" y="5260932"/>
              <a:ext cx="180020" cy="79208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2" name="テキスト ボックス 11"/>
            <p:cNvSpPr txBox="1"/>
            <p:nvPr/>
          </p:nvSpPr>
          <p:spPr>
            <a:xfrm>
              <a:off x="7595527" y="5694583"/>
              <a:ext cx="1210588" cy="707886"/>
            </a:xfrm>
            <a:prstGeom prst="rect">
              <a:avLst/>
            </a:prstGeom>
            <a:noFill/>
          </p:spPr>
          <p:txBody>
            <a:bodyPr wrap="none" rtlCol="0">
              <a:spAutoFit/>
            </a:bodyPr>
            <a:lstStyle/>
            <a:p>
              <a:r>
                <a:rPr lang="ja-JP" altLang="en-US" sz="4000" dirty="0">
                  <a:latin typeface="BIZ UDPゴシック" panose="020B0400000000000000" pitchFamily="50" charset="-128"/>
                  <a:ea typeface="BIZ UDPゴシック" panose="020B0400000000000000" pitchFamily="50" charset="-128"/>
                </a:rPr>
                <a:t>強い</a:t>
              </a:r>
              <a:endParaRPr kumimoji="1" lang="ja-JP" altLang="en-US" sz="4000" dirty="0">
                <a:latin typeface="BIZ UDPゴシック" panose="020B0400000000000000" pitchFamily="50" charset="-128"/>
                <a:ea typeface="BIZ UDPゴシック" panose="020B0400000000000000" pitchFamily="50" charset="-128"/>
              </a:endParaRPr>
            </a:p>
          </p:txBody>
        </p:sp>
        <p:sp>
          <p:nvSpPr>
            <p:cNvPr id="13" name="テキスト ボックス 12"/>
            <p:cNvSpPr txBox="1"/>
            <p:nvPr/>
          </p:nvSpPr>
          <p:spPr>
            <a:xfrm>
              <a:off x="3204130" y="5694583"/>
              <a:ext cx="2236510" cy="707886"/>
            </a:xfrm>
            <a:prstGeom prst="rect">
              <a:avLst/>
            </a:prstGeom>
            <a:noFill/>
          </p:spPr>
          <p:txBody>
            <a:bodyPr wrap="none" rtlCol="0">
              <a:spAutoFit/>
            </a:bodyPr>
            <a:lstStyle/>
            <a:p>
              <a:r>
                <a:rPr kumimoji="1" lang="ja-JP" altLang="en-US" sz="4000" dirty="0">
                  <a:latin typeface="BIZ UDPゴシック" panose="020B0400000000000000" pitchFamily="50" charset="-128"/>
                  <a:ea typeface="BIZ UDPゴシック" panose="020B0400000000000000" pitchFamily="50" charset="-128"/>
                </a:rPr>
                <a:t>汚染の</a:t>
              </a:r>
              <a:r>
                <a:rPr lang="ja-JP" altLang="en-US" sz="4000" dirty="0">
                  <a:latin typeface="BIZ UDPゴシック" panose="020B0400000000000000" pitchFamily="50" charset="-128"/>
                  <a:ea typeface="BIZ UDPゴシック" panose="020B0400000000000000" pitchFamily="50" charset="-128"/>
                </a:rPr>
                <a:t>力</a:t>
              </a:r>
              <a:endParaRPr kumimoji="1" lang="ja-JP" altLang="en-US" sz="4000" dirty="0">
                <a:latin typeface="BIZ UDPゴシック" panose="020B0400000000000000" pitchFamily="50" charset="-128"/>
                <a:ea typeface="BIZ UDPゴシック" panose="020B0400000000000000" pitchFamily="50" charset="-128"/>
              </a:endParaRPr>
            </a:p>
          </p:txBody>
        </p:sp>
        <p:sp>
          <p:nvSpPr>
            <p:cNvPr id="14" name="テキスト ボックス 13"/>
            <p:cNvSpPr txBox="1"/>
            <p:nvPr/>
          </p:nvSpPr>
          <p:spPr>
            <a:xfrm>
              <a:off x="398413" y="5699077"/>
              <a:ext cx="1210588" cy="707886"/>
            </a:xfrm>
            <a:prstGeom prst="rect">
              <a:avLst/>
            </a:prstGeom>
            <a:noFill/>
          </p:spPr>
          <p:txBody>
            <a:bodyPr wrap="none" rtlCol="0">
              <a:spAutoFit/>
            </a:bodyPr>
            <a:lstStyle/>
            <a:p>
              <a:r>
                <a:rPr lang="ja-JP" altLang="en-US" sz="4000" dirty="0">
                  <a:latin typeface="BIZ UDPゴシック" panose="020B0400000000000000" pitchFamily="50" charset="-128"/>
                  <a:ea typeface="BIZ UDPゴシック" panose="020B0400000000000000" pitchFamily="50" charset="-128"/>
                </a:rPr>
                <a:t>弱い</a:t>
              </a:r>
              <a:endParaRPr kumimoji="1" lang="ja-JP" altLang="en-US" sz="4000" dirty="0">
                <a:latin typeface="BIZ UDPゴシック" panose="020B0400000000000000" pitchFamily="50" charset="-128"/>
                <a:ea typeface="BIZ UDPゴシック" panose="020B0400000000000000" pitchFamily="50" charset="-128"/>
              </a:endParaRPr>
            </a:p>
          </p:txBody>
        </p:sp>
      </p:grpSp>
      <p:sp>
        <p:nvSpPr>
          <p:cNvPr id="15" name="テキスト ボックス 14"/>
          <p:cNvSpPr txBox="1"/>
          <p:nvPr/>
        </p:nvSpPr>
        <p:spPr>
          <a:xfrm>
            <a:off x="2162564" y="980728"/>
            <a:ext cx="1107996"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充填室内</a:t>
            </a:r>
          </a:p>
        </p:txBody>
      </p:sp>
      <p:sp>
        <p:nvSpPr>
          <p:cNvPr id="16" name="スライド番号プレースホルダー 15">
            <a:extLst>
              <a:ext uri="{FF2B5EF4-FFF2-40B4-BE49-F238E27FC236}">
                <a16:creationId xmlns:a16="http://schemas.microsoft.com/office/drawing/2014/main" id="{899DA259-7BD5-43A5-B5FA-53598A46FDA5}"/>
              </a:ext>
            </a:extLst>
          </p:cNvPr>
          <p:cNvSpPr>
            <a:spLocks noGrp="1"/>
          </p:cNvSpPr>
          <p:nvPr>
            <p:ph type="sldNum" sz="quarter" idx="12"/>
          </p:nvPr>
        </p:nvSpPr>
        <p:spPr/>
        <p:txBody>
          <a:bodyPr/>
          <a:lstStyle/>
          <a:p>
            <a:fld id="{1557A453-9820-4273-9442-1A1DE1698562}" type="slidenum">
              <a:rPr kumimoji="1" lang="ja-JP" altLang="en-US" smtClean="0"/>
              <a:t>129</a:t>
            </a:fld>
            <a:endParaRPr kumimoji="1" lang="ja-JP" altLang="en-US"/>
          </a:p>
        </p:txBody>
      </p:sp>
    </p:spTree>
    <p:extLst>
      <p:ext uri="{BB962C8B-B14F-4D97-AF65-F5344CB8AC3E}">
        <p14:creationId xmlns:p14="http://schemas.microsoft.com/office/powerpoint/2010/main" val="2112953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6D1F1BD-7E2A-4E45-ACB4-025351583693}"/>
              </a:ext>
            </a:extLst>
          </p:cNvPr>
          <p:cNvPicPr>
            <a:picLocks noChangeAspect="1"/>
          </p:cNvPicPr>
          <p:nvPr/>
        </p:nvPicPr>
        <p:blipFill>
          <a:blip r:embed="rId2"/>
          <a:stretch>
            <a:fillRect/>
          </a:stretch>
        </p:blipFill>
        <p:spPr>
          <a:xfrm>
            <a:off x="1659558" y="665295"/>
            <a:ext cx="5978915" cy="5891845"/>
          </a:xfrm>
          <a:prstGeom prst="rect">
            <a:avLst/>
          </a:prstGeom>
        </p:spPr>
      </p:pic>
      <p:sp>
        <p:nvSpPr>
          <p:cNvPr id="2" name="スライド番号プレースホルダー 1">
            <a:extLst>
              <a:ext uri="{FF2B5EF4-FFF2-40B4-BE49-F238E27FC236}">
                <a16:creationId xmlns:a16="http://schemas.microsoft.com/office/drawing/2014/main" id="{AE3BCC6B-C212-44BD-AF69-14183A2EF896}"/>
              </a:ext>
            </a:extLst>
          </p:cNvPr>
          <p:cNvSpPr>
            <a:spLocks noGrp="1"/>
          </p:cNvSpPr>
          <p:nvPr>
            <p:ph type="sldNum" sz="quarter" idx="12"/>
          </p:nvPr>
        </p:nvSpPr>
        <p:spPr/>
        <p:txBody>
          <a:bodyPr/>
          <a:lstStyle/>
          <a:p>
            <a:fld id="{4C37B8AF-CD2E-4D49-A539-A50CD89383E0}" type="slidenum">
              <a:rPr kumimoji="1" lang="ja-JP" altLang="en-US" smtClean="0"/>
              <a:t>13</a:t>
            </a:fld>
            <a:endParaRPr kumimoji="1" lang="ja-JP" altLang="en-US" dirty="0"/>
          </a:p>
        </p:txBody>
      </p:sp>
      <p:sp>
        <p:nvSpPr>
          <p:cNvPr id="4" name="テキスト ボックス 3">
            <a:extLst>
              <a:ext uri="{FF2B5EF4-FFF2-40B4-BE49-F238E27FC236}">
                <a16:creationId xmlns:a16="http://schemas.microsoft.com/office/drawing/2014/main" id="{676CA31A-C109-447B-844C-8CB2C8E2653F}"/>
              </a:ext>
            </a:extLst>
          </p:cNvPr>
          <p:cNvSpPr txBox="1"/>
          <p:nvPr/>
        </p:nvSpPr>
        <p:spPr>
          <a:xfrm>
            <a:off x="3146039" y="125081"/>
            <a:ext cx="3005951" cy="769441"/>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4400" dirty="0">
                <a:latin typeface="BIZ UDPゴシック" panose="020B0400000000000000" pitchFamily="50" charset="-128"/>
                <a:ea typeface="BIZ UDPゴシック" panose="020B0400000000000000" pitchFamily="50" charset="-128"/>
              </a:rPr>
              <a:t>低温芽胞菌</a:t>
            </a:r>
          </a:p>
        </p:txBody>
      </p:sp>
    </p:spTree>
    <p:extLst>
      <p:ext uri="{BB962C8B-B14F-4D97-AF65-F5344CB8AC3E}">
        <p14:creationId xmlns:p14="http://schemas.microsoft.com/office/powerpoint/2010/main" val="408300071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35327" y="489110"/>
            <a:ext cx="8648521" cy="1446550"/>
          </a:xfrm>
          <a:prstGeom prst="rect">
            <a:avLst/>
          </a:prstGeom>
          <a:noFill/>
        </p:spPr>
        <p:txBody>
          <a:bodyPr wrap="none" rtlCol="0">
            <a:spAutoFit/>
          </a:bodyPr>
          <a:lstStyle/>
          <a:p>
            <a:r>
              <a:rPr lang="ja-JP" altLang="en-US" sz="4400" dirty="0">
                <a:latin typeface="BIZ UDPゴシック" panose="020B0400000000000000" pitchFamily="50" charset="-128"/>
                <a:ea typeface="BIZ UDPゴシック" panose="020B0400000000000000" pitchFamily="50" charset="-128"/>
              </a:rPr>
              <a:t>汚染水吸い込みの可能性のひとつ</a:t>
            </a:r>
            <a:endParaRPr lang="en-US" altLang="ja-JP" sz="4400" dirty="0">
              <a:latin typeface="BIZ UDPゴシック" panose="020B0400000000000000" pitchFamily="50" charset="-128"/>
              <a:ea typeface="BIZ UDPゴシック" panose="020B0400000000000000" pitchFamily="50" charset="-128"/>
            </a:endParaRPr>
          </a:p>
          <a:p>
            <a:endParaRPr kumimoji="1" lang="ja-JP" altLang="en-US" sz="4400" dirty="0">
              <a:latin typeface="BIZ UDPゴシック" panose="020B0400000000000000" pitchFamily="50" charset="-128"/>
              <a:ea typeface="BIZ UDPゴシック" panose="020B0400000000000000" pitchFamily="50" charset="-128"/>
            </a:endParaRPr>
          </a:p>
        </p:txBody>
      </p:sp>
      <p:pic>
        <p:nvPicPr>
          <p:cNvPr id="3" name="Picture 9"/>
          <p:cNvPicPr>
            <a:picLocks noChangeAspect="1" noChangeArrowheads="1"/>
          </p:cNvPicPr>
          <p:nvPr/>
        </p:nvPicPr>
        <p:blipFill>
          <a:blip r:embed="rId2" cstate="print"/>
          <a:srcRect/>
          <a:stretch>
            <a:fillRect/>
          </a:stretch>
        </p:blipFill>
        <p:spPr bwMode="auto">
          <a:xfrm>
            <a:off x="280396" y="1556792"/>
            <a:ext cx="8490832" cy="4464496"/>
          </a:xfrm>
          <a:prstGeom prst="rect">
            <a:avLst/>
          </a:prstGeom>
          <a:noFill/>
          <a:ln w="9525">
            <a:noFill/>
            <a:miter lim="800000"/>
            <a:headEnd/>
            <a:tailEnd/>
          </a:ln>
        </p:spPr>
      </p:pic>
      <p:sp>
        <p:nvSpPr>
          <p:cNvPr id="5" name="円/楕円 4"/>
          <p:cNvSpPr/>
          <p:nvPr/>
        </p:nvSpPr>
        <p:spPr>
          <a:xfrm>
            <a:off x="3707904" y="3501008"/>
            <a:ext cx="2304256" cy="23762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a:extLst>
              <a:ext uri="{FF2B5EF4-FFF2-40B4-BE49-F238E27FC236}">
                <a16:creationId xmlns:a16="http://schemas.microsoft.com/office/drawing/2014/main" id="{66F073B8-4FBF-4320-8622-F7D21142C141}"/>
              </a:ext>
            </a:extLst>
          </p:cNvPr>
          <p:cNvSpPr>
            <a:spLocks noGrp="1"/>
          </p:cNvSpPr>
          <p:nvPr>
            <p:ph type="sldNum" sz="quarter" idx="12"/>
          </p:nvPr>
        </p:nvSpPr>
        <p:spPr/>
        <p:txBody>
          <a:bodyPr/>
          <a:lstStyle/>
          <a:p>
            <a:fld id="{1557A453-9820-4273-9442-1A1DE1698562}" type="slidenum">
              <a:rPr kumimoji="1" lang="ja-JP" altLang="en-US" smtClean="0"/>
              <a:t>130</a:t>
            </a:fld>
            <a:endParaRPr kumimoji="1" lang="ja-JP" altLang="en-US"/>
          </a:p>
        </p:txBody>
      </p:sp>
    </p:spTree>
    <p:extLst>
      <p:ext uri="{BB962C8B-B14F-4D97-AF65-F5344CB8AC3E}">
        <p14:creationId xmlns:p14="http://schemas.microsoft.com/office/powerpoint/2010/main" val="186706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Personal folder 2013.11.18\Personal photo\2013.11.15 Takasaki Orihiro\IMG_08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00"/>
            <a:ext cx="9372533" cy="70294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251520" y="5805264"/>
            <a:ext cx="1973617" cy="584775"/>
          </a:xfrm>
          <a:prstGeom prst="rect">
            <a:avLst/>
          </a:prstGeom>
          <a:solidFill>
            <a:schemeClr val="bg1"/>
          </a:solidFill>
        </p:spPr>
        <p:txBody>
          <a:bodyPr wrap="none" rtlCol="0">
            <a:spAutoFit/>
          </a:bodyPr>
          <a:lstStyle/>
          <a:p>
            <a:r>
              <a:rPr lang="ja-JP" altLang="en-US" sz="3200" dirty="0">
                <a:latin typeface="BIZ UDPゴシック" panose="020B0400000000000000" pitchFamily="50" charset="-128"/>
                <a:ea typeface="BIZ UDPゴシック" panose="020B0400000000000000" pitchFamily="50" charset="-128"/>
              </a:rPr>
              <a:t>実例：</a:t>
            </a:r>
            <a:r>
              <a:rPr lang="en-US" altLang="ja-JP" sz="3200" dirty="0">
                <a:latin typeface="BIZ UDPゴシック" panose="020B0400000000000000" pitchFamily="50" charset="-128"/>
                <a:ea typeface="BIZ UDPゴシック" panose="020B0400000000000000" pitchFamily="50" charset="-128"/>
              </a:rPr>
              <a:t>O</a:t>
            </a:r>
            <a:r>
              <a:rPr lang="ja-JP" altLang="en-US" sz="3200" dirty="0">
                <a:latin typeface="BIZ UDPゴシック" panose="020B0400000000000000" pitchFamily="50" charset="-128"/>
                <a:ea typeface="BIZ UDPゴシック" panose="020B0400000000000000" pitchFamily="50" charset="-128"/>
              </a:rPr>
              <a:t>社</a:t>
            </a:r>
            <a:endParaRPr lang="en-US" altLang="ja-JP" sz="3200"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A9A04626-0F7B-4CC1-8865-8D80B5E3FBE1}"/>
              </a:ext>
            </a:extLst>
          </p:cNvPr>
          <p:cNvSpPr>
            <a:spLocks noGrp="1"/>
          </p:cNvSpPr>
          <p:nvPr>
            <p:ph type="sldNum" sz="quarter" idx="12"/>
          </p:nvPr>
        </p:nvSpPr>
        <p:spPr/>
        <p:txBody>
          <a:bodyPr/>
          <a:lstStyle/>
          <a:p>
            <a:fld id="{1557A453-9820-4273-9442-1A1DE1698562}" type="slidenum">
              <a:rPr kumimoji="1" lang="ja-JP" altLang="en-US" smtClean="0"/>
              <a:t>131</a:t>
            </a:fld>
            <a:endParaRPr kumimoji="1" lang="ja-JP" altLang="en-US" dirty="0"/>
          </a:p>
        </p:txBody>
      </p:sp>
    </p:spTree>
    <p:extLst>
      <p:ext uri="{BB962C8B-B14F-4D97-AF65-F5344CB8AC3E}">
        <p14:creationId xmlns:p14="http://schemas.microsoft.com/office/powerpoint/2010/main" val="19859538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73781" y="2457860"/>
            <a:ext cx="8406468" cy="1446550"/>
          </a:xfrm>
          <a:prstGeom prst="rect">
            <a:avLst/>
          </a:prstGeom>
          <a:noFill/>
        </p:spPr>
        <p:txBody>
          <a:bodyPr wrap="none" rtlCol="0">
            <a:spAutoFit/>
          </a:bodyPr>
          <a:lstStyle/>
          <a:p>
            <a:r>
              <a:rPr lang="ja-JP" altLang="en-US" sz="4400" dirty="0">
                <a:latin typeface="BIZ UDPゴシック" panose="020B0400000000000000" pitchFamily="50" charset="-128"/>
                <a:ea typeface="BIZ UDPゴシック" panose="020B0400000000000000" pitchFamily="50" charset="-128"/>
              </a:rPr>
              <a:t>じゃあ「空気」だったら「安全」か？</a:t>
            </a:r>
            <a:endParaRPr lang="en-US" altLang="ja-JP" sz="4400" dirty="0">
              <a:latin typeface="BIZ UDPゴシック" panose="020B0400000000000000" pitchFamily="50" charset="-128"/>
              <a:ea typeface="BIZ UDPゴシック" panose="020B0400000000000000" pitchFamily="50" charset="-128"/>
            </a:endParaRPr>
          </a:p>
          <a:p>
            <a:endParaRPr kumimoji="1" lang="ja-JP" altLang="en-US" sz="4400"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A235DBC6-285C-46FC-BC89-03E8DC0C1344}"/>
              </a:ext>
            </a:extLst>
          </p:cNvPr>
          <p:cNvSpPr>
            <a:spLocks noGrp="1"/>
          </p:cNvSpPr>
          <p:nvPr>
            <p:ph type="sldNum" sz="quarter" idx="12"/>
          </p:nvPr>
        </p:nvSpPr>
        <p:spPr/>
        <p:txBody>
          <a:bodyPr/>
          <a:lstStyle/>
          <a:p>
            <a:fld id="{1557A453-9820-4273-9442-1A1DE1698562}" type="slidenum">
              <a:rPr kumimoji="1" lang="ja-JP" altLang="en-US" smtClean="0"/>
              <a:t>132</a:t>
            </a:fld>
            <a:endParaRPr kumimoji="1" lang="ja-JP" altLang="en-US"/>
          </a:p>
        </p:txBody>
      </p:sp>
    </p:spTree>
    <p:extLst>
      <p:ext uri="{BB962C8B-B14F-4D97-AF65-F5344CB8AC3E}">
        <p14:creationId xmlns:p14="http://schemas.microsoft.com/office/powerpoint/2010/main" val="148997809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upload.wikimedia.org/wikipedia/commons/a/a6/Turbulenter_Reinraum.png"/>
          <p:cNvPicPr>
            <a:picLocks noChangeAspect="1" noChangeArrowheads="1"/>
          </p:cNvPicPr>
          <p:nvPr/>
        </p:nvPicPr>
        <p:blipFill>
          <a:blip r:embed="rId2" cstate="print"/>
          <a:srcRect/>
          <a:stretch>
            <a:fillRect/>
          </a:stretch>
        </p:blipFill>
        <p:spPr bwMode="auto">
          <a:xfrm>
            <a:off x="5868144" y="3717032"/>
            <a:ext cx="2936410" cy="3140968"/>
          </a:xfrm>
          <a:prstGeom prst="rect">
            <a:avLst/>
          </a:prstGeom>
          <a:noFill/>
        </p:spPr>
      </p:pic>
      <p:pic>
        <p:nvPicPr>
          <p:cNvPr id="17412" name="Picture 4" descr="http://www.mizu-shori.com/wp-content/uploads/22-3-1.jpg"/>
          <p:cNvPicPr>
            <a:picLocks noChangeAspect="1" noChangeArrowheads="1"/>
          </p:cNvPicPr>
          <p:nvPr/>
        </p:nvPicPr>
        <p:blipFill>
          <a:blip r:embed="rId3" cstate="print"/>
          <a:srcRect/>
          <a:stretch>
            <a:fillRect/>
          </a:stretch>
        </p:blipFill>
        <p:spPr bwMode="auto">
          <a:xfrm>
            <a:off x="533672" y="0"/>
            <a:ext cx="7391010" cy="3717032"/>
          </a:xfrm>
          <a:prstGeom prst="rect">
            <a:avLst/>
          </a:prstGeom>
          <a:noFill/>
        </p:spPr>
      </p:pic>
      <p:sp>
        <p:nvSpPr>
          <p:cNvPr id="2" name="スライド番号プレースホルダー 1">
            <a:extLst>
              <a:ext uri="{FF2B5EF4-FFF2-40B4-BE49-F238E27FC236}">
                <a16:creationId xmlns:a16="http://schemas.microsoft.com/office/drawing/2014/main" id="{A778515E-43BD-4CEA-B892-B573DC9CEC39}"/>
              </a:ext>
            </a:extLst>
          </p:cNvPr>
          <p:cNvSpPr>
            <a:spLocks noGrp="1"/>
          </p:cNvSpPr>
          <p:nvPr>
            <p:ph type="sldNum" sz="quarter" idx="12"/>
          </p:nvPr>
        </p:nvSpPr>
        <p:spPr/>
        <p:txBody>
          <a:bodyPr/>
          <a:lstStyle/>
          <a:p>
            <a:fld id="{1557A453-9820-4273-9442-1A1DE1698562}" type="slidenum">
              <a:rPr kumimoji="1" lang="ja-JP" altLang="en-US" smtClean="0"/>
              <a:t>133</a:t>
            </a:fld>
            <a:endParaRPr kumimoji="1" lang="ja-JP" altLang="en-US"/>
          </a:p>
        </p:txBody>
      </p:sp>
    </p:spTree>
    <p:extLst>
      <p:ext uri="{BB962C8B-B14F-4D97-AF65-F5344CB8AC3E}">
        <p14:creationId xmlns:p14="http://schemas.microsoft.com/office/powerpoint/2010/main" val="164441365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3620" y="1484784"/>
            <a:ext cx="5295900" cy="3905250"/>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4531249" y="1628800"/>
            <a:ext cx="4644008" cy="3947904"/>
          </a:xfrm>
          <a:prstGeom prst="rect">
            <a:avLst/>
          </a:prstGeom>
          <a:noFill/>
          <a:ln w="9525">
            <a:noFill/>
            <a:miter lim="800000"/>
            <a:headEnd/>
            <a:tailEnd/>
          </a:ln>
        </p:spPr>
      </p:pic>
      <p:sp>
        <p:nvSpPr>
          <p:cNvPr id="2" name="テキスト ボックス 1"/>
          <p:cNvSpPr txBox="1"/>
          <p:nvPr/>
        </p:nvSpPr>
        <p:spPr>
          <a:xfrm>
            <a:off x="696705" y="248988"/>
            <a:ext cx="7669087" cy="1200329"/>
          </a:xfrm>
          <a:prstGeom prst="rect">
            <a:avLst/>
          </a:prstGeom>
          <a:noFill/>
        </p:spPr>
        <p:txBody>
          <a:bodyPr wrap="none" rtlCol="0">
            <a:spAutoFit/>
          </a:bodyPr>
          <a:lstStyle/>
          <a:p>
            <a:pPr algn="ctr"/>
            <a:r>
              <a:rPr kumimoji="1" lang="ja-JP" altLang="en-US" sz="3600" dirty="0">
                <a:latin typeface="BIZ UDPゴシック" panose="020B0400000000000000" pitchFamily="50" charset="-128"/>
                <a:ea typeface="BIZ UDPゴシック" panose="020B0400000000000000" pitchFamily="50" charset="-128"/>
              </a:rPr>
              <a:t>「埃も怖いが」通常アセプティックでは</a:t>
            </a:r>
            <a:endParaRPr kumimoji="1" lang="en-US" altLang="ja-JP" sz="3600" dirty="0">
              <a:latin typeface="BIZ UDPゴシック" panose="020B0400000000000000" pitchFamily="50" charset="-128"/>
              <a:ea typeface="BIZ UDPゴシック" panose="020B0400000000000000" pitchFamily="50" charset="-128"/>
            </a:endParaRPr>
          </a:p>
          <a:p>
            <a:pPr algn="ctr"/>
            <a:r>
              <a:rPr kumimoji="1" lang="ja-JP" altLang="en-US" sz="3600" dirty="0">
                <a:latin typeface="BIZ UDPゴシック" panose="020B0400000000000000" pitchFamily="50" charset="-128"/>
                <a:ea typeface="BIZ UDPゴシック" panose="020B0400000000000000" pitchFamily="50" charset="-128"/>
              </a:rPr>
              <a:t>エアロゾル</a:t>
            </a:r>
          </a:p>
        </p:txBody>
      </p:sp>
      <p:sp>
        <p:nvSpPr>
          <p:cNvPr id="3" name="スライド番号プレースホルダー 2">
            <a:extLst>
              <a:ext uri="{FF2B5EF4-FFF2-40B4-BE49-F238E27FC236}">
                <a16:creationId xmlns:a16="http://schemas.microsoft.com/office/drawing/2014/main" id="{544A2396-07E3-415E-B49D-4C960516933A}"/>
              </a:ext>
            </a:extLst>
          </p:cNvPr>
          <p:cNvSpPr>
            <a:spLocks noGrp="1"/>
          </p:cNvSpPr>
          <p:nvPr>
            <p:ph type="sldNum" sz="quarter" idx="12"/>
          </p:nvPr>
        </p:nvSpPr>
        <p:spPr/>
        <p:txBody>
          <a:bodyPr/>
          <a:lstStyle/>
          <a:p>
            <a:fld id="{1557A453-9820-4273-9442-1A1DE1698562}" type="slidenum">
              <a:rPr kumimoji="1" lang="ja-JP" altLang="en-US" smtClean="0"/>
              <a:t>134</a:t>
            </a:fld>
            <a:endParaRPr kumimoji="1" lang="ja-JP" altLang="en-US"/>
          </a:p>
        </p:txBody>
      </p:sp>
    </p:spTree>
    <p:extLst>
      <p:ext uri="{BB962C8B-B14F-4D97-AF65-F5344CB8AC3E}">
        <p14:creationId xmlns:p14="http://schemas.microsoft.com/office/powerpoint/2010/main" val="35717423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a:stretch>
            <a:fillRect/>
          </a:stretch>
        </p:blipFill>
        <p:spPr bwMode="auto">
          <a:xfrm>
            <a:off x="0" y="-44560"/>
            <a:ext cx="6141827" cy="4235205"/>
          </a:xfrm>
          <a:prstGeom prst="rect">
            <a:avLst/>
          </a:prstGeom>
          <a:noFill/>
          <a:ln w="9525">
            <a:noFill/>
            <a:miter lim="800000"/>
            <a:headEnd/>
            <a:tailEnd/>
          </a:ln>
        </p:spPr>
      </p:pic>
      <p:sp>
        <p:nvSpPr>
          <p:cNvPr id="2" name="正方形/長方形 1"/>
          <p:cNvSpPr/>
          <p:nvPr/>
        </p:nvSpPr>
        <p:spPr>
          <a:xfrm>
            <a:off x="922603" y="4171695"/>
            <a:ext cx="7298793" cy="1323439"/>
          </a:xfrm>
          <a:prstGeom prst="rect">
            <a:avLst/>
          </a:prstGeom>
        </p:spPr>
        <p:txBody>
          <a:bodyPr wrap="none">
            <a:spAutoFit/>
          </a:bodyPr>
          <a:lstStyle/>
          <a:p>
            <a:r>
              <a:rPr lang="ja-JP" altLang="en-US" sz="2000" b="1" dirty="0">
                <a:latin typeface="BIZ UDPゴシック" panose="020B0400000000000000" pitchFamily="50" charset="-128"/>
                <a:ea typeface="BIZ UDPゴシック" panose="020B0400000000000000" pitchFamily="50" charset="-128"/>
              </a:rPr>
              <a:t>汚染水　（その細菌レベル</a:t>
            </a:r>
            <a:r>
              <a:rPr lang="en-US" altLang="ja-JP" sz="2000" b="1" dirty="0">
                <a:latin typeface="BIZ UDPゴシック" panose="020B0400000000000000" pitchFamily="50" charset="-128"/>
                <a:ea typeface="BIZ UDPゴシック" panose="020B0400000000000000" pitchFamily="50" charset="-128"/>
              </a:rPr>
              <a:t> </a:t>
            </a:r>
            <a:r>
              <a:rPr lang="ja-JP" altLang="en-US" sz="2000" b="1" dirty="0">
                <a:latin typeface="BIZ UDPゴシック" panose="020B0400000000000000" pitchFamily="50" charset="-128"/>
                <a:ea typeface="BIZ UDPゴシック" panose="020B0400000000000000" pitchFamily="50" charset="-128"/>
              </a:rPr>
              <a:t>＞</a:t>
            </a:r>
            <a:r>
              <a:rPr lang="en-US" altLang="ja-JP" sz="2000" b="1" dirty="0">
                <a:latin typeface="BIZ UDPゴシック" panose="020B0400000000000000" pitchFamily="50" charset="-128"/>
                <a:ea typeface="BIZ UDPゴシック" panose="020B0400000000000000" pitchFamily="50" charset="-128"/>
              </a:rPr>
              <a:t>100000</a:t>
            </a:r>
            <a:r>
              <a:rPr lang="ja-JP" altLang="en-US" sz="2000" b="1" dirty="0">
                <a:latin typeface="BIZ UDPゴシック" panose="020B0400000000000000" pitchFamily="50" charset="-128"/>
                <a:ea typeface="BIZ UDPゴシック" panose="020B0400000000000000" pitchFamily="50" charset="-128"/>
              </a:rPr>
              <a:t>個／Ｌ）を　空中に散布</a:t>
            </a:r>
            <a:endParaRPr lang="en-US" altLang="ja-JP" sz="2000" b="1" dirty="0">
              <a:latin typeface="BIZ UDPゴシック" panose="020B0400000000000000" pitchFamily="50" charset="-128"/>
              <a:ea typeface="BIZ UDPゴシック" panose="020B0400000000000000" pitchFamily="50" charset="-128"/>
            </a:endParaRPr>
          </a:p>
          <a:p>
            <a:endParaRPr lang="en-US" altLang="ja-JP" sz="2000" b="1" dirty="0">
              <a:latin typeface="BIZ UDPゴシック" panose="020B0400000000000000" pitchFamily="50" charset="-128"/>
              <a:ea typeface="BIZ UDPゴシック" panose="020B0400000000000000" pitchFamily="50" charset="-128"/>
            </a:endParaRPr>
          </a:p>
          <a:p>
            <a:r>
              <a:rPr lang="ja-JP" altLang="en-US" sz="2000" b="1" dirty="0">
                <a:latin typeface="BIZ UDPゴシック" panose="020B0400000000000000" pitchFamily="50" charset="-128"/>
                <a:ea typeface="BIZ UDPゴシック" panose="020B0400000000000000" pitchFamily="50" charset="-128"/>
              </a:rPr>
              <a:t>直径</a:t>
            </a:r>
            <a:r>
              <a:rPr lang="en-US" altLang="ja-JP" sz="2000" b="1" dirty="0">
                <a:latin typeface="BIZ UDPゴシック" panose="020B0400000000000000" pitchFamily="50" charset="-128"/>
                <a:ea typeface="BIZ UDPゴシック" panose="020B0400000000000000" pitchFamily="50" charset="-128"/>
              </a:rPr>
              <a:t>10μ</a:t>
            </a:r>
            <a:r>
              <a:rPr lang="ja-JP" altLang="en-US" sz="2000" b="1" dirty="0">
                <a:latin typeface="BIZ UDPゴシック" panose="020B0400000000000000" pitchFamily="50" charset="-128"/>
                <a:ea typeface="BIZ UDPゴシック" panose="020B0400000000000000" pitchFamily="50" charset="-128"/>
              </a:rPr>
              <a:t>　のエアロゾルとして</a:t>
            </a:r>
            <a:endParaRPr lang="en-US" altLang="ja-JP" sz="2000" b="1" dirty="0">
              <a:latin typeface="BIZ UDPゴシック" panose="020B0400000000000000" pitchFamily="50" charset="-128"/>
              <a:ea typeface="BIZ UDPゴシック" panose="020B0400000000000000" pitchFamily="50" charset="-128"/>
            </a:endParaRPr>
          </a:p>
          <a:p>
            <a:r>
              <a:rPr lang="ja-JP" altLang="en-US" sz="2000" b="1" dirty="0">
                <a:latin typeface="BIZ UDPゴシック" panose="020B0400000000000000" pitchFamily="50" charset="-128"/>
                <a:ea typeface="BIZ UDPゴシック" panose="020B0400000000000000" pitchFamily="50" charset="-128"/>
              </a:rPr>
              <a:t>　　　　　　　　　</a:t>
            </a:r>
            <a:r>
              <a:rPr lang="en-US" altLang="ja-JP" sz="2000" b="1" dirty="0">
                <a:latin typeface="BIZ UDPゴシック" panose="020B0400000000000000" pitchFamily="50" charset="-128"/>
                <a:ea typeface="BIZ UDPゴシック" panose="020B0400000000000000" pitchFamily="50" charset="-128"/>
              </a:rPr>
              <a:t>1</a:t>
            </a:r>
            <a:r>
              <a:rPr lang="ja-JP" altLang="en-US" sz="2000" b="1" dirty="0">
                <a:latin typeface="BIZ UDPゴシック" panose="020B0400000000000000" pitchFamily="50" charset="-128"/>
                <a:ea typeface="BIZ UDPゴシック" panose="020B0400000000000000" pitchFamily="50" charset="-128"/>
              </a:rPr>
              <a:t>Ｌの空気の中に</a:t>
            </a:r>
            <a:r>
              <a:rPr lang="en-US" altLang="ja-JP" sz="2000" b="1" dirty="0">
                <a:latin typeface="BIZ UDPゴシック" panose="020B0400000000000000" pitchFamily="50" charset="-128"/>
                <a:ea typeface="BIZ UDPゴシック" panose="020B0400000000000000" pitchFamily="50" charset="-128"/>
              </a:rPr>
              <a:t>10000</a:t>
            </a:r>
            <a:r>
              <a:rPr lang="ja-JP" altLang="en-US" sz="2000" b="1" dirty="0">
                <a:latin typeface="BIZ UDPゴシック" panose="020B0400000000000000" pitchFamily="50" charset="-128"/>
                <a:ea typeface="BIZ UDPゴシック" panose="020B0400000000000000" pitchFamily="50" charset="-128"/>
              </a:rPr>
              <a:t>個の粒子が存在したら？</a:t>
            </a:r>
          </a:p>
        </p:txBody>
      </p:sp>
      <p:pic>
        <p:nvPicPr>
          <p:cNvPr id="4" name="Picture 3"/>
          <p:cNvPicPr>
            <a:picLocks noChangeAspect="1" noChangeArrowheads="1"/>
          </p:cNvPicPr>
          <p:nvPr/>
        </p:nvPicPr>
        <p:blipFill>
          <a:blip r:embed="rId3" cstate="print"/>
          <a:srcRect/>
          <a:stretch>
            <a:fillRect/>
          </a:stretch>
        </p:blipFill>
        <p:spPr bwMode="auto">
          <a:xfrm>
            <a:off x="3306569" y="5495134"/>
            <a:ext cx="5520762" cy="1362866"/>
          </a:xfrm>
          <a:prstGeom prst="rect">
            <a:avLst/>
          </a:prstGeom>
          <a:noFill/>
          <a:ln w="9525">
            <a:noFill/>
            <a:miter lim="800000"/>
            <a:headEnd/>
            <a:tailEnd/>
          </a:ln>
        </p:spPr>
      </p:pic>
      <p:sp>
        <p:nvSpPr>
          <p:cNvPr id="3" name="スライド番号プレースホルダー 2">
            <a:extLst>
              <a:ext uri="{FF2B5EF4-FFF2-40B4-BE49-F238E27FC236}">
                <a16:creationId xmlns:a16="http://schemas.microsoft.com/office/drawing/2014/main" id="{E7754631-70DF-4154-B811-D33FDAAF9E61}"/>
              </a:ext>
            </a:extLst>
          </p:cNvPr>
          <p:cNvSpPr>
            <a:spLocks noGrp="1"/>
          </p:cNvSpPr>
          <p:nvPr>
            <p:ph type="sldNum" sz="quarter" idx="12"/>
          </p:nvPr>
        </p:nvSpPr>
        <p:spPr/>
        <p:txBody>
          <a:bodyPr/>
          <a:lstStyle/>
          <a:p>
            <a:fld id="{1557A453-9820-4273-9442-1A1DE1698562}" type="slidenum">
              <a:rPr kumimoji="1" lang="ja-JP" altLang="en-US" smtClean="0"/>
              <a:t>135</a:t>
            </a:fld>
            <a:endParaRPr kumimoji="1" lang="ja-JP" altLang="en-US"/>
          </a:p>
        </p:txBody>
      </p:sp>
    </p:spTree>
    <p:extLst>
      <p:ext uri="{BB962C8B-B14F-4D97-AF65-F5344CB8AC3E}">
        <p14:creationId xmlns:p14="http://schemas.microsoft.com/office/powerpoint/2010/main" val="87166514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323528" y="1484784"/>
            <a:ext cx="1516712" cy="64807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無菌エアー</a:t>
            </a:r>
          </a:p>
        </p:txBody>
      </p:sp>
      <p:sp>
        <p:nvSpPr>
          <p:cNvPr id="3" name="角丸四角形 2"/>
          <p:cNvSpPr/>
          <p:nvPr/>
        </p:nvSpPr>
        <p:spPr>
          <a:xfrm>
            <a:off x="1968366" y="1484784"/>
            <a:ext cx="1516712" cy="64807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BIZ UDPゴシック" panose="020B0400000000000000" pitchFamily="50" charset="-128"/>
                <a:ea typeface="BIZ UDPゴシック" panose="020B0400000000000000" pitchFamily="50" charset="-128"/>
              </a:rPr>
              <a:t>外気</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4" name="角丸四角形 3"/>
          <p:cNvSpPr/>
          <p:nvPr/>
        </p:nvSpPr>
        <p:spPr>
          <a:xfrm>
            <a:off x="3923928" y="3429000"/>
            <a:ext cx="1516712" cy="648072"/>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BIZ UDPゴシック" panose="020B0400000000000000" pitchFamily="50" charset="-128"/>
                <a:ea typeface="BIZ UDPゴシック" panose="020B0400000000000000" pitchFamily="50" charset="-128"/>
              </a:rPr>
              <a:t>水道水</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5" name="角丸四角形 4"/>
          <p:cNvSpPr/>
          <p:nvPr/>
        </p:nvSpPr>
        <p:spPr>
          <a:xfrm>
            <a:off x="5593040" y="3429000"/>
            <a:ext cx="1516712" cy="648072"/>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BIZ UDPゴシック" panose="020B0400000000000000" pitchFamily="50" charset="-128"/>
                <a:ea typeface="BIZ UDPゴシック" panose="020B0400000000000000" pitchFamily="50" charset="-128"/>
              </a:rPr>
              <a:t>冷却水</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6" name="角丸四角形 5"/>
          <p:cNvSpPr/>
          <p:nvPr/>
        </p:nvSpPr>
        <p:spPr>
          <a:xfrm>
            <a:off x="7262152" y="3395003"/>
            <a:ext cx="1516712" cy="648072"/>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BIZ UDPゴシック" panose="020B0400000000000000" pitchFamily="50" charset="-128"/>
                <a:ea typeface="BIZ UDPゴシック" panose="020B0400000000000000" pitchFamily="50" charset="-128"/>
              </a:rPr>
              <a:t>汚染水</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grpSp>
        <p:nvGrpSpPr>
          <p:cNvPr id="7" name="グループ化 6"/>
          <p:cNvGrpSpPr/>
          <p:nvPr/>
        </p:nvGrpSpPr>
        <p:grpSpPr>
          <a:xfrm>
            <a:off x="3485078" y="1614877"/>
            <a:ext cx="357224" cy="819933"/>
            <a:chOff x="3275856" y="5233087"/>
            <a:chExt cx="504056" cy="819933"/>
          </a:xfrm>
        </p:grpSpPr>
        <p:sp>
          <p:nvSpPr>
            <p:cNvPr id="10" name="円弧 9"/>
            <p:cNvSpPr/>
            <p:nvPr/>
          </p:nvSpPr>
          <p:spPr>
            <a:xfrm>
              <a:off x="3599892" y="5233087"/>
              <a:ext cx="180020" cy="79208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円弧 10"/>
            <p:cNvSpPr/>
            <p:nvPr/>
          </p:nvSpPr>
          <p:spPr>
            <a:xfrm>
              <a:off x="3275856" y="5260932"/>
              <a:ext cx="180020" cy="79208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13" name="角丸四角形 12"/>
          <p:cNvSpPr/>
          <p:nvPr/>
        </p:nvSpPr>
        <p:spPr>
          <a:xfrm>
            <a:off x="3932312" y="1484784"/>
            <a:ext cx="2128780" cy="64807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エアロゾル</a:t>
            </a:r>
          </a:p>
        </p:txBody>
      </p:sp>
      <p:grpSp>
        <p:nvGrpSpPr>
          <p:cNvPr id="18" name="グループ化 17"/>
          <p:cNvGrpSpPr/>
          <p:nvPr/>
        </p:nvGrpSpPr>
        <p:grpSpPr>
          <a:xfrm>
            <a:off x="323528" y="5233087"/>
            <a:ext cx="8482587" cy="1173876"/>
            <a:chOff x="323528" y="5233087"/>
            <a:chExt cx="8482587" cy="1173876"/>
          </a:xfrm>
        </p:grpSpPr>
        <p:cxnSp>
          <p:nvCxnSpPr>
            <p:cNvPr id="19" name="直線矢印コネクタ 18"/>
            <p:cNvCxnSpPr/>
            <p:nvPr/>
          </p:nvCxnSpPr>
          <p:spPr>
            <a:xfrm flipV="1">
              <a:off x="323528" y="5445224"/>
              <a:ext cx="8455336" cy="72008"/>
            </a:xfrm>
            <a:prstGeom prst="straightConnector1">
              <a:avLst/>
            </a:prstGeom>
            <a:ln w="5715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 name="角丸四角形 19"/>
            <p:cNvSpPr/>
            <p:nvPr/>
          </p:nvSpPr>
          <p:spPr>
            <a:xfrm>
              <a:off x="3275856" y="5413107"/>
              <a:ext cx="648072" cy="4320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弧 20"/>
            <p:cNvSpPr/>
            <p:nvPr/>
          </p:nvSpPr>
          <p:spPr>
            <a:xfrm>
              <a:off x="3599892" y="5233087"/>
              <a:ext cx="180020" cy="79208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 name="円弧 21"/>
            <p:cNvSpPr/>
            <p:nvPr/>
          </p:nvSpPr>
          <p:spPr>
            <a:xfrm>
              <a:off x="3275856" y="5260932"/>
              <a:ext cx="180020" cy="79208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 name="テキスト ボックス 22"/>
            <p:cNvSpPr txBox="1"/>
            <p:nvPr/>
          </p:nvSpPr>
          <p:spPr>
            <a:xfrm>
              <a:off x="7595527" y="5694583"/>
              <a:ext cx="1210588" cy="707886"/>
            </a:xfrm>
            <a:prstGeom prst="rect">
              <a:avLst/>
            </a:prstGeom>
            <a:noFill/>
          </p:spPr>
          <p:txBody>
            <a:bodyPr wrap="none" rtlCol="0">
              <a:spAutoFit/>
            </a:bodyPr>
            <a:lstStyle/>
            <a:p>
              <a:r>
                <a:rPr lang="ja-JP" altLang="en-US" sz="4000" dirty="0">
                  <a:latin typeface="BIZ UDPゴシック" panose="020B0400000000000000" pitchFamily="50" charset="-128"/>
                  <a:ea typeface="BIZ UDPゴシック" panose="020B0400000000000000" pitchFamily="50" charset="-128"/>
                </a:rPr>
                <a:t>強い</a:t>
              </a:r>
              <a:endParaRPr kumimoji="1" lang="ja-JP" altLang="en-US" sz="4000" dirty="0">
                <a:latin typeface="BIZ UDPゴシック" panose="020B0400000000000000" pitchFamily="50" charset="-128"/>
                <a:ea typeface="BIZ UDPゴシック" panose="020B0400000000000000" pitchFamily="50" charset="-128"/>
              </a:endParaRPr>
            </a:p>
          </p:txBody>
        </p:sp>
        <p:sp>
          <p:nvSpPr>
            <p:cNvPr id="24" name="テキスト ボックス 23"/>
            <p:cNvSpPr txBox="1"/>
            <p:nvPr/>
          </p:nvSpPr>
          <p:spPr>
            <a:xfrm>
              <a:off x="3204130" y="5694583"/>
              <a:ext cx="2236510" cy="707886"/>
            </a:xfrm>
            <a:prstGeom prst="rect">
              <a:avLst/>
            </a:prstGeom>
            <a:noFill/>
          </p:spPr>
          <p:txBody>
            <a:bodyPr wrap="none" rtlCol="0">
              <a:spAutoFit/>
            </a:bodyPr>
            <a:lstStyle/>
            <a:p>
              <a:r>
                <a:rPr kumimoji="1" lang="ja-JP" altLang="en-US" sz="4000" dirty="0">
                  <a:latin typeface="BIZ UDPゴシック" panose="020B0400000000000000" pitchFamily="50" charset="-128"/>
                  <a:ea typeface="BIZ UDPゴシック" panose="020B0400000000000000" pitchFamily="50" charset="-128"/>
                </a:rPr>
                <a:t>汚染の</a:t>
              </a:r>
              <a:r>
                <a:rPr lang="ja-JP" altLang="en-US" sz="4000" dirty="0">
                  <a:latin typeface="BIZ UDPゴシック" panose="020B0400000000000000" pitchFamily="50" charset="-128"/>
                  <a:ea typeface="BIZ UDPゴシック" panose="020B0400000000000000" pitchFamily="50" charset="-128"/>
                </a:rPr>
                <a:t>力</a:t>
              </a:r>
              <a:endParaRPr kumimoji="1" lang="ja-JP" altLang="en-US" sz="4000" dirty="0">
                <a:latin typeface="BIZ UDPゴシック" panose="020B0400000000000000" pitchFamily="50" charset="-128"/>
                <a:ea typeface="BIZ UDPゴシック" panose="020B0400000000000000" pitchFamily="50" charset="-128"/>
              </a:endParaRPr>
            </a:p>
          </p:txBody>
        </p:sp>
        <p:sp>
          <p:nvSpPr>
            <p:cNvPr id="25" name="テキスト ボックス 24"/>
            <p:cNvSpPr txBox="1"/>
            <p:nvPr/>
          </p:nvSpPr>
          <p:spPr>
            <a:xfrm>
              <a:off x="398413" y="5699077"/>
              <a:ext cx="1210588" cy="707886"/>
            </a:xfrm>
            <a:prstGeom prst="rect">
              <a:avLst/>
            </a:prstGeom>
            <a:noFill/>
          </p:spPr>
          <p:txBody>
            <a:bodyPr wrap="none" rtlCol="0">
              <a:spAutoFit/>
            </a:bodyPr>
            <a:lstStyle/>
            <a:p>
              <a:r>
                <a:rPr lang="ja-JP" altLang="en-US" sz="4000" dirty="0">
                  <a:latin typeface="BIZ UDPゴシック" panose="020B0400000000000000" pitchFamily="50" charset="-128"/>
                  <a:ea typeface="BIZ UDPゴシック" panose="020B0400000000000000" pitchFamily="50" charset="-128"/>
                </a:rPr>
                <a:t>弱い</a:t>
              </a:r>
              <a:endParaRPr kumimoji="1" lang="ja-JP" altLang="en-US" sz="4000" dirty="0">
                <a:latin typeface="BIZ UDPゴシック" panose="020B0400000000000000" pitchFamily="50" charset="-128"/>
                <a:ea typeface="BIZ UDPゴシック" panose="020B0400000000000000" pitchFamily="50" charset="-128"/>
              </a:endParaRPr>
            </a:p>
          </p:txBody>
        </p:sp>
      </p:grpSp>
      <p:sp>
        <p:nvSpPr>
          <p:cNvPr id="8" name="スライド番号プレースホルダー 7">
            <a:extLst>
              <a:ext uri="{FF2B5EF4-FFF2-40B4-BE49-F238E27FC236}">
                <a16:creationId xmlns:a16="http://schemas.microsoft.com/office/drawing/2014/main" id="{5EA69EF4-4A0D-47BE-ACBB-F8275A8EE62F}"/>
              </a:ext>
            </a:extLst>
          </p:cNvPr>
          <p:cNvSpPr>
            <a:spLocks noGrp="1"/>
          </p:cNvSpPr>
          <p:nvPr>
            <p:ph type="sldNum" sz="quarter" idx="12"/>
          </p:nvPr>
        </p:nvSpPr>
        <p:spPr/>
        <p:txBody>
          <a:bodyPr/>
          <a:lstStyle/>
          <a:p>
            <a:fld id="{1557A453-9820-4273-9442-1A1DE1698562}" type="slidenum">
              <a:rPr kumimoji="1" lang="ja-JP" altLang="en-US" smtClean="0"/>
              <a:t>136</a:t>
            </a:fld>
            <a:endParaRPr kumimoji="1" lang="ja-JP" altLang="en-US"/>
          </a:p>
        </p:txBody>
      </p:sp>
    </p:spTree>
    <p:extLst>
      <p:ext uri="{BB962C8B-B14F-4D97-AF65-F5344CB8AC3E}">
        <p14:creationId xmlns:p14="http://schemas.microsoft.com/office/powerpoint/2010/main" val="191535951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resale.de/images/173654_a_tetra_pak_tba8_1500_slim_screwcap.JPG"/>
          <p:cNvPicPr>
            <a:picLocks noChangeAspect="1" noChangeArrowheads="1"/>
          </p:cNvPicPr>
          <p:nvPr/>
        </p:nvPicPr>
        <p:blipFill>
          <a:blip r:embed="rId2" cstate="print"/>
          <a:srcRect/>
          <a:stretch>
            <a:fillRect/>
          </a:stretch>
        </p:blipFill>
        <p:spPr bwMode="auto">
          <a:xfrm>
            <a:off x="1697669" y="-342800"/>
            <a:ext cx="5400600" cy="7200800"/>
          </a:xfrm>
          <a:prstGeom prst="rect">
            <a:avLst/>
          </a:prstGeom>
          <a:noFill/>
        </p:spPr>
      </p:pic>
      <p:sp>
        <p:nvSpPr>
          <p:cNvPr id="3" name="雲形吹き出し 2"/>
          <p:cNvSpPr/>
          <p:nvPr/>
        </p:nvSpPr>
        <p:spPr>
          <a:xfrm>
            <a:off x="5508104" y="3257600"/>
            <a:ext cx="2448272" cy="2115616"/>
          </a:xfrm>
          <a:prstGeom prst="cloudCallout">
            <a:avLst>
              <a:gd name="adj1" fmla="val -53275"/>
              <a:gd name="adj2" fmla="val 55988"/>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BIZ UDPゴシック" panose="020B0400000000000000" pitchFamily="50" charset="-128"/>
                <a:ea typeface="BIZ UDPゴシック" panose="020B0400000000000000" pitchFamily="50" charset="-128"/>
              </a:rPr>
              <a:t>エアロゾルの大量発生</a:t>
            </a:r>
          </a:p>
        </p:txBody>
      </p:sp>
      <p:grpSp>
        <p:nvGrpSpPr>
          <p:cNvPr id="10" name="グループ化 9"/>
          <p:cNvGrpSpPr/>
          <p:nvPr/>
        </p:nvGrpSpPr>
        <p:grpSpPr>
          <a:xfrm>
            <a:off x="1115616" y="3861048"/>
            <a:ext cx="3689887" cy="2351304"/>
            <a:chOff x="1115616" y="3861048"/>
            <a:chExt cx="3689887" cy="2351304"/>
          </a:xfrm>
        </p:grpSpPr>
        <p:cxnSp>
          <p:nvCxnSpPr>
            <p:cNvPr id="5" name="直線矢印コネクタ 4"/>
            <p:cNvCxnSpPr/>
            <p:nvPr/>
          </p:nvCxnSpPr>
          <p:spPr>
            <a:xfrm>
              <a:off x="1115616" y="3861048"/>
              <a:ext cx="3384376" cy="151216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p:nvPr/>
          </p:nvCxnSpPr>
          <p:spPr>
            <a:xfrm>
              <a:off x="1327931" y="4149080"/>
              <a:ext cx="3384376" cy="151216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a:off x="1327931" y="4437112"/>
              <a:ext cx="3476861" cy="151216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a:off x="1421127" y="4700184"/>
              <a:ext cx="3384376" cy="151216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grpSp>
      <p:sp>
        <p:nvSpPr>
          <p:cNvPr id="4" name="テキスト ボックス 3"/>
          <p:cNvSpPr txBox="1"/>
          <p:nvPr/>
        </p:nvSpPr>
        <p:spPr>
          <a:xfrm rot="1505591">
            <a:off x="186952" y="3989373"/>
            <a:ext cx="5502501" cy="369332"/>
          </a:xfrm>
          <a:prstGeom prst="rect">
            <a:avLst/>
          </a:prstGeom>
          <a:solidFill>
            <a:schemeClr val="bg1"/>
          </a:solid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充填機後方から前へ掃き清めるような　空気の流れ</a:t>
            </a:r>
          </a:p>
        </p:txBody>
      </p:sp>
      <p:sp>
        <p:nvSpPr>
          <p:cNvPr id="9" name="スライド番号プレースホルダー 8">
            <a:extLst>
              <a:ext uri="{FF2B5EF4-FFF2-40B4-BE49-F238E27FC236}">
                <a16:creationId xmlns:a16="http://schemas.microsoft.com/office/drawing/2014/main" id="{22EDA532-725A-4A1A-8A8B-02476AC73F26}"/>
              </a:ext>
            </a:extLst>
          </p:cNvPr>
          <p:cNvSpPr>
            <a:spLocks noGrp="1"/>
          </p:cNvSpPr>
          <p:nvPr>
            <p:ph type="sldNum" sz="quarter" idx="12"/>
          </p:nvPr>
        </p:nvSpPr>
        <p:spPr/>
        <p:txBody>
          <a:bodyPr/>
          <a:lstStyle/>
          <a:p>
            <a:fld id="{1557A453-9820-4273-9442-1A1DE1698562}" type="slidenum">
              <a:rPr kumimoji="1" lang="ja-JP" altLang="en-US" smtClean="0"/>
              <a:t>137</a:t>
            </a:fld>
            <a:endParaRPr kumimoji="1" lang="ja-JP" altLang="en-US"/>
          </a:p>
        </p:txBody>
      </p:sp>
    </p:spTree>
    <p:extLst>
      <p:ext uri="{BB962C8B-B14F-4D97-AF65-F5344CB8AC3E}">
        <p14:creationId xmlns:p14="http://schemas.microsoft.com/office/powerpoint/2010/main" val="108231258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直線矢印コネクタ 38"/>
          <p:cNvCxnSpPr/>
          <p:nvPr/>
        </p:nvCxnSpPr>
        <p:spPr>
          <a:xfrm>
            <a:off x="6887427" y="3809066"/>
            <a:ext cx="199388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flipV="1">
            <a:off x="4644008" y="951598"/>
            <a:ext cx="1" cy="19733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直方体 1"/>
          <p:cNvSpPr/>
          <p:nvPr/>
        </p:nvSpPr>
        <p:spPr>
          <a:xfrm>
            <a:off x="1835696" y="4365104"/>
            <a:ext cx="2160240" cy="907322"/>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１２５ｍｌ</a:t>
            </a:r>
          </a:p>
        </p:txBody>
      </p:sp>
      <p:sp>
        <p:nvSpPr>
          <p:cNvPr id="3" name="直方体 2"/>
          <p:cNvSpPr/>
          <p:nvPr/>
        </p:nvSpPr>
        <p:spPr>
          <a:xfrm>
            <a:off x="3429423" y="3175605"/>
            <a:ext cx="2160240" cy="907322"/>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２００</a:t>
            </a:r>
            <a:r>
              <a:rPr lang="ja-JP" altLang="en-US" dirty="0">
                <a:solidFill>
                  <a:schemeClr val="tx1"/>
                </a:solidFill>
                <a:latin typeface="BIZ UDPゴシック" panose="020B0400000000000000" pitchFamily="50" charset="-128"/>
                <a:ea typeface="BIZ UDPゴシック" panose="020B0400000000000000" pitchFamily="50" charset="-128"/>
              </a:rPr>
              <a:t>ｍｌ</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grpSp>
        <p:nvGrpSpPr>
          <p:cNvPr id="8" name="グループ化 7"/>
          <p:cNvGrpSpPr/>
          <p:nvPr/>
        </p:nvGrpSpPr>
        <p:grpSpPr>
          <a:xfrm>
            <a:off x="647564" y="2060848"/>
            <a:ext cx="4253750" cy="474925"/>
            <a:chOff x="647564" y="2060848"/>
            <a:chExt cx="4253750" cy="474925"/>
          </a:xfrm>
        </p:grpSpPr>
        <p:sp>
          <p:nvSpPr>
            <p:cNvPr id="4" name="直方体 3"/>
            <p:cNvSpPr/>
            <p:nvPr/>
          </p:nvSpPr>
          <p:spPr>
            <a:xfrm>
              <a:off x="647564" y="2060848"/>
              <a:ext cx="792088" cy="432048"/>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直方体 4"/>
            <p:cNvSpPr/>
            <p:nvPr/>
          </p:nvSpPr>
          <p:spPr>
            <a:xfrm>
              <a:off x="1835696" y="2079940"/>
              <a:ext cx="792088" cy="432048"/>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直方体 5"/>
            <p:cNvSpPr/>
            <p:nvPr/>
          </p:nvSpPr>
          <p:spPr>
            <a:xfrm>
              <a:off x="2876858" y="2079940"/>
              <a:ext cx="792088" cy="432048"/>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直方体 6"/>
            <p:cNvSpPr/>
            <p:nvPr/>
          </p:nvSpPr>
          <p:spPr>
            <a:xfrm>
              <a:off x="4109226" y="2103725"/>
              <a:ext cx="792088" cy="432048"/>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グループ化 40"/>
          <p:cNvGrpSpPr/>
          <p:nvPr/>
        </p:nvGrpSpPr>
        <p:grpSpPr>
          <a:xfrm>
            <a:off x="4162609" y="482231"/>
            <a:ext cx="4253750" cy="474925"/>
            <a:chOff x="4129244" y="980728"/>
            <a:chExt cx="4253750" cy="474925"/>
          </a:xfrm>
        </p:grpSpPr>
        <p:sp>
          <p:nvSpPr>
            <p:cNvPr id="10" name="直方体 9"/>
            <p:cNvSpPr/>
            <p:nvPr/>
          </p:nvSpPr>
          <p:spPr>
            <a:xfrm>
              <a:off x="4129244" y="980728"/>
              <a:ext cx="792088" cy="432048"/>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直方体 10"/>
            <p:cNvSpPr/>
            <p:nvPr/>
          </p:nvSpPr>
          <p:spPr>
            <a:xfrm>
              <a:off x="5317376" y="999820"/>
              <a:ext cx="792088" cy="432048"/>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直方体 11"/>
            <p:cNvSpPr/>
            <p:nvPr/>
          </p:nvSpPr>
          <p:spPr>
            <a:xfrm>
              <a:off x="6358538" y="999820"/>
              <a:ext cx="792088" cy="432048"/>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直方体 12"/>
            <p:cNvSpPr/>
            <p:nvPr/>
          </p:nvSpPr>
          <p:spPr>
            <a:xfrm>
              <a:off x="7590906" y="1023605"/>
              <a:ext cx="792088" cy="432048"/>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5" name="直線矢印コネクタ 14"/>
          <p:cNvCxnSpPr>
            <a:stCxn id="4" idx="3"/>
          </p:cNvCxnSpPr>
          <p:nvPr/>
        </p:nvCxnSpPr>
        <p:spPr>
          <a:xfrm>
            <a:off x="989602" y="2492896"/>
            <a:ext cx="54006" cy="3240360"/>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4481075" y="2535773"/>
            <a:ext cx="54006" cy="3240360"/>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2177734" y="2462747"/>
            <a:ext cx="54006" cy="3240360"/>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3218896" y="2511988"/>
            <a:ext cx="54006" cy="3240360"/>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V="1">
            <a:off x="4535081" y="2996952"/>
            <a:ext cx="3349287" cy="27363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V="1">
            <a:off x="3272902" y="2996952"/>
            <a:ext cx="3481680" cy="27061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flipV="1">
            <a:off x="2231740" y="2996952"/>
            <a:ext cx="3481680" cy="27061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flipV="1">
            <a:off x="1043608" y="2852936"/>
            <a:ext cx="3600400" cy="28501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flipV="1">
            <a:off x="7884368" y="957156"/>
            <a:ext cx="0" cy="20397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a:endCxn id="12" idx="3"/>
          </p:cNvCxnSpPr>
          <p:nvPr/>
        </p:nvCxnSpPr>
        <p:spPr>
          <a:xfrm flipH="1" flipV="1">
            <a:off x="6733941" y="933371"/>
            <a:ext cx="27003" cy="20635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flipH="1" flipV="1">
            <a:off x="5713420" y="951598"/>
            <a:ext cx="33365" cy="20453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直方体 35"/>
          <p:cNvSpPr/>
          <p:nvPr/>
        </p:nvSpPr>
        <p:spPr>
          <a:xfrm>
            <a:off x="7743306" y="3593042"/>
            <a:ext cx="396044" cy="432048"/>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直方体 36"/>
          <p:cNvSpPr/>
          <p:nvPr/>
        </p:nvSpPr>
        <p:spPr>
          <a:xfrm>
            <a:off x="5952746" y="4807883"/>
            <a:ext cx="396044" cy="432048"/>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 name="直線矢印コネクタ 39"/>
          <p:cNvCxnSpPr/>
          <p:nvPr/>
        </p:nvCxnSpPr>
        <p:spPr>
          <a:xfrm>
            <a:off x="5413875" y="5023907"/>
            <a:ext cx="199388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509475" y="5791894"/>
            <a:ext cx="7943200" cy="461665"/>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en-US" altLang="ja-JP" sz="2400" dirty="0">
                <a:latin typeface="BIZ UDPゴシック" panose="020B0400000000000000" pitchFamily="50" charset="-128"/>
                <a:ea typeface="BIZ UDPゴシック" panose="020B0400000000000000" pitchFamily="50" charset="-128"/>
              </a:rPr>
              <a:t>N</a:t>
            </a:r>
            <a:r>
              <a:rPr kumimoji="1" lang="ja-JP" altLang="en-US" sz="2400" dirty="0">
                <a:latin typeface="BIZ UDPゴシック" panose="020B0400000000000000" pitchFamily="50" charset="-128"/>
                <a:ea typeface="BIZ UDPゴシック" panose="020B0400000000000000" pitchFamily="50" charset="-128"/>
              </a:rPr>
              <a:t>社では理想的とは言い難い空気の流れを作ってしまった</a:t>
            </a:r>
          </a:p>
        </p:txBody>
      </p:sp>
      <p:sp>
        <p:nvSpPr>
          <p:cNvPr id="9" name="テキスト ボックス 8"/>
          <p:cNvSpPr txBox="1"/>
          <p:nvPr/>
        </p:nvSpPr>
        <p:spPr>
          <a:xfrm>
            <a:off x="1187624" y="1556792"/>
            <a:ext cx="1067921"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吹き出し</a:t>
            </a:r>
          </a:p>
        </p:txBody>
      </p:sp>
      <p:sp>
        <p:nvSpPr>
          <p:cNvPr id="32" name="テキスト ボックス 31"/>
          <p:cNvSpPr txBox="1"/>
          <p:nvPr/>
        </p:nvSpPr>
        <p:spPr>
          <a:xfrm>
            <a:off x="2627784" y="482231"/>
            <a:ext cx="1072730" cy="369332"/>
          </a:xfrm>
          <a:prstGeom prst="rect">
            <a:avLst/>
          </a:prstGeom>
          <a:noFill/>
        </p:spPr>
        <p:txBody>
          <a:bodyPr wrap="none" rtlCol="0">
            <a:spAutoFit/>
          </a:bodyPr>
          <a:lstStyle/>
          <a:p>
            <a:r>
              <a:rPr lang="ja-JP" altLang="en-US" dirty="0">
                <a:latin typeface="BIZ UDPゴシック" panose="020B0400000000000000" pitchFamily="50" charset="-128"/>
                <a:ea typeface="BIZ UDPゴシック" panose="020B0400000000000000" pitchFamily="50" charset="-128"/>
              </a:rPr>
              <a:t>吸い出し</a:t>
            </a:r>
            <a:endParaRPr kumimoji="1" lang="ja-JP" altLang="en-US" dirty="0">
              <a:latin typeface="BIZ UDPゴシック" panose="020B0400000000000000" pitchFamily="50" charset="-128"/>
              <a:ea typeface="BIZ UDPゴシック" panose="020B0400000000000000" pitchFamily="50" charset="-128"/>
            </a:endParaRPr>
          </a:p>
        </p:txBody>
      </p:sp>
      <p:sp>
        <p:nvSpPr>
          <p:cNvPr id="14" name="テキスト ボックス 13"/>
          <p:cNvSpPr txBox="1"/>
          <p:nvPr/>
        </p:nvSpPr>
        <p:spPr>
          <a:xfrm>
            <a:off x="6493192" y="4365104"/>
            <a:ext cx="2262158"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包装工程への開口部</a:t>
            </a:r>
          </a:p>
        </p:txBody>
      </p:sp>
      <p:sp>
        <p:nvSpPr>
          <p:cNvPr id="19" name="スライド番号プレースホルダー 18">
            <a:extLst>
              <a:ext uri="{FF2B5EF4-FFF2-40B4-BE49-F238E27FC236}">
                <a16:creationId xmlns:a16="http://schemas.microsoft.com/office/drawing/2014/main" id="{01AA9B37-D339-425B-B6A7-C309B8F60167}"/>
              </a:ext>
            </a:extLst>
          </p:cNvPr>
          <p:cNvSpPr>
            <a:spLocks noGrp="1"/>
          </p:cNvSpPr>
          <p:nvPr>
            <p:ph type="sldNum" sz="quarter" idx="12"/>
          </p:nvPr>
        </p:nvSpPr>
        <p:spPr/>
        <p:txBody>
          <a:bodyPr/>
          <a:lstStyle/>
          <a:p>
            <a:fld id="{1557A453-9820-4273-9442-1A1DE1698562}" type="slidenum">
              <a:rPr kumimoji="1" lang="ja-JP" altLang="en-US" smtClean="0"/>
              <a:t>138</a:t>
            </a:fld>
            <a:endParaRPr kumimoji="1" lang="ja-JP" altLang="en-US"/>
          </a:p>
        </p:txBody>
      </p:sp>
    </p:spTree>
    <p:extLst>
      <p:ext uri="{BB962C8B-B14F-4D97-AF65-F5344CB8AC3E}">
        <p14:creationId xmlns:p14="http://schemas.microsoft.com/office/powerpoint/2010/main" val="298864928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roductxplorer.tetrapak.com/sites/all/files/styles/feature/public/videos/thumbnails/4315/thumbnail-4315_0004.jpg?itok=W11HDrL_"/>
          <p:cNvPicPr>
            <a:picLocks noChangeAspect="1" noChangeArrowheads="1"/>
          </p:cNvPicPr>
          <p:nvPr/>
        </p:nvPicPr>
        <p:blipFill>
          <a:blip r:embed="rId2" cstate="print"/>
          <a:srcRect/>
          <a:stretch>
            <a:fillRect/>
          </a:stretch>
        </p:blipFill>
        <p:spPr bwMode="auto">
          <a:xfrm>
            <a:off x="179512" y="908720"/>
            <a:ext cx="8846948" cy="4824536"/>
          </a:xfrm>
          <a:prstGeom prst="rect">
            <a:avLst/>
          </a:prstGeom>
          <a:noFill/>
        </p:spPr>
      </p:pic>
      <p:sp>
        <p:nvSpPr>
          <p:cNvPr id="3" name="雲形吹き出し 2"/>
          <p:cNvSpPr/>
          <p:nvPr/>
        </p:nvSpPr>
        <p:spPr>
          <a:xfrm>
            <a:off x="6300192" y="3320988"/>
            <a:ext cx="2448272" cy="2115616"/>
          </a:xfrm>
          <a:prstGeom prst="cloudCallout">
            <a:avLst>
              <a:gd name="adj1" fmla="val -53275"/>
              <a:gd name="adj2" fmla="val 55988"/>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BIZ UDPゴシック" panose="020B0400000000000000" pitchFamily="50" charset="-128"/>
                <a:ea typeface="BIZ UDPゴシック" panose="020B0400000000000000" pitchFamily="50" charset="-128"/>
              </a:rPr>
              <a:t>エアロゾル</a:t>
            </a:r>
            <a:r>
              <a:rPr kumimoji="1" lang="ja-JP" altLang="en-US" sz="2000" b="1" dirty="0">
                <a:solidFill>
                  <a:schemeClr val="tx1"/>
                </a:solidFill>
              </a:rPr>
              <a:t>の大量発生</a:t>
            </a:r>
          </a:p>
        </p:txBody>
      </p:sp>
      <p:sp>
        <p:nvSpPr>
          <p:cNvPr id="4" name="右矢印 3"/>
          <p:cNvSpPr/>
          <p:nvPr/>
        </p:nvSpPr>
        <p:spPr>
          <a:xfrm>
            <a:off x="2555776" y="3861048"/>
            <a:ext cx="172819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右矢印 4"/>
          <p:cNvSpPr/>
          <p:nvPr/>
        </p:nvSpPr>
        <p:spPr>
          <a:xfrm rot="16857495">
            <a:off x="2799202" y="1424396"/>
            <a:ext cx="172819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2195736" y="4378796"/>
            <a:ext cx="3110147" cy="369332"/>
          </a:xfrm>
          <a:prstGeom prst="rect">
            <a:avLst/>
          </a:prstGeom>
          <a:solidFill>
            <a:schemeClr val="bg1"/>
          </a:solid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チューブ割れの際の吸い込み</a:t>
            </a:r>
          </a:p>
        </p:txBody>
      </p:sp>
      <p:sp>
        <p:nvSpPr>
          <p:cNvPr id="7" name="テキスト ボックス 6"/>
          <p:cNvSpPr txBox="1"/>
          <p:nvPr/>
        </p:nvSpPr>
        <p:spPr>
          <a:xfrm>
            <a:off x="337234" y="246710"/>
            <a:ext cx="8531503"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チャンバー下部からの吸い込み　（エアーバランス崩れることが原因となること多い）</a:t>
            </a:r>
          </a:p>
        </p:txBody>
      </p:sp>
      <p:sp>
        <p:nvSpPr>
          <p:cNvPr id="8" name="スライド番号プレースホルダー 7">
            <a:extLst>
              <a:ext uri="{FF2B5EF4-FFF2-40B4-BE49-F238E27FC236}">
                <a16:creationId xmlns:a16="http://schemas.microsoft.com/office/drawing/2014/main" id="{F5B4E3C2-F7CF-48E8-BABD-5CE3D26921BA}"/>
              </a:ext>
            </a:extLst>
          </p:cNvPr>
          <p:cNvSpPr>
            <a:spLocks noGrp="1"/>
          </p:cNvSpPr>
          <p:nvPr>
            <p:ph type="sldNum" sz="quarter" idx="12"/>
          </p:nvPr>
        </p:nvSpPr>
        <p:spPr/>
        <p:txBody>
          <a:bodyPr/>
          <a:lstStyle/>
          <a:p>
            <a:fld id="{1557A453-9820-4273-9442-1A1DE1698562}" type="slidenum">
              <a:rPr kumimoji="1" lang="ja-JP" altLang="en-US" smtClean="0"/>
              <a:t>139</a:t>
            </a:fld>
            <a:endParaRPr kumimoji="1" lang="ja-JP" altLang="en-US"/>
          </a:p>
        </p:txBody>
      </p:sp>
    </p:spTree>
    <p:extLst>
      <p:ext uri="{BB962C8B-B14F-4D97-AF65-F5344CB8AC3E}">
        <p14:creationId xmlns:p14="http://schemas.microsoft.com/office/powerpoint/2010/main" val="3241216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678449" y="335195"/>
            <a:ext cx="8079581" cy="1658198"/>
          </a:xfrm>
        </p:spPr>
        <p:txBody>
          <a:bodyPr/>
          <a:lstStyle/>
          <a:p>
            <a:r>
              <a:rPr lang="ja-JP" altLang="en-US" dirty="0">
                <a:solidFill>
                  <a:srgbClr val="FF0000"/>
                </a:solidFill>
                <a:latin typeface="BIZ UDPゴシック" panose="020B0400000000000000" pitchFamily="50" charset="-128"/>
                <a:ea typeface="BIZ UDPゴシック" panose="020B0400000000000000" pitchFamily="50" charset="-128"/>
              </a:rPr>
              <a:t>熱殺菌担当者としては</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a:xfrm>
            <a:off x="539353" y="1681063"/>
            <a:ext cx="8065294" cy="3766185"/>
          </a:xfrm>
        </p:spPr>
        <p:txBody>
          <a:bodyPr>
            <a:normAutofit fontScale="77500" lnSpcReduction="20000"/>
          </a:bodyPr>
          <a:lstStyle/>
          <a:p>
            <a:pPr indent="-144000">
              <a:lnSpc>
                <a:spcPct val="110000"/>
              </a:lnSpc>
              <a:buFont typeface="Wingdings" panose="05000000000000000000" pitchFamily="2" charset="2"/>
              <a:buChar char="Ø"/>
            </a:pPr>
            <a:r>
              <a:rPr kumimoji="1" lang="ja-JP" altLang="en-US" sz="2800" dirty="0">
                <a:latin typeface="BIZ UDPゴシック" panose="020B0400000000000000" pitchFamily="50" charset="-128"/>
                <a:ea typeface="BIZ UDPゴシック" panose="020B0400000000000000" pitchFamily="50" charset="-128"/>
              </a:rPr>
              <a:t>ボツリヌスもウェルシュも熱では殺滅不能であることを認識しつつ</a:t>
            </a:r>
            <a:endParaRPr kumimoji="1" lang="en-US" altLang="ja-JP" sz="2800" dirty="0">
              <a:latin typeface="BIZ UDPゴシック" panose="020B0400000000000000" pitchFamily="50" charset="-128"/>
              <a:ea typeface="BIZ UDPゴシック" panose="020B0400000000000000" pitchFamily="50" charset="-128"/>
            </a:endParaRPr>
          </a:p>
          <a:p>
            <a:pPr indent="-144000">
              <a:lnSpc>
                <a:spcPct val="110000"/>
              </a:lnSpc>
              <a:buFont typeface="Wingdings" panose="05000000000000000000" pitchFamily="2" charset="2"/>
              <a:buChar char="Ø"/>
            </a:pPr>
            <a:r>
              <a:rPr lang="en-US" altLang="ja-JP" sz="2800" i="1" dirty="0" err="1">
                <a:latin typeface="BIZ UDPゴシック" panose="020B0400000000000000" pitchFamily="50" charset="-128"/>
                <a:ea typeface="BIZ UDPゴシック" panose="020B0400000000000000" pitchFamily="50" charset="-128"/>
              </a:rPr>
              <a:t>S</a:t>
            </a:r>
            <a:r>
              <a:rPr kumimoji="1" lang="en-US" altLang="ja-JP" sz="2800" i="1" dirty="0" err="1">
                <a:latin typeface="BIZ UDPゴシック" panose="020B0400000000000000" pitchFamily="50" charset="-128"/>
                <a:ea typeface="BIZ UDPゴシック" panose="020B0400000000000000" pitchFamily="50" charset="-128"/>
              </a:rPr>
              <a:t>porosarcina</a:t>
            </a:r>
            <a:r>
              <a:rPr kumimoji="1" lang="en-US" altLang="ja-JP" sz="2800" i="1" dirty="0">
                <a:latin typeface="BIZ UDPゴシック" panose="020B0400000000000000" pitchFamily="50" charset="-128"/>
                <a:ea typeface="BIZ UDPゴシック" panose="020B0400000000000000" pitchFamily="50" charset="-128"/>
              </a:rPr>
              <a:t> </a:t>
            </a:r>
            <a:r>
              <a:rPr kumimoji="1" lang="en-US" altLang="ja-JP" sz="2800" i="1" dirty="0" err="1">
                <a:latin typeface="BIZ UDPゴシック" panose="020B0400000000000000" pitchFamily="50" charset="-128"/>
                <a:ea typeface="BIZ UDPゴシック" panose="020B0400000000000000" pitchFamily="50" charset="-128"/>
              </a:rPr>
              <a:t>globispora</a:t>
            </a:r>
            <a:r>
              <a:rPr kumimoji="1" lang="en-US" altLang="ja-JP" sz="2800" i="1" dirty="0">
                <a:latin typeface="BIZ UDPゴシック" panose="020B0400000000000000" pitchFamily="50" charset="-128"/>
                <a:ea typeface="BIZ UDPゴシック" panose="020B0400000000000000" pitchFamily="50" charset="-128"/>
              </a:rPr>
              <a:t> </a:t>
            </a:r>
            <a:r>
              <a:rPr kumimoji="1" lang="ja-JP" altLang="en-US" sz="2800" dirty="0">
                <a:latin typeface="BIZ UDPゴシック" panose="020B0400000000000000" pitchFamily="50" charset="-128"/>
                <a:ea typeface="BIZ UDPゴシック" panose="020B0400000000000000" pitchFamily="50" charset="-128"/>
              </a:rPr>
              <a:t>の減少を図り</a:t>
            </a:r>
            <a:endParaRPr kumimoji="1" lang="en-US" altLang="ja-JP" sz="2800" dirty="0">
              <a:latin typeface="BIZ UDPゴシック" panose="020B0400000000000000" pitchFamily="50" charset="-128"/>
              <a:ea typeface="BIZ UDPゴシック" panose="020B0400000000000000" pitchFamily="50" charset="-128"/>
            </a:endParaRPr>
          </a:p>
          <a:p>
            <a:pPr indent="-144000">
              <a:lnSpc>
                <a:spcPct val="110000"/>
              </a:lnSpc>
              <a:buFont typeface="Wingdings" panose="05000000000000000000" pitchFamily="2" charset="2"/>
              <a:buChar char="Ø"/>
            </a:pPr>
            <a:r>
              <a:rPr lang="ja-JP" altLang="en-US" sz="2800" dirty="0">
                <a:latin typeface="BIZ UDPゴシック" panose="020B0400000000000000" pitchFamily="50" charset="-128"/>
                <a:ea typeface="BIZ UDPゴシック" panose="020B0400000000000000" pitchFamily="50" charset="-128"/>
              </a:rPr>
              <a:t>３℃以下の低温保管で　ボツリヌスを抑え込み　</a:t>
            </a:r>
            <a:r>
              <a:rPr lang="ja-JP" altLang="en-US" sz="1800" dirty="0">
                <a:latin typeface="BIZ UDPゴシック" panose="020B0400000000000000" pitchFamily="50" charset="-128"/>
                <a:ea typeface="BIZ UDPゴシック" panose="020B0400000000000000" pitchFamily="50" charset="-128"/>
              </a:rPr>
              <a:t>（ウェルシュは８℃以下で</a:t>
            </a:r>
            <a:r>
              <a:rPr lang="en-US" altLang="ja-JP" sz="1800" dirty="0">
                <a:latin typeface="BIZ UDPゴシック" panose="020B0400000000000000" pitchFamily="50" charset="-128"/>
                <a:ea typeface="BIZ UDPゴシック" panose="020B0400000000000000" pitchFamily="50" charset="-128"/>
              </a:rPr>
              <a:t>OK)</a:t>
            </a:r>
            <a:r>
              <a:rPr lang="ja-JP" altLang="en-US" sz="1800" dirty="0">
                <a:latin typeface="BIZ UDPゴシック" panose="020B0400000000000000" pitchFamily="50" charset="-128"/>
                <a:ea typeface="BIZ UDPゴシック" panose="020B0400000000000000" pitchFamily="50" charset="-128"/>
              </a:rPr>
              <a:t>　</a:t>
            </a:r>
            <a:r>
              <a:rPr lang="ja-JP" altLang="en-US" sz="2800" dirty="0">
                <a:latin typeface="BIZ UDPゴシック" panose="020B0400000000000000" pitchFamily="50" charset="-128"/>
                <a:ea typeface="BIZ UDPゴシック" panose="020B0400000000000000" pitchFamily="50" charset="-128"/>
              </a:rPr>
              <a:t>かつ　</a:t>
            </a:r>
            <a:r>
              <a:rPr lang="en-US" altLang="ja-JP" sz="2800" i="1" dirty="0">
                <a:latin typeface="BIZ UDPゴシック" panose="020B0400000000000000" pitchFamily="50" charset="-128"/>
                <a:ea typeface="BIZ UDPゴシック" panose="020B0400000000000000" pitchFamily="50" charset="-128"/>
              </a:rPr>
              <a:t> </a:t>
            </a:r>
            <a:r>
              <a:rPr lang="en-US" altLang="ja-JP" sz="2800" i="1" dirty="0" err="1">
                <a:latin typeface="BIZ UDPゴシック" panose="020B0400000000000000" pitchFamily="50" charset="-128"/>
                <a:ea typeface="BIZ UDPゴシック" panose="020B0400000000000000" pitchFamily="50" charset="-128"/>
              </a:rPr>
              <a:t>S</a:t>
            </a:r>
            <a:r>
              <a:rPr kumimoji="1" lang="en-US" altLang="ja-JP" sz="2800" i="1" dirty="0" err="1">
                <a:latin typeface="BIZ UDPゴシック" panose="020B0400000000000000" pitchFamily="50" charset="-128"/>
                <a:ea typeface="BIZ UDPゴシック" panose="020B0400000000000000" pitchFamily="50" charset="-128"/>
              </a:rPr>
              <a:t>porosarcina</a:t>
            </a:r>
            <a:r>
              <a:rPr kumimoji="1" lang="en-US" altLang="ja-JP" sz="2800" i="1" dirty="0">
                <a:latin typeface="BIZ UDPゴシック" panose="020B0400000000000000" pitchFamily="50" charset="-128"/>
                <a:ea typeface="BIZ UDPゴシック" panose="020B0400000000000000" pitchFamily="50" charset="-128"/>
              </a:rPr>
              <a:t> </a:t>
            </a:r>
            <a:r>
              <a:rPr kumimoji="1" lang="en-US" altLang="ja-JP" sz="2800" i="1" dirty="0" err="1">
                <a:latin typeface="BIZ UDPゴシック" panose="020B0400000000000000" pitchFamily="50" charset="-128"/>
                <a:ea typeface="BIZ UDPゴシック" panose="020B0400000000000000" pitchFamily="50" charset="-128"/>
              </a:rPr>
              <a:t>globispora</a:t>
            </a:r>
            <a:r>
              <a:rPr kumimoji="1" lang="en-US" altLang="ja-JP" sz="2800" i="1" dirty="0">
                <a:latin typeface="BIZ UDPゴシック" panose="020B0400000000000000" pitchFamily="50" charset="-128"/>
                <a:ea typeface="BIZ UDPゴシック" panose="020B0400000000000000" pitchFamily="50" charset="-128"/>
              </a:rPr>
              <a:t> </a:t>
            </a:r>
            <a:r>
              <a:rPr kumimoji="1" lang="ja-JP" altLang="en-US" sz="2800" i="1" dirty="0">
                <a:latin typeface="BIZ UDPゴシック" panose="020B0400000000000000" pitchFamily="50" charset="-128"/>
                <a:ea typeface="BIZ UDPゴシック" panose="020B0400000000000000" pitchFamily="50" charset="-128"/>
              </a:rPr>
              <a:t>が　</a:t>
            </a:r>
            <a:r>
              <a:rPr lang="ja-JP" altLang="en-US" sz="2800" dirty="0">
                <a:latin typeface="BIZ UDPゴシック" panose="020B0400000000000000" pitchFamily="50" charset="-128"/>
                <a:ea typeface="BIZ UDPゴシック" panose="020B0400000000000000" pitchFamily="50" charset="-128"/>
              </a:rPr>
              <a:t>消費期限内に顕著な増殖を起こさない設計とする</a:t>
            </a:r>
            <a:endParaRPr kumimoji="1" lang="en-US" altLang="ja-JP" sz="2800" dirty="0">
              <a:latin typeface="BIZ UDPゴシック" panose="020B0400000000000000" pitchFamily="50" charset="-128"/>
              <a:ea typeface="BIZ UDPゴシック" panose="020B0400000000000000" pitchFamily="50" charset="-128"/>
            </a:endParaRPr>
          </a:p>
          <a:p>
            <a:pPr indent="-144000">
              <a:lnSpc>
                <a:spcPct val="110000"/>
              </a:lnSpc>
              <a:buFont typeface="Wingdings" panose="05000000000000000000" pitchFamily="2" charset="2"/>
              <a:buChar char="Ø"/>
            </a:pPr>
            <a:r>
              <a:rPr kumimoji="1" lang="ja-JP" altLang="en-US" sz="2800" dirty="0">
                <a:latin typeface="BIZ UDPゴシック" panose="020B0400000000000000" pitchFamily="50" charset="-128"/>
                <a:ea typeface="BIZ UDPゴシック" panose="020B0400000000000000" pitchFamily="50" charset="-128"/>
              </a:rPr>
              <a:t>熱分布検証をおこなった　加熱機器の最冷点で</a:t>
            </a:r>
            <a:endParaRPr kumimoji="1" lang="en-US" altLang="ja-JP" sz="2800" dirty="0">
              <a:latin typeface="BIZ UDPゴシック" panose="020B0400000000000000" pitchFamily="50" charset="-128"/>
              <a:ea typeface="BIZ UDPゴシック" panose="020B0400000000000000" pitchFamily="50" charset="-128"/>
            </a:endParaRPr>
          </a:p>
          <a:p>
            <a:pPr indent="-144000">
              <a:lnSpc>
                <a:spcPct val="110000"/>
              </a:lnSpc>
              <a:buFont typeface="Wingdings" panose="05000000000000000000" pitchFamily="2" charset="2"/>
              <a:buChar char="Ø"/>
            </a:pPr>
            <a:r>
              <a:rPr kumimoji="1" lang="ja-JP" altLang="en-US" sz="2800" dirty="0">
                <a:latin typeface="BIZ UDPゴシック" panose="020B0400000000000000" pitchFamily="50" charset="-128"/>
                <a:ea typeface="BIZ UDPゴシック" panose="020B0400000000000000" pitchFamily="50" charset="-128"/>
              </a:rPr>
              <a:t>製品芯温を計測</a:t>
            </a:r>
            <a:endParaRPr kumimoji="1" lang="en-US" altLang="ja-JP" sz="2800" dirty="0">
              <a:latin typeface="BIZ UDPゴシック" panose="020B0400000000000000" pitchFamily="50" charset="-128"/>
              <a:ea typeface="BIZ UDPゴシック" panose="020B0400000000000000" pitchFamily="50" charset="-128"/>
            </a:endParaRPr>
          </a:p>
          <a:p>
            <a:pPr indent="-144000">
              <a:lnSpc>
                <a:spcPct val="110000"/>
              </a:lnSpc>
              <a:buFont typeface="Wingdings" panose="05000000000000000000" pitchFamily="2" charset="2"/>
              <a:buChar char="Ø"/>
            </a:pPr>
            <a:r>
              <a:rPr kumimoji="1" lang="en-US" altLang="ja-JP" sz="2800" dirty="0">
                <a:latin typeface="BIZ UDPゴシック" panose="020B0400000000000000" pitchFamily="50" charset="-128"/>
                <a:ea typeface="BIZ UDPゴシック" panose="020B0400000000000000" pitchFamily="50" charset="-128"/>
              </a:rPr>
              <a:t>D</a:t>
            </a:r>
            <a:r>
              <a:rPr kumimoji="1" lang="en-US" altLang="ja-JP" sz="2210" dirty="0">
                <a:latin typeface="BIZ UDPゴシック" panose="020B0400000000000000" pitchFamily="50" charset="-128"/>
                <a:ea typeface="BIZ UDPゴシック" panose="020B0400000000000000" pitchFamily="50" charset="-128"/>
              </a:rPr>
              <a:t>82.5/7.6</a:t>
            </a:r>
            <a:r>
              <a:rPr kumimoji="1" lang="ja-JP" altLang="en-US" sz="2800" dirty="0">
                <a:latin typeface="BIZ UDPゴシック" panose="020B0400000000000000" pitchFamily="50" charset="-128"/>
                <a:ea typeface="BIZ UDPゴシック" panose="020B0400000000000000" pitchFamily="50" charset="-128"/>
              </a:rPr>
              <a:t>＝２４．６分として　３</a:t>
            </a:r>
            <a:r>
              <a:rPr kumimoji="1" lang="en-US" altLang="ja-JP" sz="2800" dirty="0">
                <a:latin typeface="BIZ UDPゴシック" panose="020B0400000000000000" pitchFamily="50" charset="-128"/>
                <a:ea typeface="BIZ UDPゴシック" panose="020B0400000000000000" pitchFamily="50" charset="-128"/>
              </a:rPr>
              <a:t>D</a:t>
            </a:r>
            <a:r>
              <a:rPr kumimoji="1" lang="ja-JP" altLang="en-US" sz="2800" dirty="0">
                <a:latin typeface="BIZ UDPゴシック" panose="020B0400000000000000" pitchFamily="50" charset="-128"/>
                <a:ea typeface="BIZ UDPゴシック" panose="020B0400000000000000" pitchFamily="50" charset="-128"/>
              </a:rPr>
              <a:t>（文献では５</a:t>
            </a:r>
            <a:r>
              <a:rPr kumimoji="1" lang="en-US" altLang="ja-JP" sz="2800" dirty="0">
                <a:latin typeface="BIZ UDPゴシック" panose="020B0400000000000000" pitchFamily="50" charset="-128"/>
                <a:ea typeface="BIZ UDPゴシック" panose="020B0400000000000000" pitchFamily="50" charset="-128"/>
              </a:rPr>
              <a:t>D)</a:t>
            </a:r>
            <a:r>
              <a:rPr kumimoji="1" lang="ja-JP" altLang="en-US" sz="2800" dirty="0">
                <a:latin typeface="BIZ UDPゴシック" panose="020B0400000000000000" pitchFamily="50" charset="-128"/>
                <a:ea typeface="BIZ UDPゴシック" panose="020B0400000000000000" pitchFamily="50" charset="-128"/>
              </a:rPr>
              <a:t>達成条件を</a:t>
            </a:r>
            <a:r>
              <a:rPr lang="ja-JP" altLang="en-US" sz="2800" dirty="0">
                <a:latin typeface="BIZ UDPゴシック" panose="020B0400000000000000" pitchFamily="50" charset="-128"/>
                <a:ea typeface="BIZ UDPゴシック" panose="020B0400000000000000" pitchFamily="50" charset="-128"/>
              </a:rPr>
              <a:t>確立する</a:t>
            </a:r>
            <a:endParaRPr kumimoji="1" lang="en-US" altLang="ja-JP" sz="2800" dirty="0">
              <a:latin typeface="BIZ UDPゴシック" panose="020B0400000000000000" pitchFamily="50" charset="-128"/>
              <a:ea typeface="BIZ UDPゴシック" panose="020B0400000000000000" pitchFamily="50" charset="-128"/>
            </a:endParaRPr>
          </a:p>
          <a:p>
            <a:pPr marL="0" indent="-144000">
              <a:lnSpc>
                <a:spcPct val="110000"/>
              </a:lnSpc>
              <a:buNone/>
            </a:pP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14</a:t>
            </a:fld>
            <a:endParaRPr kumimoji="1" lang="ja-JP" altLang="en-US" dirty="0"/>
          </a:p>
        </p:txBody>
      </p:sp>
      <p:pic>
        <p:nvPicPr>
          <p:cNvPr id="5" name="図 4">
            <a:extLst>
              <a:ext uri="{FF2B5EF4-FFF2-40B4-BE49-F238E27FC236}">
                <a16:creationId xmlns:a16="http://schemas.microsoft.com/office/drawing/2014/main" id="{64EECD79-233C-4103-BDF9-338231EB60F0}"/>
              </a:ext>
            </a:extLst>
          </p:cNvPr>
          <p:cNvPicPr>
            <a:picLocks noChangeAspect="1"/>
          </p:cNvPicPr>
          <p:nvPr/>
        </p:nvPicPr>
        <p:blipFill>
          <a:blip r:embed="rId2"/>
          <a:stretch>
            <a:fillRect/>
          </a:stretch>
        </p:blipFill>
        <p:spPr>
          <a:xfrm>
            <a:off x="1899404" y="5176937"/>
            <a:ext cx="5345192" cy="1658197"/>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95101913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thumbnail.image.rakuten.co.jp/@0_mall/haikanbuhin/cabinet/item293/20103136_1.jpg"/>
          <p:cNvPicPr>
            <a:picLocks noChangeAspect="1" noChangeArrowheads="1"/>
          </p:cNvPicPr>
          <p:nvPr/>
        </p:nvPicPr>
        <p:blipFill>
          <a:blip r:embed="rId2" cstate="print"/>
          <a:srcRect/>
          <a:stretch>
            <a:fillRect/>
          </a:stretch>
        </p:blipFill>
        <p:spPr bwMode="auto">
          <a:xfrm rot="5400000">
            <a:off x="2543433" y="2615182"/>
            <a:ext cx="3810000" cy="3810000"/>
          </a:xfrm>
          <a:prstGeom prst="rect">
            <a:avLst/>
          </a:prstGeom>
          <a:noFill/>
        </p:spPr>
      </p:pic>
      <p:sp>
        <p:nvSpPr>
          <p:cNvPr id="3" name="テキスト ボックス 2"/>
          <p:cNvSpPr txBox="1"/>
          <p:nvPr/>
        </p:nvSpPr>
        <p:spPr>
          <a:xfrm>
            <a:off x="899592" y="1196752"/>
            <a:ext cx="7520007" cy="1446550"/>
          </a:xfrm>
          <a:prstGeom prst="rect">
            <a:avLst/>
          </a:prstGeom>
          <a:noFill/>
        </p:spPr>
        <p:txBody>
          <a:bodyPr wrap="none" rtlCol="0">
            <a:spAutoFit/>
          </a:bodyPr>
          <a:lstStyle/>
          <a:p>
            <a:r>
              <a:rPr lang="ja-JP" altLang="en-US" sz="4400" dirty="0">
                <a:latin typeface="BIZ UDPゴシック" panose="020B0400000000000000" pitchFamily="50" charset="-128"/>
                <a:ea typeface="BIZ UDPゴシック" panose="020B0400000000000000" pitchFamily="50" charset="-128"/>
              </a:rPr>
              <a:t>汚れを運び込んだ場合には？</a:t>
            </a:r>
            <a:endParaRPr lang="en-US" altLang="ja-JP" sz="4400" dirty="0">
              <a:latin typeface="BIZ UDPゴシック" panose="020B0400000000000000" pitchFamily="50" charset="-128"/>
              <a:ea typeface="BIZ UDPゴシック" panose="020B0400000000000000" pitchFamily="50" charset="-128"/>
            </a:endParaRPr>
          </a:p>
          <a:p>
            <a:endParaRPr kumimoji="1" lang="ja-JP" altLang="en-US" sz="4400" dirty="0">
              <a:latin typeface="BIZ UDPゴシック" panose="020B0400000000000000" pitchFamily="50" charset="-128"/>
              <a:ea typeface="BIZ UDPゴシック" panose="020B0400000000000000" pitchFamily="50" charset="-128"/>
            </a:endParaRPr>
          </a:p>
        </p:txBody>
      </p:sp>
      <p:sp>
        <p:nvSpPr>
          <p:cNvPr id="4" name="月 3"/>
          <p:cNvSpPr/>
          <p:nvPr/>
        </p:nvSpPr>
        <p:spPr>
          <a:xfrm rot="18213298">
            <a:off x="3578513" y="5199714"/>
            <a:ext cx="178970" cy="1176190"/>
          </a:xfrm>
          <a:prstGeom prst="mo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右矢印 4"/>
          <p:cNvSpPr/>
          <p:nvPr/>
        </p:nvSpPr>
        <p:spPr>
          <a:xfrm rot="20436674">
            <a:off x="2139112" y="6079164"/>
            <a:ext cx="1536614" cy="2159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7">
            <a:extLst>
              <a:ext uri="{FF2B5EF4-FFF2-40B4-BE49-F238E27FC236}">
                <a16:creationId xmlns:a16="http://schemas.microsoft.com/office/drawing/2014/main" id="{AAE19BB2-8105-4583-92B6-48A4CA8D1CEB}"/>
              </a:ext>
            </a:extLst>
          </p:cNvPr>
          <p:cNvSpPr>
            <a:spLocks noGrp="1"/>
          </p:cNvSpPr>
          <p:nvPr>
            <p:ph type="sldNum" sz="quarter" idx="12"/>
          </p:nvPr>
        </p:nvSpPr>
        <p:spPr/>
        <p:txBody>
          <a:bodyPr/>
          <a:lstStyle/>
          <a:p>
            <a:fld id="{1557A453-9820-4273-9442-1A1DE1698562}" type="slidenum">
              <a:rPr kumimoji="1" lang="ja-JP" altLang="en-US" smtClean="0"/>
              <a:t>140</a:t>
            </a:fld>
            <a:endParaRPr kumimoji="1" lang="ja-JP" altLang="en-US"/>
          </a:p>
        </p:txBody>
      </p:sp>
    </p:spTree>
    <p:extLst>
      <p:ext uri="{BB962C8B-B14F-4D97-AF65-F5344CB8AC3E}">
        <p14:creationId xmlns:p14="http://schemas.microsoft.com/office/powerpoint/2010/main" val="75200638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roductxplorer.tetrapak.com/sites/all/files/styles/feature/public/videos/thumbnails/4315/thumbnail-4315_0004.jpg?itok=W11HDrL_"/>
          <p:cNvPicPr>
            <a:picLocks noChangeAspect="1" noChangeArrowheads="1"/>
          </p:cNvPicPr>
          <p:nvPr/>
        </p:nvPicPr>
        <p:blipFill>
          <a:blip r:embed="rId2" cstate="print"/>
          <a:srcRect/>
          <a:stretch>
            <a:fillRect/>
          </a:stretch>
        </p:blipFill>
        <p:spPr bwMode="auto">
          <a:xfrm>
            <a:off x="179512" y="908720"/>
            <a:ext cx="8846948" cy="4824536"/>
          </a:xfrm>
          <a:prstGeom prst="rect">
            <a:avLst/>
          </a:prstGeom>
          <a:noFill/>
        </p:spPr>
      </p:pic>
      <p:sp>
        <p:nvSpPr>
          <p:cNvPr id="7" name="テキスト ボックス 6"/>
          <p:cNvSpPr txBox="1"/>
          <p:nvPr/>
        </p:nvSpPr>
        <p:spPr>
          <a:xfrm>
            <a:off x="2206140" y="255952"/>
            <a:ext cx="5870518"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チャンバー下部からの吸い込み　（エアーバランス崩れる）</a:t>
            </a:r>
          </a:p>
        </p:txBody>
      </p:sp>
      <p:sp>
        <p:nvSpPr>
          <p:cNvPr id="5" name="右矢印 4"/>
          <p:cNvSpPr/>
          <p:nvPr/>
        </p:nvSpPr>
        <p:spPr>
          <a:xfrm rot="16857495">
            <a:off x="2799202" y="1424396"/>
            <a:ext cx="1728192" cy="288032"/>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ドーナツ 7"/>
          <p:cNvSpPr/>
          <p:nvPr/>
        </p:nvSpPr>
        <p:spPr>
          <a:xfrm>
            <a:off x="3846902" y="625284"/>
            <a:ext cx="1512168" cy="571468"/>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スライド番号プレースホルダー 2">
            <a:extLst>
              <a:ext uri="{FF2B5EF4-FFF2-40B4-BE49-F238E27FC236}">
                <a16:creationId xmlns:a16="http://schemas.microsoft.com/office/drawing/2014/main" id="{6C36A04E-6714-4583-9CB6-1C2163A41955}"/>
              </a:ext>
            </a:extLst>
          </p:cNvPr>
          <p:cNvSpPr>
            <a:spLocks noGrp="1"/>
          </p:cNvSpPr>
          <p:nvPr>
            <p:ph type="sldNum" sz="quarter" idx="12"/>
          </p:nvPr>
        </p:nvSpPr>
        <p:spPr/>
        <p:txBody>
          <a:bodyPr/>
          <a:lstStyle/>
          <a:p>
            <a:fld id="{1557A453-9820-4273-9442-1A1DE1698562}" type="slidenum">
              <a:rPr kumimoji="1" lang="ja-JP" altLang="en-US" smtClean="0"/>
              <a:t>141</a:t>
            </a:fld>
            <a:endParaRPr kumimoji="1" lang="ja-JP" altLang="en-US"/>
          </a:p>
        </p:txBody>
      </p:sp>
    </p:spTree>
    <p:extLst>
      <p:ext uri="{BB962C8B-B14F-4D97-AF65-F5344CB8AC3E}">
        <p14:creationId xmlns:p14="http://schemas.microsoft.com/office/powerpoint/2010/main" val="259268614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srcRect/>
          <a:stretch>
            <a:fillRect/>
          </a:stretch>
        </p:blipFill>
        <p:spPr bwMode="auto">
          <a:xfrm>
            <a:off x="467544" y="332656"/>
            <a:ext cx="8285660" cy="4896544"/>
          </a:xfrm>
          <a:prstGeom prst="rect">
            <a:avLst/>
          </a:prstGeom>
          <a:noFill/>
          <a:ln w="9525">
            <a:noFill/>
            <a:miter lim="800000"/>
            <a:headEnd/>
            <a:tailEnd/>
          </a:ln>
        </p:spPr>
      </p:pic>
      <p:sp>
        <p:nvSpPr>
          <p:cNvPr id="3" name="テキスト ボックス 2"/>
          <p:cNvSpPr txBox="1"/>
          <p:nvPr/>
        </p:nvSpPr>
        <p:spPr>
          <a:xfrm>
            <a:off x="268660" y="5325009"/>
            <a:ext cx="7912744" cy="923330"/>
          </a:xfrm>
          <a:prstGeom prst="rect">
            <a:avLst/>
          </a:prstGeom>
          <a:noFill/>
        </p:spPr>
        <p:txBody>
          <a:bodyPr wrap="none" rtlCol="0">
            <a:spAutoFit/>
          </a:bodyPr>
          <a:lstStyle/>
          <a:p>
            <a:r>
              <a:rPr kumimoji="1" lang="ja-JP" altLang="en-US" b="1" dirty="0"/>
              <a:t>一例として　ウォーターハンマー　→　継手緩む　→　液漏れ　→　増し締め　→</a:t>
            </a:r>
            <a:endParaRPr kumimoji="1" lang="en-US" altLang="ja-JP" b="1" dirty="0"/>
          </a:p>
          <a:p>
            <a:endParaRPr lang="en-US" altLang="ja-JP" b="1" dirty="0"/>
          </a:p>
          <a:p>
            <a:r>
              <a:rPr kumimoji="1" lang="ja-JP" altLang="en-US" b="1" dirty="0"/>
              <a:t>そのまま　報告しない　→　ガスケットには　製品＋菌　生育　→　また継手緩む</a:t>
            </a:r>
          </a:p>
        </p:txBody>
      </p:sp>
      <p:cxnSp>
        <p:nvCxnSpPr>
          <p:cNvPr id="5" name="直線コネクタ 4"/>
          <p:cNvCxnSpPr>
            <a:cxnSpLocks/>
          </p:cNvCxnSpPr>
          <p:nvPr/>
        </p:nvCxnSpPr>
        <p:spPr>
          <a:xfrm>
            <a:off x="268660" y="6248339"/>
            <a:ext cx="257514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60A02487-A51E-42D8-8756-FE4A7BE2181F}"/>
              </a:ext>
            </a:extLst>
          </p:cNvPr>
          <p:cNvSpPr>
            <a:spLocks noGrp="1"/>
          </p:cNvSpPr>
          <p:nvPr>
            <p:ph type="sldNum" sz="quarter" idx="12"/>
          </p:nvPr>
        </p:nvSpPr>
        <p:spPr/>
        <p:txBody>
          <a:bodyPr/>
          <a:lstStyle/>
          <a:p>
            <a:fld id="{1557A453-9820-4273-9442-1A1DE1698562}" type="slidenum">
              <a:rPr kumimoji="1" lang="ja-JP" altLang="en-US" smtClean="0"/>
              <a:t>142</a:t>
            </a:fld>
            <a:endParaRPr kumimoji="1" lang="ja-JP" altLang="en-US"/>
          </a:p>
        </p:txBody>
      </p:sp>
    </p:spTree>
    <p:extLst>
      <p:ext uri="{BB962C8B-B14F-4D97-AF65-F5344CB8AC3E}">
        <p14:creationId xmlns:p14="http://schemas.microsoft.com/office/powerpoint/2010/main" val="22486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Personal folder 2013.11.25\Business events\Conference Meeting Seminar\2013.11.28-29 Aseptic Workshop\Final filter after A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908720"/>
            <a:ext cx="2286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5633" y="908720"/>
            <a:ext cx="4554760" cy="5230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1259632" y="392432"/>
            <a:ext cx="6817892"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ファイナルフィルター取り出し後　パッキンをきれいにしてから</a:t>
            </a:r>
            <a:r>
              <a:rPr kumimoji="1" lang="en-US" altLang="ja-JP" dirty="0">
                <a:latin typeface="BIZ UDPゴシック" panose="020B0400000000000000" pitchFamily="50" charset="-128"/>
                <a:ea typeface="BIZ UDPゴシック" panose="020B0400000000000000" pitchFamily="50" charset="-128"/>
              </a:rPr>
              <a:t>CIP</a:t>
            </a:r>
            <a:endParaRPr kumimoji="1" lang="ja-JP" altLang="en-US" dirty="0">
              <a:latin typeface="BIZ UDPゴシック" panose="020B0400000000000000" pitchFamily="50" charset="-128"/>
              <a:ea typeface="BIZ UDPゴシック" panose="020B0400000000000000" pitchFamily="50" charset="-128"/>
            </a:endParaRPr>
          </a:p>
        </p:txBody>
      </p:sp>
      <p:sp>
        <p:nvSpPr>
          <p:cNvPr id="5" name="テキスト ボックス 4"/>
          <p:cNvSpPr txBox="1"/>
          <p:nvPr/>
        </p:nvSpPr>
        <p:spPr>
          <a:xfrm>
            <a:off x="1110979" y="5916690"/>
            <a:ext cx="6989414" cy="369332"/>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でないと　パッキン上に　アルカリ・酸で焦げた汚れを形成してしまう</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7" y="3956720"/>
            <a:ext cx="234315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スライド番号プレースホルダー 6">
            <a:extLst>
              <a:ext uri="{FF2B5EF4-FFF2-40B4-BE49-F238E27FC236}">
                <a16:creationId xmlns:a16="http://schemas.microsoft.com/office/drawing/2014/main" id="{90FAD0C9-16E0-4799-A82A-57D435241D70}"/>
              </a:ext>
            </a:extLst>
          </p:cNvPr>
          <p:cNvSpPr>
            <a:spLocks noGrp="1"/>
          </p:cNvSpPr>
          <p:nvPr>
            <p:ph type="sldNum" sz="quarter" idx="12"/>
          </p:nvPr>
        </p:nvSpPr>
        <p:spPr/>
        <p:txBody>
          <a:bodyPr/>
          <a:lstStyle/>
          <a:p>
            <a:fld id="{1557A453-9820-4273-9442-1A1DE1698562}" type="slidenum">
              <a:rPr kumimoji="1" lang="ja-JP" altLang="en-US" smtClean="0"/>
              <a:t>143</a:t>
            </a:fld>
            <a:endParaRPr kumimoji="1" lang="ja-JP" altLang="en-US"/>
          </a:p>
        </p:txBody>
      </p:sp>
    </p:spTree>
    <p:extLst>
      <p:ext uri="{BB962C8B-B14F-4D97-AF65-F5344CB8AC3E}">
        <p14:creationId xmlns:p14="http://schemas.microsoft.com/office/powerpoint/2010/main" val="44767708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548680"/>
            <a:ext cx="3657600"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652354"/>
            <a:ext cx="3712046" cy="2649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4946" y="3573016"/>
            <a:ext cx="315793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a:extLst>
              <a:ext uri="{FF2B5EF4-FFF2-40B4-BE49-F238E27FC236}">
                <a16:creationId xmlns:a16="http://schemas.microsoft.com/office/drawing/2014/main" id="{62A4ABF9-A933-4CC9-A739-EE19B498D822}"/>
              </a:ext>
            </a:extLst>
          </p:cNvPr>
          <p:cNvSpPr>
            <a:spLocks noGrp="1"/>
          </p:cNvSpPr>
          <p:nvPr>
            <p:ph type="sldNum" sz="quarter" idx="12"/>
          </p:nvPr>
        </p:nvSpPr>
        <p:spPr/>
        <p:txBody>
          <a:bodyPr/>
          <a:lstStyle/>
          <a:p>
            <a:fld id="{1557A453-9820-4273-9442-1A1DE1698562}" type="slidenum">
              <a:rPr kumimoji="1" lang="ja-JP" altLang="en-US" smtClean="0"/>
              <a:t>144</a:t>
            </a:fld>
            <a:endParaRPr kumimoji="1" lang="ja-JP" altLang="en-US"/>
          </a:p>
        </p:txBody>
      </p:sp>
    </p:spTree>
    <p:extLst>
      <p:ext uri="{BB962C8B-B14F-4D97-AF65-F5344CB8AC3E}">
        <p14:creationId xmlns:p14="http://schemas.microsoft.com/office/powerpoint/2010/main" val="32213446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image.astamuse.com/image/JP/0003/851/637/B2/000002.png"/>
          <p:cNvPicPr>
            <a:picLocks noChangeAspect="1" noChangeArrowheads="1"/>
          </p:cNvPicPr>
          <p:nvPr/>
        </p:nvPicPr>
        <p:blipFill>
          <a:blip r:embed="rId2" cstate="print"/>
          <a:srcRect/>
          <a:stretch>
            <a:fillRect/>
          </a:stretch>
        </p:blipFill>
        <p:spPr bwMode="auto">
          <a:xfrm>
            <a:off x="755576" y="548680"/>
            <a:ext cx="7776864" cy="5338880"/>
          </a:xfrm>
          <a:prstGeom prst="rect">
            <a:avLst/>
          </a:prstGeom>
          <a:noFill/>
        </p:spPr>
      </p:pic>
      <p:sp>
        <p:nvSpPr>
          <p:cNvPr id="3" name="フリーフォーム 2"/>
          <p:cNvSpPr/>
          <p:nvPr/>
        </p:nvSpPr>
        <p:spPr>
          <a:xfrm>
            <a:off x="4346917" y="1828800"/>
            <a:ext cx="1308295" cy="1237957"/>
          </a:xfrm>
          <a:custGeom>
            <a:avLst/>
            <a:gdLst>
              <a:gd name="connsiteX0" fmla="*/ 1308295 w 1308295"/>
              <a:gd name="connsiteY0" fmla="*/ 0 h 1237957"/>
              <a:gd name="connsiteX1" fmla="*/ 1294228 w 1308295"/>
              <a:gd name="connsiteY1" fmla="*/ 70338 h 1237957"/>
              <a:gd name="connsiteX2" fmla="*/ 1223889 w 1308295"/>
              <a:gd name="connsiteY2" fmla="*/ 140677 h 1237957"/>
              <a:gd name="connsiteX3" fmla="*/ 1181686 w 1308295"/>
              <a:gd name="connsiteY3" fmla="*/ 154745 h 1237957"/>
              <a:gd name="connsiteX4" fmla="*/ 1125415 w 1308295"/>
              <a:gd name="connsiteY4" fmla="*/ 267286 h 1237957"/>
              <a:gd name="connsiteX5" fmla="*/ 1041009 w 1308295"/>
              <a:gd name="connsiteY5" fmla="*/ 281354 h 1237957"/>
              <a:gd name="connsiteX6" fmla="*/ 998806 w 1308295"/>
              <a:gd name="connsiteY6" fmla="*/ 309489 h 1237957"/>
              <a:gd name="connsiteX7" fmla="*/ 942535 w 1308295"/>
              <a:gd name="connsiteY7" fmla="*/ 323557 h 1237957"/>
              <a:gd name="connsiteX8" fmla="*/ 900332 w 1308295"/>
              <a:gd name="connsiteY8" fmla="*/ 337625 h 1237957"/>
              <a:gd name="connsiteX9" fmla="*/ 858129 w 1308295"/>
              <a:gd name="connsiteY9" fmla="*/ 379828 h 1237957"/>
              <a:gd name="connsiteX10" fmla="*/ 815926 w 1308295"/>
              <a:gd name="connsiteY10" fmla="*/ 407963 h 1237957"/>
              <a:gd name="connsiteX11" fmla="*/ 787791 w 1308295"/>
              <a:gd name="connsiteY11" fmla="*/ 450166 h 1237957"/>
              <a:gd name="connsiteX12" fmla="*/ 661181 w 1308295"/>
              <a:gd name="connsiteY12" fmla="*/ 520505 h 1237957"/>
              <a:gd name="connsiteX13" fmla="*/ 562708 w 1308295"/>
              <a:gd name="connsiteY13" fmla="*/ 506437 h 1237957"/>
              <a:gd name="connsiteX14" fmla="*/ 548640 w 1308295"/>
              <a:gd name="connsiteY14" fmla="*/ 464234 h 1237957"/>
              <a:gd name="connsiteX15" fmla="*/ 520505 w 1308295"/>
              <a:gd name="connsiteY15" fmla="*/ 436098 h 1237957"/>
              <a:gd name="connsiteX16" fmla="*/ 492369 w 1308295"/>
              <a:gd name="connsiteY16" fmla="*/ 351692 h 1237957"/>
              <a:gd name="connsiteX17" fmla="*/ 407963 w 1308295"/>
              <a:gd name="connsiteY17" fmla="*/ 281354 h 1237957"/>
              <a:gd name="connsiteX18" fmla="*/ 365760 w 1308295"/>
              <a:gd name="connsiteY18" fmla="*/ 267286 h 1237957"/>
              <a:gd name="connsiteX19" fmla="*/ 196948 w 1308295"/>
              <a:gd name="connsiteY19" fmla="*/ 295422 h 1237957"/>
              <a:gd name="connsiteX20" fmla="*/ 182880 w 1308295"/>
              <a:gd name="connsiteY20" fmla="*/ 337625 h 1237957"/>
              <a:gd name="connsiteX21" fmla="*/ 168812 w 1308295"/>
              <a:gd name="connsiteY21" fmla="*/ 590843 h 1237957"/>
              <a:gd name="connsiteX22" fmla="*/ 126609 w 1308295"/>
              <a:gd name="connsiteY22" fmla="*/ 618978 h 1237957"/>
              <a:gd name="connsiteX23" fmla="*/ 56271 w 1308295"/>
              <a:gd name="connsiteY23" fmla="*/ 647114 h 1237957"/>
              <a:gd name="connsiteX24" fmla="*/ 28135 w 1308295"/>
              <a:gd name="connsiteY24" fmla="*/ 675249 h 1237957"/>
              <a:gd name="connsiteX25" fmla="*/ 0 w 1308295"/>
              <a:gd name="connsiteY25" fmla="*/ 759655 h 1237957"/>
              <a:gd name="connsiteX26" fmla="*/ 14068 w 1308295"/>
              <a:gd name="connsiteY26" fmla="*/ 872197 h 1237957"/>
              <a:gd name="connsiteX27" fmla="*/ 70338 w 1308295"/>
              <a:gd name="connsiteY27" fmla="*/ 886265 h 1237957"/>
              <a:gd name="connsiteX28" fmla="*/ 126609 w 1308295"/>
              <a:gd name="connsiteY28" fmla="*/ 914400 h 1237957"/>
              <a:gd name="connsiteX29" fmla="*/ 211015 w 1308295"/>
              <a:gd name="connsiteY29" fmla="*/ 942535 h 1237957"/>
              <a:gd name="connsiteX30" fmla="*/ 309489 w 1308295"/>
              <a:gd name="connsiteY30" fmla="*/ 1012874 h 1237957"/>
              <a:gd name="connsiteX31" fmla="*/ 351692 w 1308295"/>
              <a:gd name="connsiteY31" fmla="*/ 1026942 h 1237957"/>
              <a:gd name="connsiteX32" fmla="*/ 379828 w 1308295"/>
              <a:gd name="connsiteY32" fmla="*/ 1055077 h 1237957"/>
              <a:gd name="connsiteX33" fmla="*/ 548640 w 1308295"/>
              <a:gd name="connsiteY33" fmla="*/ 1083212 h 1237957"/>
              <a:gd name="connsiteX34" fmla="*/ 604911 w 1308295"/>
              <a:gd name="connsiteY34" fmla="*/ 1181686 h 1237957"/>
              <a:gd name="connsiteX35" fmla="*/ 618978 w 1308295"/>
              <a:gd name="connsiteY35" fmla="*/ 1237957 h 123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08295" h="1237957">
                <a:moveTo>
                  <a:pt x="1308295" y="0"/>
                </a:moveTo>
                <a:cubicBezTo>
                  <a:pt x="1303606" y="23446"/>
                  <a:pt x="1302623" y="47950"/>
                  <a:pt x="1294228" y="70338"/>
                </a:cubicBezTo>
                <a:cubicBezTo>
                  <a:pt x="1281242" y="104967"/>
                  <a:pt x="1255632" y="124805"/>
                  <a:pt x="1223889" y="140677"/>
                </a:cubicBezTo>
                <a:cubicBezTo>
                  <a:pt x="1210626" y="147309"/>
                  <a:pt x="1195754" y="150056"/>
                  <a:pt x="1181686" y="154745"/>
                </a:cubicBezTo>
                <a:cubicBezTo>
                  <a:pt x="1175499" y="173305"/>
                  <a:pt x="1162831" y="253255"/>
                  <a:pt x="1125415" y="267286"/>
                </a:cubicBezTo>
                <a:cubicBezTo>
                  <a:pt x="1098708" y="277301"/>
                  <a:pt x="1069144" y="276665"/>
                  <a:pt x="1041009" y="281354"/>
                </a:cubicBezTo>
                <a:cubicBezTo>
                  <a:pt x="1026941" y="290732"/>
                  <a:pt x="1014346" y="302829"/>
                  <a:pt x="998806" y="309489"/>
                </a:cubicBezTo>
                <a:cubicBezTo>
                  <a:pt x="981035" y="317105"/>
                  <a:pt x="961125" y="318245"/>
                  <a:pt x="942535" y="323557"/>
                </a:cubicBezTo>
                <a:cubicBezTo>
                  <a:pt x="928277" y="327631"/>
                  <a:pt x="914400" y="332936"/>
                  <a:pt x="900332" y="337625"/>
                </a:cubicBezTo>
                <a:cubicBezTo>
                  <a:pt x="886264" y="351693"/>
                  <a:pt x="873413" y="367092"/>
                  <a:pt x="858129" y="379828"/>
                </a:cubicBezTo>
                <a:cubicBezTo>
                  <a:pt x="845141" y="390652"/>
                  <a:pt x="827881" y="396008"/>
                  <a:pt x="815926" y="407963"/>
                </a:cubicBezTo>
                <a:cubicBezTo>
                  <a:pt x="803971" y="419918"/>
                  <a:pt x="800515" y="439033"/>
                  <a:pt x="787791" y="450166"/>
                </a:cubicBezTo>
                <a:cubicBezTo>
                  <a:pt x="728256" y="502260"/>
                  <a:pt x="719147" y="501183"/>
                  <a:pt x="661181" y="520505"/>
                </a:cubicBezTo>
                <a:cubicBezTo>
                  <a:pt x="628357" y="515816"/>
                  <a:pt x="592365" y="521266"/>
                  <a:pt x="562708" y="506437"/>
                </a:cubicBezTo>
                <a:cubicBezTo>
                  <a:pt x="549445" y="499805"/>
                  <a:pt x="556269" y="476950"/>
                  <a:pt x="548640" y="464234"/>
                </a:cubicBezTo>
                <a:cubicBezTo>
                  <a:pt x="541816" y="452861"/>
                  <a:pt x="529883" y="445477"/>
                  <a:pt x="520505" y="436098"/>
                </a:cubicBezTo>
                <a:cubicBezTo>
                  <a:pt x="511126" y="407963"/>
                  <a:pt x="513340" y="372663"/>
                  <a:pt x="492369" y="351692"/>
                </a:cubicBezTo>
                <a:cubicBezTo>
                  <a:pt x="461256" y="320579"/>
                  <a:pt x="447135" y="300940"/>
                  <a:pt x="407963" y="281354"/>
                </a:cubicBezTo>
                <a:cubicBezTo>
                  <a:pt x="394700" y="274722"/>
                  <a:pt x="379828" y="271975"/>
                  <a:pt x="365760" y="267286"/>
                </a:cubicBezTo>
                <a:cubicBezTo>
                  <a:pt x="309489" y="276665"/>
                  <a:pt x="250192" y="274943"/>
                  <a:pt x="196948" y="295422"/>
                </a:cubicBezTo>
                <a:cubicBezTo>
                  <a:pt x="183108" y="300745"/>
                  <a:pt x="184286" y="322863"/>
                  <a:pt x="182880" y="337625"/>
                </a:cubicBezTo>
                <a:cubicBezTo>
                  <a:pt x="174865" y="421780"/>
                  <a:pt x="185391" y="507948"/>
                  <a:pt x="168812" y="590843"/>
                </a:cubicBezTo>
                <a:cubicBezTo>
                  <a:pt x="165496" y="607422"/>
                  <a:pt x="141731" y="611417"/>
                  <a:pt x="126609" y="618978"/>
                </a:cubicBezTo>
                <a:cubicBezTo>
                  <a:pt x="104023" y="630271"/>
                  <a:pt x="79717" y="637735"/>
                  <a:pt x="56271" y="647114"/>
                </a:cubicBezTo>
                <a:cubicBezTo>
                  <a:pt x="46892" y="656492"/>
                  <a:pt x="34067" y="663386"/>
                  <a:pt x="28135" y="675249"/>
                </a:cubicBezTo>
                <a:cubicBezTo>
                  <a:pt x="14872" y="701775"/>
                  <a:pt x="0" y="759655"/>
                  <a:pt x="0" y="759655"/>
                </a:cubicBezTo>
                <a:cubicBezTo>
                  <a:pt x="4689" y="797169"/>
                  <a:pt x="-4292" y="839149"/>
                  <a:pt x="14068" y="872197"/>
                </a:cubicBezTo>
                <a:cubicBezTo>
                  <a:pt x="23457" y="889098"/>
                  <a:pt x="52235" y="879476"/>
                  <a:pt x="70338" y="886265"/>
                </a:cubicBezTo>
                <a:cubicBezTo>
                  <a:pt x="89974" y="893628"/>
                  <a:pt x="107138" y="906612"/>
                  <a:pt x="126609" y="914400"/>
                </a:cubicBezTo>
                <a:cubicBezTo>
                  <a:pt x="154145" y="925414"/>
                  <a:pt x="211015" y="942535"/>
                  <a:pt x="211015" y="942535"/>
                </a:cubicBezTo>
                <a:cubicBezTo>
                  <a:pt x="223755" y="952090"/>
                  <a:pt x="288922" y="1002590"/>
                  <a:pt x="309489" y="1012874"/>
                </a:cubicBezTo>
                <a:cubicBezTo>
                  <a:pt x="322752" y="1019506"/>
                  <a:pt x="337624" y="1022253"/>
                  <a:pt x="351692" y="1026942"/>
                </a:cubicBezTo>
                <a:cubicBezTo>
                  <a:pt x="361071" y="1036320"/>
                  <a:pt x="368455" y="1048253"/>
                  <a:pt x="379828" y="1055077"/>
                </a:cubicBezTo>
                <a:cubicBezTo>
                  <a:pt x="417324" y="1077574"/>
                  <a:pt x="536126" y="1081822"/>
                  <a:pt x="548640" y="1083212"/>
                </a:cubicBezTo>
                <a:cubicBezTo>
                  <a:pt x="576894" y="1125594"/>
                  <a:pt x="583495" y="1131714"/>
                  <a:pt x="604911" y="1181686"/>
                </a:cubicBezTo>
                <a:cubicBezTo>
                  <a:pt x="620461" y="1217969"/>
                  <a:pt x="618978" y="1212339"/>
                  <a:pt x="618978" y="1237957"/>
                </a:cubicBez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フリーフォーム 3"/>
          <p:cNvSpPr/>
          <p:nvPr/>
        </p:nvSpPr>
        <p:spPr>
          <a:xfrm>
            <a:off x="4153103" y="2256857"/>
            <a:ext cx="387627" cy="315310"/>
          </a:xfrm>
          <a:custGeom>
            <a:avLst/>
            <a:gdLst>
              <a:gd name="connsiteX0" fmla="*/ 128702 w 387627"/>
              <a:gd name="connsiteY0" fmla="*/ 252248 h 315310"/>
              <a:gd name="connsiteX1" fmla="*/ 2578 w 387627"/>
              <a:gd name="connsiteY1" fmla="*/ 283779 h 315310"/>
              <a:gd name="connsiteX2" fmla="*/ 18343 w 387627"/>
              <a:gd name="connsiteY2" fmla="*/ 236482 h 315310"/>
              <a:gd name="connsiteX3" fmla="*/ 112937 w 387627"/>
              <a:gd name="connsiteY3" fmla="*/ 204951 h 315310"/>
              <a:gd name="connsiteX4" fmla="*/ 144468 w 387627"/>
              <a:gd name="connsiteY4" fmla="*/ 94593 h 315310"/>
              <a:gd name="connsiteX5" fmla="*/ 175999 w 387627"/>
              <a:gd name="connsiteY5" fmla="*/ 47296 h 315310"/>
              <a:gd name="connsiteX6" fmla="*/ 223295 w 387627"/>
              <a:gd name="connsiteY6" fmla="*/ 31531 h 315310"/>
              <a:gd name="connsiteX7" fmla="*/ 349419 w 387627"/>
              <a:gd name="connsiteY7" fmla="*/ 0 h 315310"/>
              <a:gd name="connsiteX8" fmla="*/ 365185 w 387627"/>
              <a:gd name="connsiteY8" fmla="*/ 141889 h 315310"/>
              <a:gd name="connsiteX9" fmla="*/ 317888 w 387627"/>
              <a:gd name="connsiteY9" fmla="*/ 173420 h 315310"/>
              <a:gd name="connsiteX10" fmla="*/ 223295 w 387627"/>
              <a:gd name="connsiteY10" fmla="*/ 204951 h 315310"/>
              <a:gd name="connsiteX11" fmla="*/ 175999 w 387627"/>
              <a:gd name="connsiteY11" fmla="*/ 236482 h 315310"/>
              <a:gd name="connsiteX12" fmla="*/ 160233 w 387627"/>
              <a:gd name="connsiteY12" fmla="*/ 299544 h 315310"/>
              <a:gd name="connsiteX13" fmla="*/ 112937 w 387627"/>
              <a:gd name="connsiteY13" fmla="*/ 315310 h 31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7627" h="315310">
                <a:moveTo>
                  <a:pt x="128702" y="252248"/>
                </a:moveTo>
                <a:cubicBezTo>
                  <a:pt x="125889" y="253936"/>
                  <a:pt x="29992" y="338605"/>
                  <a:pt x="2578" y="283779"/>
                </a:cubicBezTo>
                <a:cubicBezTo>
                  <a:pt x="-4854" y="268915"/>
                  <a:pt x="4820" y="246141"/>
                  <a:pt x="18343" y="236482"/>
                </a:cubicBezTo>
                <a:cubicBezTo>
                  <a:pt x="45389" y="217163"/>
                  <a:pt x="112937" y="204951"/>
                  <a:pt x="112937" y="204951"/>
                </a:cubicBezTo>
                <a:cubicBezTo>
                  <a:pt x="117990" y="184739"/>
                  <a:pt x="133157" y="117215"/>
                  <a:pt x="144468" y="94593"/>
                </a:cubicBezTo>
                <a:cubicBezTo>
                  <a:pt x="152942" y="77646"/>
                  <a:pt x="161203" y="59133"/>
                  <a:pt x="175999" y="47296"/>
                </a:cubicBezTo>
                <a:cubicBezTo>
                  <a:pt x="188976" y="36915"/>
                  <a:pt x="207262" y="35903"/>
                  <a:pt x="223295" y="31531"/>
                </a:cubicBezTo>
                <a:cubicBezTo>
                  <a:pt x="265103" y="20129"/>
                  <a:pt x="349419" y="0"/>
                  <a:pt x="349419" y="0"/>
                </a:cubicBezTo>
                <a:cubicBezTo>
                  <a:pt x="385891" y="54708"/>
                  <a:pt x="405643" y="60973"/>
                  <a:pt x="365185" y="141889"/>
                </a:cubicBezTo>
                <a:cubicBezTo>
                  <a:pt x="356711" y="158837"/>
                  <a:pt x="335203" y="165725"/>
                  <a:pt x="317888" y="173420"/>
                </a:cubicBezTo>
                <a:cubicBezTo>
                  <a:pt x="287516" y="186919"/>
                  <a:pt x="223295" y="204951"/>
                  <a:pt x="223295" y="204951"/>
                </a:cubicBezTo>
                <a:cubicBezTo>
                  <a:pt x="207530" y="215461"/>
                  <a:pt x="186509" y="220717"/>
                  <a:pt x="175999" y="236482"/>
                </a:cubicBezTo>
                <a:cubicBezTo>
                  <a:pt x="163980" y="254511"/>
                  <a:pt x="173769" y="282624"/>
                  <a:pt x="160233" y="299544"/>
                </a:cubicBezTo>
                <a:cubicBezTo>
                  <a:pt x="149852" y="312521"/>
                  <a:pt x="112937" y="315310"/>
                  <a:pt x="112937" y="315310"/>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4"/>
          <p:cNvSpPr/>
          <p:nvPr/>
        </p:nvSpPr>
        <p:spPr>
          <a:xfrm rot="1851407">
            <a:off x="4975141" y="2175643"/>
            <a:ext cx="387627" cy="315310"/>
          </a:xfrm>
          <a:custGeom>
            <a:avLst/>
            <a:gdLst>
              <a:gd name="connsiteX0" fmla="*/ 128702 w 387627"/>
              <a:gd name="connsiteY0" fmla="*/ 252248 h 315310"/>
              <a:gd name="connsiteX1" fmla="*/ 2578 w 387627"/>
              <a:gd name="connsiteY1" fmla="*/ 283779 h 315310"/>
              <a:gd name="connsiteX2" fmla="*/ 18343 w 387627"/>
              <a:gd name="connsiteY2" fmla="*/ 236482 h 315310"/>
              <a:gd name="connsiteX3" fmla="*/ 112937 w 387627"/>
              <a:gd name="connsiteY3" fmla="*/ 204951 h 315310"/>
              <a:gd name="connsiteX4" fmla="*/ 144468 w 387627"/>
              <a:gd name="connsiteY4" fmla="*/ 94593 h 315310"/>
              <a:gd name="connsiteX5" fmla="*/ 175999 w 387627"/>
              <a:gd name="connsiteY5" fmla="*/ 47296 h 315310"/>
              <a:gd name="connsiteX6" fmla="*/ 223295 w 387627"/>
              <a:gd name="connsiteY6" fmla="*/ 31531 h 315310"/>
              <a:gd name="connsiteX7" fmla="*/ 349419 w 387627"/>
              <a:gd name="connsiteY7" fmla="*/ 0 h 315310"/>
              <a:gd name="connsiteX8" fmla="*/ 365185 w 387627"/>
              <a:gd name="connsiteY8" fmla="*/ 141889 h 315310"/>
              <a:gd name="connsiteX9" fmla="*/ 317888 w 387627"/>
              <a:gd name="connsiteY9" fmla="*/ 173420 h 315310"/>
              <a:gd name="connsiteX10" fmla="*/ 223295 w 387627"/>
              <a:gd name="connsiteY10" fmla="*/ 204951 h 315310"/>
              <a:gd name="connsiteX11" fmla="*/ 175999 w 387627"/>
              <a:gd name="connsiteY11" fmla="*/ 236482 h 315310"/>
              <a:gd name="connsiteX12" fmla="*/ 160233 w 387627"/>
              <a:gd name="connsiteY12" fmla="*/ 299544 h 315310"/>
              <a:gd name="connsiteX13" fmla="*/ 112937 w 387627"/>
              <a:gd name="connsiteY13" fmla="*/ 315310 h 31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7627" h="315310">
                <a:moveTo>
                  <a:pt x="128702" y="252248"/>
                </a:moveTo>
                <a:cubicBezTo>
                  <a:pt x="125889" y="253936"/>
                  <a:pt x="29992" y="338605"/>
                  <a:pt x="2578" y="283779"/>
                </a:cubicBezTo>
                <a:cubicBezTo>
                  <a:pt x="-4854" y="268915"/>
                  <a:pt x="4820" y="246141"/>
                  <a:pt x="18343" y="236482"/>
                </a:cubicBezTo>
                <a:cubicBezTo>
                  <a:pt x="45389" y="217163"/>
                  <a:pt x="112937" y="204951"/>
                  <a:pt x="112937" y="204951"/>
                </a:cubicBezTo>
                <a:cubicBezTo>
                  <a:pt x="117990" y="184739"/>
                  <a:pt x="133157" y="117215"/>
                  <a:pt x="144468" y="94593"/>
                </a:cubicBezTo>
                <a:cubicBezTo>
                  <a:pt x="152942" y="77646"/>
                  <a:pt x="161203" y="59133"/>
                  <a:pt x="175999" y="47296"/>
                </a:cubicBezTo>
                <a:cubicBezTo>
                  <a:pt x="188976" y="36915"/>
                  <a:pt x="207262" y="35903"/>
                  <a:pt x="223295" y="31531"/>
                </a:cubicBezTo>
                <a:cubicBezTo>
                  <a:pt x="265103" y="20129"/>
                  <a:pt x="349419" y="0"/>
                  <a:pt x="349419" y="0"/>
                </a:cubicBezTo>
                <a:cubicBezTo>
                  <a:pt x="385891" y="54708"/>
                  <a:pt x="405643" y="60973"/>
                  <a:pt x="365185" y="141889"/>
                </a:cubicBezTo>
                <a:cubicBezTo>
                  <a:pt x="356711" y="158837"/>
                  <a:pt x="335203" y="165725"/>
                  <a:pt x="317888" y="173420"/>
                </a:cubicBezTo>
                <a:cubicBezTo>
                  <a:pt x="287516" y="186919"/>
                  <a:pt x="223295" y="204951"/>
                  <a:pt x="223295" y="204951"/>
                </a:cubicBezTo>
                <a:cubicBezTo>
                  <a:pt x="207530" y="215461"/>
                  <a:pt x="186509" y="220717"/>
                  <a:pt x="175999" y="236482"/>
                </a:cubicBezTo>
                <a:cubicBezTo>
                  <a:pt x="163980" y="254511"/>
                  <a:pt x="173769" y="282624"/>
                  <a:pt x="160233" y="299544"/>
                </a:cubicBezTo>
                <a:cubicBezTo>
                  <a:pt x="149852" y="312521"/>
                  <a:pt x="112937" y="315310"/>
                  <a:pt x="112937" y="315310"/>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a:extLst>
              <a:ext uri="{FF2B5EF4-FFF2-40B4-BE49-F238E27FC236}">
                <a16:creationId xmlns:a16="http://schemas.microsoft.com/office/drawing/2014/main" id="{1D467967-5B13-4F82-BBBE-B3B21CD3C06B}"/>
              </a:ext>
            </a:extLst>
          </p:cNvPr>
          <p:cNvSpPr>
            <a:spLocks noGrp="1"/>
          </p:cNvSpPr>
          <p:nvPr>
            <p:ph type="sldNum" sz="quarter" idx="12"/>
          </p:nvPr>
        </p:nvSpPr>
        <p:spPr/>
        <p:txBody>
          <a:bodyPr/>
          <a:lstStyle/>
          <a:p>
            <a:fld id="{1557A453-9820-4273-9442-1A1DE1698562}" type="slidenum">
              <a:rPr kumimoji="1" lang="ja-JP" altLang="en-US" smtClean="0"/>
              <a:t>145</a:t>
            </a:fld>
            <a:endParaRPr kumimoji="1" lang="ja-JP" altLang="en-US"/>
          </a:p>
        </p:txBody>
      </p:sp>
    </p:spTree>
    <p:extLst>
      <p:ext uri="{BB962C8B-B14F-4D97-AF65-F5344CB8AC3E}">
        <p14:creationId xmlns:p14="http://schemas.microsoft.com/office/powerpoint/2010/main" val="408771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600913"/>
            <a:ext cx="2664296" cy="3768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356992"/>
            <a:ext cx="3499506" cy="2302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1919192"/>
            <a:ext cx="1987338" cy="1563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864419"/>
            <a:ext cx="1872208" cy="147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5046379" y="5758529"/>
            <a:ext cx="3065263"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空気配管または　蒸気滅菌後</a:t>
            </a:r>
          </a:p>
        </p:txBody>
      </p:sp>
      <p:sp>
        <p:nvSpPr>
          <p:cNvPr id="7" name="テキスト ボックス 6"/>
          <p:cNvSpPr txBox="1"/>
          <p:nvPr/>
        </p:nvSpPr>
        <p:spPr>
          <a:xfrm>
            <a:off x="1362721" y="5758529"/>
            <a:ext cx="2876108" cy="646331"/>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フィルター、空気配管</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蒸気滅菌後のタンク接合部</a:t>
            </a:r>
          </a:p>
        </p:txBody>
      </p:sp>
      <p:sp>
        <p:nvSpPr>
          <p:cNvPr id="4" name="スライド番号プレースホルダー 3">
            <a:extLst>
              <a:ext uri="{FF2B5EF4-FFF2-40B4-BE49-F238E27FC236}">
                <a16:creationId xmlns:a16="http://schemas.microsoft.com/office/drawing/2014/main" id="{590901F2-79A3-40D4-A160-40B3F06AFA36}"/>
              </a:ext>
            </a:extLst>
          </p:cNvPr>
          <p:cNvSpPr>
            <a:spLocks noGrp="1"/>
          </p:cNvSpPr>
          <p:nvPr>
            <p:ph type="sldNum" sz="quarter" idx="12"/>
          </p:nvPr>
        </p:nvSpPr>
        <p:spPr/>
        <p:txBody>
          <a:bodyPr/>
          <a:lstStyle/>
          <a:p>
            <a:fld id="{1557A453-9820-4273-9442-1A1DE1698562}" type="slidenum">
              <a:rPr kumimoji="1" lang="ja-JP" altLang="en-US" smtClean="0"/>
              <a:t>146</a:t>
            </a:fld>
            <a:endParaRPr kumimoji="1" lang="ja-JP" altLang="en-US"/>
          </a:p>
        </p:txBody>
      </p:sp>
    </p:spTree>
    <p:extLst>
      <p:ext uri="{BB962C8B-B14F-4D97-AF65-F5344CB8AC3E}">
        <p14:creationId xmlns:p14="http://schemas.microsoft.com/office/powerpoint/2010/main" val="166933576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809798" y="2705725"/>
            <a:ext cx="3005951" cy="1446550"/>
          </a:xfrm>
          <a:prstGeom prst="rect">
            <a:avLst/>
          </a:prstGeom>
          <a:noFill/>
        </p:spPr>
        <p:txBody>
          <a:bodyPr wrap="none" rtlCol="0">
            <a:spAutoFit/>
          </a:bodyPr>
          <a:lstStyle/>
          <a:p>
            <a:r>
              <a:rPr lang="ja-JP" altLang="en-US" sz="4400" dirty="0">
                <a:latin typeface="BIZ UDPゴシック" panose="020B0400000000000000" pitchFamily="50" charset="-128"/>
                <a:ea typeface="BIZ UDPゴシック" panose="020B0400000000000000" pitchFamily="50" charset="-128"/>
              </a:rPr>
              <a:t>陽圧⇔陰圧</a:t>
            </a:r>
            <a:endParaRPr lang="en-US" altLang="ja-JP" sz="4400" dirty="0">
              <a:latin typeface="BIZ UDPゴシック" panose="020B0400000000000000" pitchFamily="50" charset="-128"/>
              <a:ea typeface="BIZ UDPゴシック" panose="020B0400000000000000" pitchFamily="50" charset="-128"/>
            </a:endParaRPr>
          </a:p>
          <a:p>
            <a:endParaRPr kumimoji="1" lang="ja-JP" altLang="en-US" sz="4400"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155EDD4F-30E3-4D48-9344-09DED6D6F948}"/>
              </a:ext>
            </a:extLst>
          </p:cNvPr>
          <p:cNvSpPr>
            <a:spLocks noGrp="1"/>
          </p:cNvSpPr>
          <p:nvPr>
            <p:ph type="sldNum" sz="quarter" idx="12"/>
          </p:nvPr>
        </p:nvSpPr>
        <p:spPr/>
        <p:txBody>
          <a:bodyPr/>
          <a:lstStyle/>
          <a:p>
            <a:fld id="{1557A453-9820-4273-9442-1A1DE1698562}" type="slidenum">
              <a:rPr kumimoji="1" lang="ja-JP" altLang="en-US" smtClean="0"/>
              <a:t>147</a:t>
            </a:fld>
            <a:endParaRPr kumimoji="1" lang="ja-JP" altLang="en-US"/>
          </a:p>
        </p:txBody>
      </p:sp>
    </p:spTree>
    <p:extLst>
      <p:ext uri="{BB962C8B-B14F-4D97-AF65-F5344CB8AC3E}">
        <p14:creationId xmlns:p14="http://schemas.microsoft.com/office/powerpoint/2010/main" val="125801849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p:cNvGrpSpPr/>
          <p:nvPr/>
        </p:nvGrpSpPr>
        <p:grpSpPr>
          <a:xfrm>
            <a:off x="541161" y="2166647"/>
            <a:ext cx="8205694" cy="4491980"/>
            <a:chOff x="588907" y="812775"/>
            <a:chExt cx="8205694" cy="449198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07" y="1532855"/>
              <a:ext cx="2667000"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直線コネクタ 3"/>
            <p:cNvCxnSpPr/>
            <p:nvPr/>
          </p:nvCxnSpPr>
          <p:spPr>
            <a:xfrm>
              <a:off x="2411760" y="4797152"/>
              <a:ext cx="1944216"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flipV="1">
              <a:off x="4355976" y="980728"/>
              <a:ext cx="0" cy="381642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4355976" y="980728"/>
              <a:ext cx="576064"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5580112" y="980728"/>
              <a:ext cx="2304256"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6140" y="1268760"/>
              <a:ext cx="2448461" cy="1856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直線矢印コネクタ 12"/>
            <p:cNvCxnSpPr/>
            <p:nvPr/>
          </p:nvCxnSpPr>
          <p:spPr>
            <a:xfrm>
              <a:off x="7884368" y="980728"/>
              <a:ext cx="0" cy="43204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4" name="円弧 13"/>
            <p:cNvSpPr/>
            <p:nvPr/>
          </p:nvSpPr>
          <p:spPr>
            <a:xfrm>
              <a:off x="5139484" y="812775"/>
              <a:ext cx="108012" cy="720080"/>
            </a:xfrm>
            <a:prstGeom prst="arc">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円弧 14"/>
            <p:cNvSpPr/>
            <p:nvPr/>
          </p:nvSpPr>
          <p:spPr>
            <a:xfrm>
              <a:off x="5391991" y="812775"/>
              <a:ext cx="72008" cy="720079"/>
            </a:xfrm>
            <a:prstGeom prst="arc">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7358" y="51663"/>
            <a:ext cx="2014271" cy="211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094" y="4518160"/>
            <a:ext cx="1637311" cy="1644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6622" y="747455"/>
            <a:ext cx="1207124" cy="1587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6378" y="173640"/>
            <a:ext cx="4114800"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スライド番号プレースホルダー 2">
            <a:extLst>
              <a:ext uri="{FF2B5EF4-FFF2-40B4-BE49-F238E27FC236}">
                <a16:creationId xmlns:a16="http://schemas.microsoft.com/office/drawing/2014/main" id="{4C514472-5EA0-4BAD-9EC9-4D7E1C9C4575}"/>
              </a:ext>
            </a:extLst>
          </p:cNvPr>
          <p:cNvSpPr>
            <a:spLocks noGrp="1"/>
          </p:cNvSpPr>
          <p:nvPr>
            <p:ph type="sldNum" sz="quarter" idx="12"/>
          </p:nvPr>
        </p:nvSpPr>
        <p:spPr/>
        <p:txBody>
          <a:bodyPr/>
          <a:lstStyle/>
          <a:p>
            <a:fld id="{1557A453-9820-4273-9442-1A1DE1698562}" type="slidenum">
              <a:rPr kumimoji="1" lang="ja-JP" altLang="en-US" smtClean="0"/>
              <a:t>148</a:t>
            </a:fld>
            <a:endParaRPr kumimoji="1" lang="ja-JP" altLang="en-US"/>
          </a:p>
        </p:txBody>
      </p:sp>
    </p:spTree>
    <p:extLst>
      <p:ext uri="{BB962C8B-B14F-4D97-AF65-F5344CB8AC3E}">
        <p14:creationId xmlns:p14="http://schemas.microsoft.com/office/powerpoint/2010/main" val="208320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650007" y="1961824"/>
            <a:ext cx="1889354" cy="2728701"/>
          </a:xfrm>
          <a:prstGeom prst="roundRect">
            <a:avLst/>
          </a:prstGeom>
          <a:gradFill flip="none" rotWithShape="1">
            <a:gsLst>
              <a:gs pos="0">
                <a:srgbClr val="002060"/>
              </a:gs>
              <a:gs pos="11000">
                <a:schemeClr val="accent1">
                  <a:tint val="44500"/>
                  <a:satMod val="160000"/>
                </a:schemeClr>
              </a:gs>
              <a:gs pos="100000">
                <a:srgbClr val="FF00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カギ線コネクタ 8"/>
          <p:cNvCxnSpPr/>
          <p:nvPr/>
        </p:nvCxnSpPr>
        <p:spPr>
          <a:xfrm>
            <a:off x="4551515" y="2215656"/>
            <a:ext cx="809722" cy="634582"/>
          </a:xfrm>
          <a:prstGeom prst="bentConnector3">
            <a:avLst/>
          </a:prstGeom>
          <a:ln w="28575"/>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1784960" y="4602993"/>
            <a:ext cx="0" cy="57112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5361237" y="2850238"/>
            <a:ext cx="2631600" cy="25383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7992836" y="3104071"/>
            <a:ext cx="0" cy="178448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6" name="大かっこ 15"/>
          <p:cNvSpPr/>
          <p:nvPr/>
        </p:nvSpPr>
        <p:spPr>
          <a:xfrm>
            <a:off x="7833846" y="4602992"/>
            <a:ext cx="315595" cy="571124"/>
          </a:xfrm>
          <a:prstGeom prst="bracketPair">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 name="テキスト ボックス 18"/>
          <p:cNvSpPr txBox="1"/>
          <p:nvPr/>
        </p:nvSpPr>
        <p:spPr>
          <a:xfrm>
            <a:off x="2594683" y="5174116"/>
            <a:ext cx="6040436"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アセプティックタンクから充填機までドレン排出機能がない</a:t>
            </a:r>
          </a:p>
        </p:txBody>
      </p:sp>
      <p:sp>
        <p:nvSpPr>
          <p:cNvPr id="20" name="テキスト ボックス 19"/>
          <p:cNvSpPr txBox="1"/>
          <p:nvPr/>
        </p:nvSpPr>
        <p:spPr>
          <a:xfrm>
            <a:off x="1194128" y="5634546"/>
            <a:ext cx="3238387" cy="646331"/>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アセプティックタンクからの</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ドレン排出は　最下点ではない</a:t>
            </a:r>
            <a:endParaRPr kumimoji="1" lang="ja-JP" altLang="en-US" dirty="0">
              <a:latin typeface="BIZ UDPゴシック" panose="020B0400000000000000" pitchFamily="50" charset="-128"/>
              <a:ea typeface="BIZ UDPゴシック" panose="020B0400000000000000" pitchFamily="50" charset="-128"/>
            </a:endParaRPr>
          </a:p>
        </p:txBody>
      </p:sp>
      <p:sp>
        <p:nvSpPr>
          <p:cNvPr id="23" name="テキスト ボックス 22"/>
          <p:cNvSpPr txBox="1"/>
          <p:nvPr/>
        </p:nvSpPr>
        <p:spPr>
          <a:xfrm>
            <a:off x="5071104" y="1406973"/>
            <a:ext cx="3576620"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傾斜があるのかどうかわからない</a:t>
            </a:r>
          </a:p>
        </p:txBody>
      </p:sp>
      <p:cxnSp>
        <p:nvCxnSpPr>
          <p:cNvPr id="25" name="直線矢印コネクタ 24"/>
          <p:cNvCxnSpPr>
            <a:stCxn id="23" idx="2"/>
          </p:cNvCxnSpPr>
          <p:nvPr/>
        </p:nvCxnSpPr>
        <p:spPr>
          <a:xfrm flipH="1">
            <a:off x="3884710" y="1776305"/>
            <a:ext cx="2974704" cy="3231510"/>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6624381" y="4012572"/>
            <a:ext cx="1319592" cy="646331"/>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出口が絞ら</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　れている</a:t>
            </a:r>
          </a:p>
        </p:txBody>
      </p:sp>
      <p:cxnSp>
        <p:nvCxnSpPr>
          <p:cNvPr id="5" name="カギ線コネクタ 4"/>
          <p:cNvCxnSpPr>
            <a:stCxn id="2" idx="2"/>
          </p:cNvCxnSpPr>
          <p:nvPr/>
        </p:nvCxnSpPr>
        <p:spPr>
          <a:xfrm rot="16200000" flipH="1">
            <a:off x="3211007" y="4074201"/>
            <a:ext cx="317290" cy="1549937"/>
          </a:xfrm>
          <a:prstGeom prst="bentConnector2">
            <a:avLst/>
          </a:prstGeom>
          <a:ln w="38100"/>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flipV="1">
            <a:off x="4144621" y="3268928"/>
            <a:ext cx="0" cy="17388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4144621" y="3268928"/>
            <a:ext cx="40689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4551515" y="2215656"/>
            <a:ext cx="0" cy="105327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a:stCxn id="23" idx="2"/>
          </p:cNvCxnSpPr>
          <p:nvPr/>
        </p:nvCxnSpPr>
        <p:spPr>
          <a:xfrm flipH="1">
            <a:off x="4289570" y="1776305"/>
            <a:ext cx="2569844" cy="1438817"/>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pic>
        <p:nvPicPr>
          <p:cNvPr id="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174649" y="2970777"/>
            <a:ext cx="846818" cy="1113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956376" y="2348880"/>
            <a:ext cx="45719" cy="39341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3995937" y="3611736"/>
            <a:ext cx="352132" cy="1562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2669374" y="4888554"/>
            <a:ext cx="1475247" cy="285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21F3D46D-C11A-477A-B880-E64CAC81D98B}"/>
              </a:ext>
            </a:extLst>
          </p:cNvPr>
          <p:cNvSpPr>
            <a:spLocks noGrp="1"/>
          </p:cNvSpPr>
          <p:nvPr>
            <p:ph type="sldNum" sz="quarter" idx="12"/>
          </p:nvPr>
        </p:nvSpPr>
        <p:spPr/>
        <p:txBody>
          <a:bodyPr/>
          <a:lstStyle/>
          <a:p>
            <a:fld id="{1557A453-9820-4273-9442-1A1DE1698562}" type="slidenum">
              <a:rPr kumimoji="1" lang="ja-JP" altLang="en-US" smtClean="0"/>
              <a:t>149</a:t>
            </a:fld>
            <a:endParaRPr kumimoji="1" lang="ja-JP" altLang="en-US"/>
          </a:p>
        </p:txBody>
      </p:sp>
    </p:spTree>
    <p:extLst>
      <p:ext uri="{BB962C8B-B14F-4D97-AF65-F5344CB8AC3E}">
        <p14:creationId xmlns:p14="http://schemas.microsoft.com/office/powerpoint/2010/main" val="3436971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678449" y="335195"/>
            <a:ext cx="8079581" cy="1658198"/>
          </a:xfrm>
        </p:spPr>
        <p:txBody>
          <a:bodyPr/>
          <a:lstStyle/>
          <a:p>
            <a:r>
              <a:rPr lang="ja-JP" altLang="en-US" dirty="0">
                <a:solidFill>
                  <a:srgbClr val="FF0000"/>
                </a:solidFill>
                <a:latin typeface="BIZ UDPゴシック" panose="020B0400000000000000" pitchFamily="50" charset="-128"/>
                <a:ea typeface="BIZ UDPゴシック" panose="020B0400000000000000" pitchFamily="50" charset="-128"/>
              </a:rPr>
              <a:t>熱殺菌担当者としては</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a:xfrm>
            <a:off x="539353" y="1681063"/>
            <a:ext cx="8065294" cy="3766185"/>
          </a:xfrm>
        </p:spPr>
        <p:txBody>
          <a:bodyPr>
            <a:normAutofit fontScale="70000" lnSpcReduction="20000"/>
          </a:bodyPr>
          <a:lstStyle/>
          <a:p>
            <a:pPr indent="-144000">
              <a:lnSpc>
                <a:spcPct val="110000"/>
              </a:lnSpc>
              <a:buFont typeface="Wingdings" panose="05000000000000000000" pitchFamily="2" charset="2"/>
              <a:buChar char="Ø"/>
            </a:pPr>
            <a:r>
              <a:rPr kumimoji="1" lang="ja-JP" altLang="en-US" sz="2800" dirty="0">
                <a:latin typeface="BIZ UDPゴシック" panose="020B0400000000000000" pitchFamily="50" charset="-128"/>
                <a:ea typeface="BIZ UDPゴシック" panose="020B0400000000000000" pitchFamily="50" charset="-128"/>
              </a:rPr>
              <a:t>ボツリヌスもウェルシュも殺滅不能であることを認識しつつ</a:t>
            </a:r>
            <a:endParaRPr kumimoji="1" lang="en-US" altLang="ja-JP" sz="2800" dirty="0">
              <a:latin typeface="BIZ UDPゴシック" panose="020B0400000000000000" pitchFamily="50" charset="-128"/>
              <a:ea typeface="BIZ UDPゴシック" panose="020B0400000000000000" pitchFamily="50" charset="-128"/>
            </a:endParaRPr>
          </a:p>
          <a:p>
            <a:pPr indent="-144000">
              <a:lnSpc>
                <a:spcPct val="110000"/>
              </a:lnSpc>
              <a:buFont typeface="Wingdings" panose="05000000000000000000" pitchFamily="2" charset="2"/>
              <a:buChar char="Ø"/>
            </a:pPr>
            <a:r>
              <a:rPr kumimoji="1" lang="ja-JP" altLang="en-US" sz="2800" dirty="0">
                <a:latin typeface="BIZ UDPゴシック" panose="020B0400000000000000" pitchFamily="50" charset="-128"/>
                <a:ea typeface="BIZ UDPゴシック" panose="020B0400000000000000" pitchFamily="50" charset="-128"/>
              </a:rPr>
              <a:t>サルモネラの５</a:t>
            </a:r>
            <a:r>
              <a:rPr kumimoji="1" lang="en-US" altLang="ja-JP" sz="2800" dirty="0">
                <a:latin typeface="BIZ UDPゴシック" panose="020B0400000000000000" pitchFamily="50" charset="-128"/>
                <a:ea typeface="BIZ UDPゴシック" panose="020B0400000000000000" pitchFamily="50" charset="-128"/>
              </a:rPr>
              <a:t>D</a:t>
            </a:r>
            <a:r>
              <a:rPr kumimoji="1" lang="ja-JP" altLang="en-US" sz="2800" dirty="0">
                <a:latin typeface="BIZ UDPゴシック" panose="020B0400000000000000" pitchFamily="50" charset="-128"/>
                <a:ea typeface="BIZ UDPゴシック" panose="020B0400000000000000" pitchFamily="50" charset="-128"/>
              </a:rPr>
              <a:t>以上の減少を図り</a:t>
            </a:r>
            <a:endParaRPr kumimoji="1" lang="en-US" altLang="ja-JP" sz="2800" dirty="0">
              <a:latin typeface="BIZ UDPゴシック" panose="020B0400000000000000" pitchFamily="50" charset="-128"/>
              <a:ea typeface="BIZ UDPゴシック" panose="020B0400000000000000" pitchFamily="50" charset="-128"/>
            </a:endParaRPr>
          </a:p>
          <a:p>
            <a:pPr indent="-144000">
              <a:lnSpc>
                <a:spcPct val="110000"/>
              </a:lnSpc>
              <a:buFont typeface="Wingdings" panose="05000000000000000000" pitchFamily="2" charset="2"/>
              <a:buChar char="Ø"/>
            </a:pPr>
            <a:r>
              <a:rPr lang="ja-JP" altLang="en-US" sz="2800" dirty="0">
                <a:latin typeface="BIZ UDPゴシック" panose="020B0400000000000000" pitchFamily="50" charset="-128"/>
                <a:ea typeface="BIZ UDPゴシック" panose="020B0400000000000000" pitchFamily="50" charset="-128"/>
              </a:rPr>
              <a:t>５℃以下の低温保管で　</a:t>
            </a:r>
            <a:r>
              <a:rPr lang="en-US" altLang="ja-JP" sz="2800" dirty="0">
                <a:latin typeface="BIZ UDPゴシック" panose="020B0400000000000000" pitchFamily="50" charset="-128"/>
                <a:ea typeface="BIZ UDPゴシック" panose="020B0400000000000000" pitchFamily="50" charset="-128"/>
              </a:rPr>
              <a:t>E</a:t>
            </a:r>
            <a:r>
              <a:rPr lang="ja-JP" altLang="en-US" sz="2800" dirty="0">
                <a:latin typeface="BIZ UDPゴシック" panose="020B0400000000000000" pitchFamily="50" charset="-128"/>
                <a:ea typeface="BIZ UDPゴシック" panose="020B0400000000000000" pitchFamily="50" charset="-128"/>
              </a:rPr>
              <a:t>型を除くボツリヌスを抑え込み　</a:t>
            </a:r>
            <a:r>
              <a:rPr lang="ja-JP" altLang="en-US" sz="1800" dirty="0">
                <a:latin typeface="BIZ UDPゴシック" panose="020B0400000000000000" pitchFamily="50" charset="-128"/>
                <a:ea typeface="BIZ UDPゴシック" panose="020B0400000000000000" pitchFamily="50" charset="-128"/>
              </a:rPr>
              <a:t>（ウェルシュは８℃以下で</a:t>
            </a:r>
            <a:r>
              <a:rPr lang="en-US" altLang="ja-JP" sz="1800" dirty="0">
                <a:latin typeface="BIZ UDPゴシック" panose="020B0400000000000000" pitchFamily="50" charset="-128"/>
                <a:ea typeface="BIZ UDPゴシック" panose="020B0400000000000000" pitchFamily="50" charset="-128"/>
              </a:rPr>
              <a:t>OK)</a:t>
            </a:r>
            <a:r>
              <a:rPr lang="ja-JP" altLang="en-US" sz="1800" dirty="0">
                <a:latin typeface="BIZ UDPゴシック" panose="020B0400000000000000" pitchFamily="50" charset="-128"/>
                <a:ea typeface="BIZ UDPゴシック" panose="020B0400000000000000" pitchFamily="50" charset="-128"/>
              </a:rPr>
              <a:t>　</a:t>
            </a:r>
            <a:r>
              <a:rPr lang="ja-JP" altLang="en-US" sz="2800" dirty="0">
                <a:latin typeface="BIZ UDPゴシック" panose="020B0400000000000000" pitchFamily="50" charset="-128"/>
                <a:ea typeface="BIZ UDPゴシック" panose="020B0400000000000000" pitchFamily="50" charset="-128"/>
              </a:rPr>
              <a:t>かつ　</a:t>
            </a:r>
            <a:r>
              <a:rPr lang="en-US" altLang="ja-JP" sz="2800" i="1" dirty="0">
                <a:latin typeface="BIZ UDPゴシック" panose="020B0400000000000000" pitchFamily="50" charset="-128"/>
                <a:ea typeface="BIZ UDPゴシック" panose="020B0400000000000000" pitchFamily="50" charset="-128"/>
              </a:rPr>
              <a:t> </a:t>
            </a:r>
            <a:r>
              <a:rPr lang="ja-JP" altLang="en-US" sz="2800" i="1" dirty="0">
                <a:latin typeface="BIZ UDPゴシック" panose="020B0400000000000000" pitchFamily="50" charset="-128"/>
                <a:ea typeface="BIZ UDPゴシック" panose="020B0400000000000000" pitchFamily="50" charset="-128"/>
              </a:rPr>
              <a:t>サルモネラ</a:t>
            </a:r>
            <a:r>
              <a:rPr kumimoji="1" lang="ja-JP" altLang="en-US" sz="2800" i="1" dirty="0">
                <a:latin typeface="BIZ UDPゴシック" panose="020B0400000000000000" pitchFamily="50" charset="-128"/>
                <a:ea typeface="BIZ UDPゴシック" panose="020B0400000000000000" pitchFamily="50" charset="-128"/>
              </a:rPr>
              <a:t>が　</a:t>
            </a:r>
            <a:r>
              <a:rPr lang="ja-JP" altLang="en-US" sz="2800" dirty="0">
                <a:latin typeface="BIZ UDPゴシック" panose="020B0400000000000000" pitchFamily="50" charset="-128"/>
                <a:ea typeface="BIZ UDPゴシック" panose="020B0400000000000000" pitchFamily="50" charset="-128"/>
              </a:rPr>
              <a:t>消費期限内に発症閾値を超えない設計とする</a:t>
            </a:r>
            <a:endParaRPr kumimoji="1" lang="en-US" altLang="ja-JP" sz="2800" dirty="0">
              <a:latin typeface="BIZ UDPゴシック" panose="020B0400000000000000" pitchFamily="50" charset="-128"/>
              <a:ea typeface="BIZ UDPゴシック" panose="020B0400000000000000" pitchFamily="50" charset="-128"/>
            </a:endParaRPr>
          </a:p>
          <a:p>
            <a:pPr indent="-144000">
              <a:lnSpc>
                <a:spcPct val="110000"/>
              </a:lnSpc>
              <a:buFont typeface="Wingdings" panose="05000000000000000000" pitchFamily="2" charset="2"/>
              <a:buChar char="Ø"/>
            </a:pPr>
            <a:r>
              <a:rPr kumimoji="1" lang="ja-JP" altLang="en-US" sz="2800" dirty="0">
                <a:solidFill>
                  <a:srgbClr val="FF0000"/>
                </a:solidFill>
                <a:latin typeface="BIZ UDPゴシック" panose="020B0400000000000000" pitchFamily="50" charset="-128"/>
                <a:ea typeface="BIZ UDPゴシック" panose="020B0400000000000000" pitchFamily="50" charset="-128"/>
              </a:rPr>
              <a:t>熱分布検証をおこなった　加熱機器の最冷点で</a:t>
            </a:r>
            <a:endParaRPr kumimoji="1" lang="en-US" altLang="ja-JP" sz="2800" dirty="0">
              <a:solidFill>
                <a:srgbClr val="FF0000"/>
              </a:solidFill>
              <a:latin typeface="BIZ UDPゴシック" panose="020B0400000000000000" pitchFamily="50" charset="-128"/>
              <a:ea typeface="BIZ UDPゴシック" panose="020B0400000000000000" pitchFamily="50" charset="-128"/>
            </a:endParaRPr>
          </a:p>
          <a:p>
            <a:pPr indent="-144000">
              <a:lnSpc>
                <a:spcPct val="110000"/>
              </a:lnSpc>
              <a:buFont typeface="Wingdings" panose="05000000000000000000" pitchFamily="2" charset="2"/>
              <a:buChar char="Ø"/>
            </a:pPr>
            <a:r>
              <a:rPr kumimoji="1" lang="ja-JP" altLang="en-US" sz="2800" dirty="0">
                <a:latin typeface="BIZ UDPゴシック" panose="020B0400000000000000" pitchFamily="50" charset="-128"/>
                <a:ea typeface="BIZ UDPゴシック" panose="020B0400000000000000" pitchFamily="50" charset="-128"/>
              </a:rPr>
              <a:t>製品芯温（最冷点温度）を計測：熱浸透検証</a:t>
            </a:r>
            <a:endParaRPr kumimoji="1" lang="en-US" altLang="ja-JP" sz="2800" dirty="0">
              <a:latin typeface="BIZ UDPゴシック" panose="020B0400000000000000" pitchFamily="50" charset="-128"/>
              <a:ea typeface="BIZ UDPゴシック" panose="020B0400000000000000" pitchFamily="50" charset="-128"/>
            </a:endParaRPr>
          </a:p>
          <a:p>
            <a:pPr indent="-144000">
              <a:lnSpc>
                <a:spcPct val="110000"/>
              </a:lnSpc>
              <a:buFont typeface="Wingdings" panose="05000000000000000000" pitchFamily="2" charset="2"/>
              <a:buChar char="Ø"/>
            </a:pPr>
            <a:r>
              <a:rPr kumimoji="1" lang="en-US" altLang="ja-JP" sz="2800" dirty="0">
                <a:latin typeface="BIZ UDPゴシック" panose="020B0400000000000000" pitchFamily="50" charset="-128"/>
                <a:ea typeface="BIZ UDPゴシック" panose="020B0400000000000000" pitchFamily="50" charset="-128"/>
              </a:rPr>
              <a:t>D</a:t>
            </a:r>
            <a:r>
              <a:rPr lang="en-US" altLang="ja-JP" sz="2210" dirty="0">
                <a:latin typeface="BIZ UDPゴシック" panose="020B0400000000000000" pitchFamily="50" charset="-128"/>
                <a:ea typeface="BIZ UDPゴシック" panose="020B0400000000000000" pitchFamily="50" charset="-128"/>
              </a:rPr>
              <a:t>60/8</a:t>
            </a:r>
            <a:r>
              <a:rPr lang="ja-JP" altLang="en-US" sz="2800" dirty="0">
                <a:latin typeface="BIZ UDPゴシック" panose="020B0400000000000000" pitchFamily="50" charset="-128"/>
                <a:ea typeface="BIZ UDPゴシック" panose="020B0400000000000000" pitchFamily="50" charset="-128"/>
              </a:rPr>
              <a:t>　換算で</a:t>
            </a:r>
            <a:r>
              <a:rPr kumimoji="1" lang="en-US" altLang="ja-JP" sz="2800" dirty="0">
                <a:latin typeface="BIZ UDPゴシック" panose="020B0400000000000000" pitchFamily="50" charset="-128"/>
                <a:ea typeface="BIZ UDPゴシック" panose="020B0400000000000000" pitchFamily="50" charset="-128"/>
              </a:rPr>
              <a:t>30</a:t>
            </a:r>
            <a:r>
              <a:rPr kumimoji="1" lang="ja-JP" altLang="en-US" sz="2800" dirty="0">
                <a:latin typeface="BIZ UDPゴシック" panose="020B0400000000000000" pitchFamily="50" charset="-128"/>
                <a:ea typeface="BIZ UDPゴシック" panose="020B0400000000000000" pitchFamily="50" charset="-128"/>
              </a:rPr>
              <a:t>分と等価または以上となる芯温履歴を</a:t>
            </a:r>
            <a:r>
              <a:rPr lang="ja-JP" altLang="en-US" sz="2800" dirty="0">
                <a:latin typeface="BIZ UDPゴシック" panose="020B0400000000000000" pitchFamily="50" charset="-128"/>
                <a:ea typeface="BIZ UDPゴシック" panose="020B0400000000000000" pitchFamily="50" charset="-128"/>
              </a:rPr>
              <a:t>確立する</a:t>
            </a:r>
            <a:endParaRPr lang="en-US" altLang="ja-JP" sz="2800" dirty="0">
              <a:latin typeface="BIZ UDPゴシック" panose="020B0400000000000000" pitchFamily="50" charset="-128"/>
              <a:ea typeface="BIZ UDPゴシック" panose="020B0400000000000000" pitchFamily="50" charset="-128"/>
            </a:endParaRPr>
          </a:p>
          <a:p>
            <a:pPr indent="-144000">
              <a:lnSpc>
                <a:spcPct val="110000"/>
              </a:lnSpc>
              <a:buFont typeface="Wingdings" panose="05000000000000000000" pitchFamily="2" charset="2"/>
              <a:buChar char="Ø"/>
            </a:pPr>
            <a:r>
              <a:rPr kumimoji="1" lang="ja-JP" altLang="en-US" sz="2800" dirty="0">
                <a:latin typeface="BIZ UDPゴシック" panose="020B0400000000000000" pitchFamily="50" charset="-128"/>
                <a:ea typeface="BIZ UDPゴシック" panose="020B0400000000000000" pitchFamily="50" charset="-128"/>
              </a:rPr>
              <a:t>６０℃未満では　</a:t>
            </a:r>
            <a:r>
              <a:rPr kumimoji="1" lang="en-US" altLang="ja-JP" sz="2800" dirty="0">
                <a:latin typeface="BIZ UDPゴシック" panose="020B0400000000000000" pitchFamily="50" charset="-128"/>
                <a:ea typeface="BIZ UDPゴシック" panose="020B0400000000000000" pitchFamily="50" charset="-128"/>
              </a:rPr>
              <a:t>Z</a:t>
            </a:r>
            <a:r>
              <a:rPr kumimoji="1" lang="ja-JP" altLang="en-US" sz="2800" dirty="0">
                <a:latin typeface="BIZ UDPゴシック" panose="020B0400000000000000" pitchFamily="50" charset="-128"/>
                <a:ea typeface="BIZ UDPゴシック" panose="020B0400000000000000" pitchFamily="50" charset="-128"/>
              </a:rPr>
              <a:t>＝５，６０℃以上で</a:t>
            </a:r>
            <a:r>
              <a:rPr lang="ja-JP" altLang="en-US" sz="2800" dirty="0">
                <a:latin typeface="BIZ UDPゴシック" panose="020B0400000000000000" pitchFamily="50" charset="-128"/>
                <a:ea typeface="BIZ UDPゴシック" panose="020B0400000000000000" pitchFamily="50" charset="-128"/>
              </a:rPr>
              <a:t>は　</a:t>
            </a:r>
            <a:r>
              <a:rPr lang="en-US" altLang="ja-JP" sz="2800" dirty="0">
                <a:latin typeface="BIZ UDPゴシック" panose="020B0400000000000000" pitchFamily="50" charset="-128"/>
                <a:ea typeface="BIZ UDPゴシック" panose="020B0400000000000000" pitchFamily="50" charset="-128"/>
              </a:rPr>
              <a:t>Z</a:t>
            </a:r>
            <a:r>
              <a:rPr lang="ja-JP" altLang="en-US" sz="2800" dirty="0">
                <a:latin typeface="BIZ UDPゴシック" panose="020B0400000000000000" pitchFamily="50" charset="-128"/>
                <a:ea typeface="BIZ UDPゴシック" panose="020B0400000000000000" pitchFamily="50" charset="-128"/>
              </a:rPr>
              <a:t>＝８とするのが慎重派</a:t>
            </a:r>
            <a:endParaRPr kumimoji="1" lang="en-US" altLang="ja-JP" sz="2800" dirty="0">
              <a:latin typeface="BIZ UDPゴシック" panose="020B0400000000000000" pitchFamily="50" charset="-128"/>
              <a:ea typeface="BIZ UDPゴシック" panose="020B0400000000000000" pitchFamily="50" charset="-128"/>
            </a:endParaRPr>
          </a:p>
          <a:p>
            <a:pPr marL="0" indent="-144000">
              <a:lnSpc>
                <a:spcPct val="110000"/>
              </a:lnSpc>
              <a:buNone/>
            </a:pP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15</a:t>
            </a:fld>
            <a:endParaRPr kumimoji="1" lang="ja-JP" altLang="en-US" dirty="0"/>
          </a:p>
        </p:txBody>
      </p:sp>
    </p:spTree>
    <p:extLst>
      <p:ext uri="{BB962C8B-B14F-4D97-AF65-F5344CB8AC3E}">
        <p14:creationId xmlns:p14="http://schemas.microsoft.com/office/powerpoint/2010/main" val="310654088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resale.de/images/173654_a_tetra_pak_tba8_1500_slim_screwcap.JPG"/>
          <p:cNvPicPr>
            <a:picLocks noChangeAspect="1" noChangeArrowheads="1"/>
          </p:cNvPicPr>
          <p:nvPr/>
        </p:nvPicPr>
        <p:blipFill>
          <a:blip r:embed="rId2" cstate="print"/>
          <a:srcRect/>
          <a:stretch>
            <a:fillRect/>
          </a:stretch>
        </p:blipFill>
        <p:spPr bwMode="auto">
          <a:xfrm>
            <a:off x="2339752" y="604300"/>
            <a:ext cx="4392488" cy="5856651"/>
          </a:xfrm>
          <a:prstGeom prst="rect">
            <a:avLst/>
          </a:prstGeom>
          <a:noFill/>
        </p:spPr>
      </p:pic>
      <p:sp>
        <p:nvSpPr>
          <p:cNvPr id="5" name="円/楕円 4"/>
          <p:cNvSpPr/>
          <p:nvPr/>
        </p:nvSpPr>
        <p:spPr>
          <a:xfrm>
            <a:off x="3635896" y="580728"/>
            <a:ext cx="1800200" cy="21602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395536" y="1916831"/>
            <a:ext cx="3509714" cy="923330"/>
          </a:xfrm>
          <a:prstGeom prst="rect">
            <a:avLst/>
          </a:prstGeom>
          <a:solidFill>
            <a:schemeClr val="bg2"/>
          </a:solid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案外知られていないが</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チャンバーがショートストップ</a:t>
            </a:r>
            <a:endParaRPr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時などに陰圧になることがある</a:t>
            </a: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403434">
            <a:off x="3046286" y="745679"/>
            <a:ext cx="979706" cy="1288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スライド番号プレースホルダー 2">
            <a:extLst>
              <a:ext uri="{FF2B5EF4-FFF2-40B4-BE49-F238E27FC236}">
                <a16:creationId xmlns:a16="http://schemas.microsoft.com/office/drawing/2014/main" id="{7A823E74-52FC-425F-8626-E265FC924BFC}"/>
              </a:ext>
            </a:extLst>
          </p:cNvPr>
          <p:cNvSpPr>
            <a:spLocks noGrp="1"/>
          </p:cNvSpPr>
          <p:nvPr>
            <p:ph type="sldNum" sz="quarter" idx="12"/>
          </p:nvPr>
        </p:nvSpPr>
        <p:spPr/>
        <p:txBody>
          <a:bodyPr/>
          <a:lstStyle/>
          <a:p>
            <a:fld id="{1557A453-9820-4273-9442-1A1DE1698562}" type="slidenum">
              <a:rPr kumimoji="1" lang="ja-JP" altLang="en-US" smtClean="0"/>
              <a:t>150</a:t>
            </a:fld>
            <a:endParaRPr kumimoji="1" lang="ja-JP" altLang="en-US"/>
          </a:p>
        </p:txBody>
      </p:sp>
    </p:spTree>
    <p:extLst>
      <p:ext uri="{BB962C8B-B14F-4D97-AF65-F5344CB8AC3E}">
        <p14:creationId xmlns:p14="http://schemas.microsoft.com/office/powerpoint/2010/main" val="59043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323528" y="1484784"/>
            <a:ext cx="1516712" cy="648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無菌エアー</a:t>
            </a:r>
          </a:p>
        </p:txBody>
      </p:sp>
      <p:sp>
        <p:nvSpPr>
          <p:cNvPr id="3" name="角丸四角形 2"/>
          <p:cNvSpPr/>
          <p:nvPr/>
        </p:nvSpPr>
        <p:spPr>
          <a:xfrm>
            <a:off x="1968366" y="1484784"/>
            <a:ext cx="1516712" cy="648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外気</a:t>
            </a:r>
            <a:endParaRPr kumimoji="1" lang="ja-JP" altLang="en-US" dirty="0">
              <a:solidFill>
                <a:schemeClr val="tx1"/>
              </a:solidFill>
            </a:endParaRPr>
          </a:p>
        </p:txBody>
      </p:sp>
      <p:sp>
        <p:nvSpPr>
          <p:cNvPr id="4" name="角丸四角形 3"/>
          <p:cNvSpPr/>
          <p:nvPr/>
        </p:nvSpPr>
        <p:spPr>
          <a:xfrm>
            <a:off x="3923928" y="3429000"/>
            <a:ext cx="1516712" cy="64807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水道水</a:t>
            </a:r>
            <a:endParaRPr kumimoji="1" lang="ja-JP" altLang="en-US" dirty="0">
              <a:solidFill>
                <a:schemeClr val="tx1"/>
              </a:solidFill>
            </a:endParaRPr>
          </a:p>
        </p:txBody>
      </p:sp>
      <p:sp>
        <p:nvSpPr>
          <p:cNvPr id="5" name="角丸四角形 4"/>
          <p:cNvSpPr/>
          <p:nvPr/>
        </p:nvSpPr>
        <p:spPr>
          <a:xfrm>
            <a:off x="5593040" y="3429000"/>
            <a:ext cx="1516712" cy="648072"/>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冷却水</a:t>
            </a:r>
            <a:endParaRPr kumimoji="1" lang="ja-JP" altLang="en-US" dirty="0">
              <a:solidFill>
                <a:schemeClr val="tx1"/>
              </a:solidFill>
            </a:endParaRPr>
          </a:p>
        </p:txBody>
      </p:sp>
      <p:sp>
        <p:nvSpPr>
          <p:cNvPr id="6" name="角丸四角形 5"/>
          <p:cNvSpPr/>
          <p:nvPr/>
        </p:nvSpPr>
        <p:spPr>
          <a:xfrm>
            <a:off x="7262152" y="3395003"/>
            <a:ext cx="1516712" cy="648072"/>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汚染水</a:t>
            </a:r>
            <a:endParaRPr kumimoji="1" lang="ja-JP" altLang="en-US" dirty="0">
              <a:solidFill>
                <a:schemeClr val="tx1"/>
              </a:solidFill>
            </a:endParaRPr>
          </a:p>
        </p:txBody>
      </p:sp>
      <p:sp>
        <p:nvSpPr>
          <p:cNvPr id="9" name="角丸四角形 8"/>
          <p:cNvSpPr/>
          <p:nvPr/>
        </p:nvSpPr>
        <p:spPr>
          <a:xfrm>
            <a:off x="3275856" y="5413107"/>
            <a:ext cx="648072" cy="4320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p:cNvGrpSpPr/>
          <p:nvPr/>
        </p:nvGrpSpPr>
        <p:grpSpPr>
          <a:xfrm>
            <a:off x="3485078" y="1614877"/>
            <a:ext cx="357224" cy="819933"/>
            <a:chOff x="3275856" y="5233087"/>
            <a:chExt cx="504056" cy="819933"/>
          </a:xfrm>
        </p:grpSpPr>
        <p:sp>
          <p:nvSpPr>
            <p:cNvPr id="10" name="円弧 9"/>
            <p:cNvSpPr/>
            <p:nvPr/>
          </p:nvSpPr>
          <p:spPr>
            <a:xfrm>
              <a:off x="3599892" y="5233087"/>
              <a:ext cx="180020" cy="79208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円弧 10"/>
            <p:cNvSpPr/>
            <p:nvPr/>
          </p:nvSpPr>
          <p:spPr>
            <a:xfrm>
              <a:off x="3275856" y="5260932"/>
              <a:ext cx="180020" cy="79208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13" name="角丸四角形 12"/>
          <p:cNvSpPr/>
          <p:nvPr/>
        </p:nvSpPr>
        <p:spPr>
          <a:xfrm>
            <a:off x="3932312" y="1484784"/>
            <a:ext cx="2128780" cy="648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エアロゾル</a:t>
            </a:r>
          </a:p>
        </p:txBody>
      </p:sp>
      <p:sp>
        <p:nvSpPr>
          <p:cNvPr id="18" name="角丸四角形 17"/>
          <p:cNvSpPr/>
          <p:nvPr/>
        </p:nvSpPr>
        <p:spPr>
          <a:xfrm>
            <a:off x="3928973" y="791311"/>
            <a:ext cx="2128780" cy="648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汚れ巻き込み</a:t>
            </a:r>
            <a:endParaRPr kumimoji="1" lang="ja-JP" altLang="en-US" dirty="0">
              <a:solidFill>
                <a:schemeClr val="tx1"/>
              </a:solidFill>
            </a:endParaRPr>
          </a:p>
        </p:txBody>
      </p:sp>
      <p:sp>
        <p:nvSpPr>
          <p:cNvPr id="19" name="角丸四角形 18"/>
          <p:cNvSpPr/>
          <p:nvPr/>
        </p:nvSpPr>
        <p:spPr>
          <a:xfrm>
            <a:off x="3923928" y="2719971"/>
            <a:ext cx="4803414" cy="64807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汚れ巻き込み</a:t>
            </a:r>
            <a:endParaRPr kumimoji="1" lang="ja-JP" altLang="en-US" dirty="0">
              <a:solidFill>
                <a:schemeClr val="tx1"/>
              </a:solidFill>
            </a:endParaRPr>
          </a:p>
        </p:txBody>
      </p:sp>
      <p:grpSp>
        <p:nvGrpSpPr>
          <p:cNvPr id="20" name="グループ化 19"/>
          <p:cNvGrpSpPr/>
          <p:nvPr/>
        </p:nvGrpSpPr>
        <p:grpSpPr>
          <a:xfrm>
            <a:off x="323528" y="5258217"/>
            <a:ext cx="8482587" cy="1173876"/>
            <a:chOff x="323528" y="5233087"/>
            <a:chExt cx="8482587" cy="1173876"/>
          </a:xfrm>
        </p:grpSpPr>
        <p:cxnSp>
          <p:nvCxnSpPr>
            <p:cNvPr id="21" name="直線矢印コネクタ 20"/>
            <p:cNvCxnSpPr/>
            <p:nvPr/>
          </p:nvCxnSpPr>
          <p:spPr>
            <a:xfrm flipV="1">
              <a:off x="323528" y="5445224"/>
              <a:ext cx="8455336" cy="72008"/>
            </a:xfrm>
            <a:prstGeom prst="straightConnector1">
              <a:avLst/>
            </a:prstGeom>
            <a:ln w="5715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角丸四角形 21"/>
            <p:cNvSpPr/>
            <p:nvPr/>
          </p:nvSpPr>
          <p:spPr>
            <a:xfrm>
              <a:off x="3275856" y="5413107"/>
              <a:ext cx="648072" cy="4320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3" name="円弧 22"/>
            <p:cNvSpPr/>
            <p:nvPr/>
          </p:nvSpPr>
          <p:spPr>
            <a:xfrm>
              <a:off x="3599892" y="5233087"/>
              <a:ext cx="180020" cy="79208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4" name="円弧 23"/>
            <p:cNvSpPr/>
            <p:nvPr/>
          </p:nvSpPr>
          <p:spPr>
            <a:xfrm>
              <a:off x="3275856" y="5260932"/>
              <a:ext cx="180020" cy="79208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5" name="テキスト ボックス 24"/>
            <p:cNvSpPr txBox="1"/>
            <p:nvPr/>
          </p:nvSpPr>
          <p:spPr>
            <a:xfrm>
              <a:off x="7595527" y="5694583"/>
              <a:ext cx="1210588" cy="707886"/>
            </a:xfrm>
            <a:prstGeom prst="rect">
              <a:avLst/>
            </a:prstGeom>
            <a:noFill/>
          </p:spPr>
          <p:txBody>
            <a:bodyPr wrap="none" rtlCol="0">
              <a:spAutoFit/>
            </a:bodyPr>
            <a:lstStyle/>
            <a:p>
              <a:r>
                <a:rPr lang="ja-JP" altLang="en-US" sz="4000" dirty="0">
                  <a:latin typeface="BIZ UDPゴシック" panose="020B0400000000000000" pitchFamily="50" charset="-128"/>
                  <a:ea typeface="BIZ UDPゴシック" panose="020B0400000000000000" pitchFamily="50" charset="-128"/>
                </a:rPr>
                <a:t>強い</a:t>
              </a:r>
              <a:endParaRPr kumimoji="1" lang="ja-JP" altLang="en-US" sz="4000" dirty="0">
                <a:latin typeface="BIZ UDPゴシック" panose="020B0400000000000000" pitchFamily="50" charset="-128"/>
                <a:ea typeface="BIZ UDPゴシック" panose="020B0400000000000000" pitchFamily="50" charset="-128"/>
              </a:endParaRPr>
            </a:p>
          </p:txBody>
        </p:sp>
        <p:sp>
          <p:nvSpPr>
            <p:cNvPr id="26" name="テキスト ボックス 25"/>
            <p:cNvSpPr txBox="1"/>
            <p:nvPr/>
          </p:nvSpPr>
          <p:spPr>
            <a:xfrm>
              <a:off x="3204130" y="5694583"/>
              <a:ext cx="2236510" cy="707886"/>
            </a:xfrm>
            <a:prstGeom prst="rect">
              <a:avLst/>
            </a:prstGeom>
            <a:noFill/>
          </p:spPr>
          <p:txBody>
            <a:bodyPr wrap="none" rtlCol="0">
              <a:spAutoFit/>
            </a:bodyPr>
            <a:lstStyle/>
            <a:p>
              <a:r>
                <a:rPr kumimoji="1" lang="ja-JP" altLang="en-US" sz="4000" dirty="0">
                  <a:latin typeface="BIZ UDPゴシック" panose="020B0400000000000000" pitchFamily="50" charset="-128"/>
                  <a:ea typeface="BIZ UDPゴシック" panose="020B0400000000000000" pitchFamily="50" charset="-128"/>
                </a:rPr>
                <a:t>汚染の</a:t>
              </a:r>
              <a:r>
                <a:rPr lang="ja-JP" altLang="en-US" sz="4000" dirty="0">
                  <a:latin typeface="BIZ UDPゴシック" panose="020B0400000000000000" pitchFamily="50" charset="-128"/>
                  <a:ea typeface="BIZ UDPゴシック" panose="020B0400000000000000" pitchFamily="50" charset="-128"/>
                </a:rPr>
                <a:t>力</a:t>
              </a:r>
              <a:endParaRPr kumimoji="1" lang="ja-JP" altLang="en-US" sz="4000" dirty="0">
                <a:latin typeface="BIZ UDPゴシック" panose="020B0400000000000000" pitchFamily="50" charset="-128"/>
                <a:ea typeface="BIZ UDPゴシック" panose="020B0400000000000000" pitchFamily="50" charset="-128"/>
              </a:endParaRPr>
            </a:p>
          </p:txBody>
        </p:sp>
        <p:sp>
          <p:nvSpPr>
            <p:cNvPr id="27" name="テキスト ボックス 26"/>
            <p:cNvSpPr txBox="1"/>
            <p:nvPr/>
          </p:nvSpPr>
          <p:spPr>
            <a:xfrm>
              <a:off x="398413" y="5699077"/>
              <a:ext cx="1210588" cy="707886"/>
            </a:xfrm>
            <a:prstGeom prst="rect">
              <a:avLst/>
            </a:prstGeom>
            <a:noFill/>
          </p:spPr>
          <p:txBody>
            <a:bodyPr wrap="none" rtlCol="0">
              <a:spAutoFit/>
            </a:bodyPr>
            <a:lstStyle/>
            <a:p>
              <a:r>
                <a:rPr lang="ja-JP" altLang="en-US" sz="4000" dirty="0">
                  <a:latin typeface="BIZ UDPゴシック" panose="020B0400000000000000" pitchFamily="50" charset="-128"/>
                  <a:ea typeface="BIZ UDPゴシック" panose="020B0400000000000000" pitchFamily="50" charset="-128"/>
                </a:rPr>
                <a:t>弱い</a:t>
              </a:r>
              <a:endParaRPr kumimoji="1" lang="ja-JP" altLang="en-US" sz="4000" dirty="0">
                <a:latin typeface="BIZ UDPゴシック" panose="020B0400000000000000" pitchFamily="50" charset="-128"/>
                <a:ea typeface="BIZ UDPゴシック" panose="020B0400000000000000" pitchFamily="50" charset="-128"/>
              </a:endParaRPr>
            </a:p>
          </p:txBody>
        </p:sp>
      </p:grpSp>
      <p:sp>
        <p:nvSpPr>
          <p:cNvPr id="8" name="スライド番号プレースホルダー 7">
            <a:extLst>
              <a:ext uri="{FF2B5EF4-FFF2-40B4-BE49-F238E27FC236}">
                <a16:creationId xmlns:a16="http://schemas.microsoft.com/office/drawing/2014/main" id="{7239C096-A218-417A-ADA5-D3D8062B27B6}"/>
              </a:ext>
            </a:extLst>
          </p:cNvPr>
          <p:cNvSpPr>
            <a:spLocks noGrp="1"/>
          </p:cNvSpPr>
          <p:nvPr>
            <p:ph type="sldNum" sz="quarter" idx="12"/>
          </p:nvPr>
        </p:nvSpPr>
        <p:spPr/>
        <p:txBody>
          <a:bodyPr/>
          <a:lstStyle/>
          <a:p>
            <a:fld id="{1557A453-9820-4273-9442-1A1DE1698562}" type="slidenum">
              <a:rPr kumimoji="1" lang="ja-JP" altLang="en-US" smtClean="0"/>
              <a:t>151</a:t>
            </a:fld>
            <a:endParaRPr kumimoji="1" lang="ja-JP" altLang="en-US"/>
          </a:p>
        </p:txBody>
      </p:sp>
      <p:sp>
        <p:nvSpPr>
          <p:cNvPr id="28" name="角丸四角形 1">
            <a:extLst>
              <a:ext uri="{FF2B5EF4-FFF2-40B4-BE49-F238E27FC236}">
                <a16:creationId xmlns:a16="http://schemas.microsoft.com/office/drawing/2014/main" id="{E94B2748-5C78-4349-AF6E-58E631D9F775}"/>
              </a:ext>
            </a:extLst>
          </p:cNvPr>
          <p:cNvSpPr/>
          <p:nvPr/>
        </p:nvSpPr>
        <p:spPr>
          <a:xfrm>
            <a:off x="317525" y="1484784"/>
            <a:ext cx="1516712" cy="64807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無菌エアー</a:t>
            </a:r>
          </a:p>
        </p:txBody>
      </p:sp>
      <p:sp>
        <p:nvSpPr>
          <p:cNvPr id="29" name="角丸四角形 2">
            <a:extLst>
              <a:ext uri="{FF2B5EF4-FFF2-40B4-BE49-F238E27FC236}">
                <a16:creationId xmlns:a16="http://schemas.microsoft.com/office/drawing/2014/main" id="{6346FE7D-59C9-4312-9196-A4C25000DF34}"/>
              </a:ext>
            </a:extLst>
          </p:cNvPr>
          <p:cNvSpPr/>
          <p:nvPr/>
        </p:nvSpPr>
        <p:spPr>
          <a:xfrm>
            <a:off x="1962363" y="1484784"/>
            <a:ext cx="1516712" cy="64807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外気</a:t>
            </a:r>
            <a:endParaRPr kumimoji="1" lang="ja-JP" altLang="en-US" dirty="0">
              <a:solidFill>
                <a:schemeClr val="tx1"/>
              </a:solidFill>
            </a:endParaRPr>
          </a:p>
        </p:txBody>
      </p:sp>
      <p:sp>
        <p:nvSpPr>
          <p:cNvPr id="30" name="角丸四角形 3">
            <a:extLst>
              <a:ext uri="{FF2B5EF4-FFF2-40B4-BE49-F238E27FC236}">
                <a16:creationId xmlns:a16="http://schemas.microsoft.com/office/drawing/2014/main" id="{3A83DC63-A4CA-48CF-AAE6-AC059243D4EC}"/>
              </a:ext>
            </a:extLst>
          </p:cNvPr>
          <p:cNvSpPr/>
          <p:nvPr/>
        </p:nvSpPr>
        <p:spPr>
          <a:xfrm>
            <a:off x="3917925" y="3429000"/>
            <a:ext cx="1516712" cy="648072"/>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水道水</a:t>
            </a:r>
            <a:endParaRPr kumimoji="1" lang="ja-JP" altLang="en-US" dirty="0">
              <a:solidFill>
                <a:schemeClr val="tx1"/>
              </a:solidFill>
            </a:endParaRPr>
          </a:p>
        </p:txBody>
      </p:sp>
      <p:sp>
        <p:nvSpPr>
          <p:cNvPr id="31" name="角丸四角形 12">
            <a:extLst>
              <a:ext uri="{FF2B5EF4-FFF2-40B4-BE49-F238E27FC236}">
                <a16:creationId xmlns:a16="http://schemas.microsoft.com/office/drawing/2014/main" id="{ECA6F32F-DEF1-4D1E-8B81-9DF4F5483EB6}"/>
              </a:ext>
            </a:extLst>
          </p:cNvPr>
          <p:cNvSpPr/>
          <p:nvPr/>
        </p:nvSpPr>
        <p:spPr>
          <a:xfrm>
            <a:off x="3926309" y="1484784"/>
            <a:ext cx="2128780" cy="64807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エアロゾル</a:t>
            </a:r>
          </a:p>
        </p:txBody>
      </p:sp>
      <p:sp>
        <p:nvSpPr>
          <p:cNvPr id="32" name="角丸四角形 17">
            <a:extLst>
              <a:ext uri="{FF2B5EF4-FFF2-40B4-BE49-F238E27FC236}">
                <a16:creationId xmlns:a16="http://schemas.microsoft.com/office/drawing/2014/main" id="{A8DCB5E5-2507-4D19-AEC3-6AC1DF59C385}"/>
              </a:ext>
            </a:extLst>
          </p:cNvPr>
          <p:cNvSpPr/>
          <p:nvPr/>
        </p:nvSpPr>
        <p:spPr>
          <a:xfrm>
            <a:off x="3922970" y="791311"/>
            <a:ext cx="2128780" cy="648072"/>
          </a:xfrm>
          <a:prstGeom prst="roundRect">
            <a:avLst/>
          </a:prstGeom>
          <a:solidFill>
            <a:srgbClr val="FF99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汚れ巻き込み</a:t>
            </a:r>
            <a:endParaRPr kumimoji="1" lang="ja-JP" altLang="en-US" dirty="0">
              <a:solidFill>
                <a:schemeClr val="tx1"/>
              </a:solidFill>
            </a:endParaRPr>
          </a:p>
        </p:txBody>
      </p:sp>
      <p:sp>
        <p:nvSpPr>
          <p:cNvPr id="33" name="角丸四角形 18">
            <a:extLst>
              <a:ext uri="{FF2B5EF4-FFF2-40B4-BE49-F238E27FC236}">
                <a16:creationId xmlns:a16="http://schemas.microsoft.com/office/drawing/2014/main" id="{D180E216-3538-40C2-AB5E-3CF29C8C579C}"/>
              </a:ext>
            </a:extLst>
          </p:cNvPr>
          <p:cNvSpPr/>
          <p:nvPr/>
        </p:nvSpPr>
        <p:spPr>
          <a:xfrm>
            <a:off x="3917925" y="2719971"/>
            <a:ext cx="4803414" cy="648072"/>
          </a:xfrm>
          <a:prstGeom prst="roundRect">
            <a:avLst/>
          </a:prstGeom>
          <a:solidFill>
            <a:srgbClr val="FF9999"/>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汚れ巻き込み</a:t>
            </a:r>
            <a:endParaRPr kumimoji="1" lang="ja-JP" altLang="en-US" dirty="0">
              <a:solidFill>
                <a:schemeClr val="tx1"/>
              </a:solidFill>
            </a:endParaRPr>
          </a:p>
        </p:txBody>
      </p:sp>
    </p:spTree>
    <p:extLst>
      <p:ext uri="{BB962C8B-B14F-4D97-AF65-F5344CB8AC3E}">
        <p14:creationId xmlns:p14="http://schemas.microsoft.com/office/powerpoint/2010/main" val="411456629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359" y="1738584"/>
            <a:ext cx="5424769" cy="373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678" y="1002434"/>
            <a:ext cx="2952750"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円/楕円 1"/>
          <p:cNvSpPr/>
          <p:nvPr/>
        </p:nvSpPr>
        <p:spPr>
          <a:xfrm>
            <a:off x="7020272" y="3789040"/>
            <a:ext cx="122413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矢印コネクタ 3"/>
          <p:cNvCxnSpPr/>
          <p:nvPr/>
        </p:nvCxnSpPr>
        <p:spPr>
          <a:xfrm flipH="1">
            <a:off x="3131840" y="4005064"/>
            <a:ext cx="3888432" cy="3600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51520" y="5805264"/>
            <a:ext cx="1688283" cy="584775"/>
          </a:xfrm>
          <a:prstGeom prst="rect">
            <a:avLst/>
          </a:prstGeom>
          <a:solidFill>
            <a:schemeClr val="bg1"/>
          </a:solidFill>
        </p:spPr>
        <p:txBody>
          <a:bodyPr wrap="none" rtlCol="0">
            <a:spAutoFit/>
          </a:bodyPr>
          <a:lstStyle/>
          <a:p>
            <a:r>
              <a:rPr kumimoji="1" lang="en-US" altLang="ja-JP" sz="3200" dirty="0"/>
              <a:t>O</a:t>
            </a:r>
            <a:r>
              <a:rPr kumimoji="1" lang="ja-JP" altLang="en-US" sz="3200" dirty="0"/>
              <a:t>社の例</a:t>
            </a:r>
          </a:p>
        </p:txBody>
      </p:sp>
      <p:sp>
        <p:nvSpPr>
          <p:cNvPr id="3" name="スライド番号プレースホルダー 2">
            <a:extLst>
              <a:ext uri="{FF2B5EF4-FFF2-40B4-BE49-F238E27FC236}">
                <a16:creationId xmlns:a16="http://schemas.microsoft.com/office/drawing/2014/main" id="{1052B877-BD83-4C09-AF3A-757A8ECCFE01}"/>
              </a:ext>
            </a:extLst>
          </p:cNvPr>
          <p:cNvSpPr>
            <a:spLocks noGrp="1"/>
          </p:cNvSpPr>
          <p:nvPr>
            <p:ph type="sldNum" sz="quarter" idx="12"/>
          </p:nvPr>
        </p:nvSpPr>
        <p:spPr/>
        <p:txBody>
          <a:bodyPr/>
          <a:lstStyle/>
          <a:p>
            <a:fld id="{1557A453-9820-4273-9442-1A1DE1698562}" type="slidenum">
              <a:rPr kumimoji="1" lang="ja-JP" altLang="en-US" smtClean="0"/>
              <a:t>152</a:t>
            </a:fld>
            <a:endParaRPr kumimoji="1" lang="ja-JP" altLang="en-US"/>
          </a:p>
        </p:txBody>
      </p:sp>
    </p:spTree>
    <p:extLst>
      <p:ext uri="{BB962C8B-B14F-4D97-AF65-F5344CB8AC3E}">
        <p14:creationId xmlns:p14="http://schemas.microsoft.com/office/powerpoint/2010/main" val="212863862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323528" y="1484784"/>
            <a:ext cx="1516712" cy="648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無菌エアー</a:t>
            </a:r>
          </a:p>
        </p:txBody>
      </p:sp>
      <p:sp>
        <p:nvSpPr>
          <p:cNvPr id="3" name="角丸四角形 2"/>
          <p:cNvSpPr/>
          <p:nvPr/>
        </p:nvSpPr>
        <p:spPr>
          <a:xfrm>
            <a:off x="1968366" y="1484784"/>
            <a:ext cx="1516712" cy="648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外気</a:t>
            </a:r>
            <a:endParaRPr kumimoji="1" lang="ja-JP" altLang="en-US" dirty="0">
              <a:solidFill>
                <a:schemeClr val="tx1"/>
              </a:solidFill>
            </a:endParaRPr>
          </a:p>
        </p:txBody>
      </p:sp>
      <p:sp>
        <p:nvSpPr>
          <p:cNvPr id="4" name="角丸四角形 3"/>
          <p:cNvSpPr/>
          <p:nvPr/>
        </p:nvSpPr>
        <p:spPr>
          <a:xfrm>
            <a:off x="3923928" y="3429000"/>
            <a:ext cx="1516712" cy="64807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水道水</a:t>
            </a:r>
            <a:endParaRPr kumimoji="1" lang="ja-JP" altLang="en-US" dirty="0">
              <a:solidFill>
                <a:schemeClr val="tx1"/>
              </a:solidFill>
            </a:endParaRPr>
          </a:p>
        </p:txBody>
      </p:sp>
      <p:sp>
        <p:nvSpPr>
          <p:cNvPr id="5" name="角丸四角形 4"/>
          <p:cNvSpPr/>
          <p:nvPr/>
        </p:nvSpPr>
        <p:spPr>
          <a:xfrm>
            <a:off x="5593040" y="3429000"/>
            <a:ext cx="1516712" cy="648072"/>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冷却水</a:t>
            </a:r>
            <a:endParaRPr kumimoji="1" lang="ja-JP" altLang="en-US" dirty="0">
              <a:solidFill>
                <a:schemeClr val="tx1"/>
              </a:solidFill>
            </a:endParaRPr>
          </a:p>
        </p:txBody>
      </p:sp>
      <p:sp>
        <p:nvSpPr>
          <p:cNvPr id="6" name="角丸四角形 5"/>
          <p:cNvSpPr/>
          <p:nvPr/>
        </p:nvSpPr>
        <p:spPr>
          <a:xfrm>
            <a:off x="7262152" y="3395003"/>
            <a:ext cx="1516712" cy="648072"/>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汚染水</a:t>
            </a:r>
            <a:endParaRPr kumimoji="1" lang="ja-JP" altLang="en-US" dirty="0">
              <a:solidFill>
                <a:schemeClr val="tx1"/>
              </a:solidFill>
            </a:endParaRPr>
          </a:p>
        </p:txBody>
      </p:sp>
      <p:sp>
        <p:nvSpPr>
          <p:cNvPr id="9" name="角丸四角形 8"/>
          <p:cNvSpPr/>
          <p:nvPr/>
        </p:nvSpPr>
        <p:spPr>
          <a:xfrm>
            <a:off x="3275856" y="5413107"/>
            <a:ext cx="648072" cy="4320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p:cNvGrpSpPr/>
          <p:nvPr/>
        </p:nvGrpSpPr>
        <p:grpSpPr>
          <a:xfrm>
            <a:off x="3485078" y="1614877"/>
            <a:ext cx="357224" cy="819933"/>
            <a:chOff x="3275856" y="5233087"/>
            <a:chExt cx="504056" cy="819933"/>
          </a:xfrm>
        </p:grpSpPr>
        <p:sp>
          <p:nvSpPr>
            <p:cNvPr id="10" name="円弧 9"/>
            <p:cNvSpPr/>
            <p:nvPr/>
          </p:nvSpPr>
          <p:spPr>
            <a:xfrm>
              <a:off x="3599892" y="5233087"/>
              <a:ext cx="180020" cy="79208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円弧 10"/>
            <p:cNvSpPr/>
            <p:nvPr/>
          </p:nvSpPr>
          <p:spPr>
            <a:xfrm>
              <a:off x="3275856" y="5260932"/>
              <a:ext cx="180020" cy="79208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13" name="角丸四角形 12"/>
          <p:cNvSpPr/>
          <p:nvPr/>
        </p:nvSpPr>
        <p:spPr>
          <a:xfrm>
            <a:off x="3932312" y="1484784"/>
            <a:ext cx="2128780" cy="648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エアロゾル</a:t>
            </a:r>
          </a:p>
        </p:txBody>
      </p:sp>
      <p:sp>
        <p:nvSpPr>
          <p:cNvPr id="18" name="角丸四角形 17"/>
          <p:cNvSpPr/>
          <p:nvPr/>
        </p:nvSpPr>
        <p:spPr>
          <a:xfrm>
            <a:off x="3928973" y="791311"/>
            <a:ext cx="2128780" cy="648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汚れ巻き込み</a:t>
            </a:r>
            <a:endParaRPr kumimoji="1" lang="ja-JP" altLang="en-US" dirty="0">
              <a:solidFill>
                <a:schemeClr val="tx1"/>
              </a:solidFill>
            </a:endParaRPr>
          </a:p>
        </p:txBody>
      </p:sp>
      <p:sp>
        <p:nvSpPr>
          <p:cNvPr id="19" name="角丸四角形 18"/>
          <p:cNvSpPr/>
          <p:nvPr/>
        </p:nvSpPr>
        <p:spPr>
          <a:xfrm>
            <a:off x="3923928" y="2719971"/>
            <a:ext cx="4803414" cy="64807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汚れ巻き込み</a:t>
            </a:r>
            <a:endParaRPr kumimoji="1" lang="ja-JP" altLang="en-US" dirty="0">
              <a:solidFill>
                <a:schemeClr val="tx1"/>
              </a:solidFill>
            </a:endParaRPr>
          </a:p>
        </p:txBody>
      </p:sp>
      <p:grpSp>
        <p:nvGrpSpPr>
          <p:cNvPr id="20" name="グループ化 19"/>
          <p:cNvGrpSpPr/>
          <p:nvPr/>
        </p:nvGrpSpPr>
        <p:grpSpPr>
          <a:xfrm>
            <a:off x="323528" y="5258217"/>
            <a:ext cx="8482587" cy="1173876"/>
            <a:chOff x="323528" y="5233087"/>
            <a:chExt cx="8482587" cy="1173876"/>
          </a:xfrm>
        </p:grpSpPr>
        <p:cxnSp>
          <p:nvCxnSpPr>
            <p:cNvPr id="21" name="直線矢印コネクタ 20"/>
            <p:cNvCxnSpPr/>
            <p:nvPr/>
          </p:nvCxnSpPr>
          <p:spPr>
            <a:xfrm flipV="1">
              <a:off x="323528" y="5445224"/>
              <a:ext cx="8455336" cy="72008"/>
            </a:xfrm>
            <a:prstGeom prst="straightConnector1">
              <a:avLst/>
            </a:prstGeom>
            <a:ln w="5715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角丸四角形 21"/>
            <p:cNvSpPr/>
            <p:nvPr/>
          </p:nvSpPr>
          <p:spPr>
            <a:xfrm>
              <a:off x="3275856" y="5413107"/>
              <a:ext cx="648072" cy="4320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3" name="円弧 22"/>
            <p:cNvSpPr/>
            <p:nvPr/>
          </p:nvSpPr>
          <p:spPr>
            <a:xfrm>
              <a:off x="3599892" y="5233087"/>
              <a:ext cx="180020" cy="79208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4" name="円弧 23"/>
            <p:cNvSpPr/>
            <p:nvPr/>
          </p:nvSpPr>
          <p:spPr>
            <a:xfrm>
              <a:off x="3275856" y="5260932"/>
              <a:ext cx="180020" cy="79208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5" name="テキスト ボックス 24"/>
            <p:cNvSpPr txBox="1"/>
            <p:nvPr/>
          </p:nvSpPr>
          <p:spPr>
            <a:xfrm>
              <a:off x="7595527" y="5694583"/>
              <a:ext cx="1210588" cy="707886"/>
            </a:xfrm>
            <a:prstGeom prst="rect">
              <a:avLst/>
            </a:prstGeom>
            <a:noFill/>
          </p:spPr>
          <p:txBody>
            <a:bodyPr wrap="none" rtlCol="0">
              <a:spAutoFit/>
            </a:bodyPr>
            <a:lstStyle/>
            <a:p>
              <a:r>
                <a:rPr lang="ja-JP" altLang="en-US" sz="4000" dirty="0">
                  <a:latin typeface="BIZ UDPゴシック" panose="020B0400000000000000" pitchFamily="50" charset="-128"/>
                  <a:ea typeface="BIZ UDPゴシック" panose="020B0400000000000000" pitchFamily="50" charset="-128"/>
                </a:rPr>
                <a:t>強い</a:t>
              </a:r>
              <a:endParaRPr kumimoji="1" lang="ja-JP" altLang="en-US" sz="4000" dirty="0">
                <a:latin typeface="BIZ UDPゴシック" panose="020B0400000000000000" pitchFamily="50" charset="-128"/>
                <a:ea typeface="BIZ UDPゴシック" panose="020B0400000000000000" pitchFamily="50" charset="-128"/>
              </a:endParaRPr>
            </a:p>
          </p:txBody>
        </p:sp>
        <p:sp>
          <p:nvSpPr>
            <p:cNvPr id="26" name="テキスト ボックス 25"/>
            <p:cNvSpPr txBox="1"/>
            <p:nvPr/>
          </p:nvSpPr>
          <p:spPr>
            <a:xfrm>
              <a:off x="3204130" y="5694583"/>
              <a:ext cx="2236510" cy="707886"/>
            </a:xfrm>
            <a:prstGeom prst="rect">
              <a:avLst/>
            </a:prstGeom>
            <a:noFill/>
          </p:spPr>
          <p:txBody>
            <a:bodyPr wrap="none" rtlCol="0">
              <a:spAutoFit/>
            </a:bodyPr>
            <a:lstStyle/>
            <a:p>
              <a:r>
                <a:rPr kumimoji="1" lang="ja-JP" altLang="en-US" sz="4000" dirty="0">
                  <a:latin typeface="BIZ UDPゴシック" panose="020B0400000000000000" pitchFamily="50" charset="-128"/>
                  <a:ea typeface="BIZ UDPゴシック" panose="020B0400000000000000" pitchFamily="50" charset="-128"/>
                </a:rPr>
                <a:t>汚染の</a:t>
              </a:r>
              <a:r>
                <a:rPr lang="ja-JP" altLang="en-US" sz="4000" dirty="0">
                  <a:latin typeface="BIZ UDPゴシック" panose="020B0400000000000000" pitchFamily="50" charset="-128"/>
                  <a:ea typeface="BIZ UDPゴシック" panose="020B0400000000000000" pitchFamily="50" charset="-128"/>
                </a:rPr>
                <a:t>力</a:t>
              </a:r>
              <a:endParaRPr kumimoji="1" lang="ja-JP" altLang="en-US" sz="4000" dirty="0">
                <a:latin typeface="BIZ UDPゴシック" panose="020B0400000000000000" pitchFamily="50" charset="-128"/>
                <a:ea typeface="BIZ UDPゴシック" panose="020B0400000000000000" pitchFamily="50" charset="-128"/>
              </a:endParaRPr>
            </a:p>
          </p:txBody>
        </p:sp>
        <p:sp>
          <p:nvSpPr>
            <p:cNvPr id="27" name="テキスト ボックス 26"/>
            <p:cNvSpPr txBox="1"/>
            <p:nvPr/>
          </p:nvSpPr>
          <p:spPr>
            <a:xfrm>
              <a:off x="398413" y="5699077"/>
              <a:ext cx="1210588" cy="707886"/>
            </a:xfrm>
            <a:prstGeom prst="rect">
              <a:avLst/>
            </a:prstGeom>
            <a:noFill/>
          </p:spPr>
          <p:txBody>
            <a:bodyPr wrap="none" rtlCol="0">
              <a:spAutoFit/>
            </a:bodyPr>
            <a:lstStyle/>
            <a:p>
              <a:r>
                <a:rPr lang="ja-JP" altLang="en-US" sz="4000" dirty="0">
                  <a:latin typeface="BIZ UDPゴシック" panose="020B0400000000000000" pitchFamily="50" charset="-128"/>
                  <a:ea typeface="BIZ UDPゴシック" panose="020B0400000000000000" pitchFamily="50" charset="-128"/>
                </a:rPr>
                <a:t>弱い</a:t>
              </a:r>
              <a:endParaRPr kumimoji="1" lang="ja-JP" altLang="en-US" sz="4000" dirty="0">
                <a:latin typeface="BIZ UDPゴシック" panose="020B0400000000000000" pitchFamily="50" charset="-128"/>
                <a:ea typeface="BIZ UDPゴシック" panose="020B0400000000000000" pitchFamily="50" charset="-128"/>
              </a:endParaRPr>
            </a:p>
          </p:txBody>
        </p:sp>
      </p:grpSp>
      <p:sp>
        <p:nvSpPr>
          <p:cNvPr id="8" name="スライド番号プレースホルダー 7">
            <a:extLst>
              <a:ext uri="{FF2B5EF4-FFF2-40B4-BE49-F238E27FC236}">
                <a16:creationId xmlns:a16="http://schemas.microsoft.com/office/drawing/2014/main" id="{7239C096-A218-417A-ADA5-D3D8062B27B6}"/>
              </a:ext>
            </a:extLst>
          </p:cNvPr>
          <p:cNvSpPr>
            <a:spLocks noGrp="1"/>
          </p:cNvSpPr>
          <p:nvPr>
            <p:ph type="sldNum" sz="quarter" idx="12"/>
          </p:nvPr>
        </p:nvSpPr>
        <p:spPr/>
        <p:txBody>
          <a:bodyPr/>
          <a:lstStyle/>
          <a:p>
            <a:fld id="{1557A453-9820-4273-9442-1A1DE1698562}" type="slidenum">
              <a:rPr kumimoji="1" lang="ja-JP" altLang="en-US" smtClean="0"/>
              <a:t>153</a:t>
            </a:fld>
            <a:endParaRPr kumimoji="1" lang="ja-JP" altLang="en-US"/>
          </a:p>
        </p:txBody>
      </p:sp>
      <p:sp>
        <p:nvSpPr>
          <p:cNvPr id="28" name="角丸四角形 1">
            <a:extLst>
              <a:ext uri="{FF2B5EF4-FFF2-40B4-BE49-F238E27FC236}">
                <a16:creationId xmlns:a16="http://schemas.microsoft.com/office/drawing/2014/main" id="{E94B2748-5C78-4349-AF6E-58E631D9F775}"/>
              </a:ext>
            </a:extLst>
          </p:cNvPr>
          <p:cNvSpPr/>
          <p:nvPr/>
        </p:nvSpPr>
        <p:spPr>
          <a:xfrm>
            <a:off x="317525" y="1484784"/>
            <a:ext cx="1516712" cy="64807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無菌エアー</a:t>
            </a:r>
          </a:p>
        </p:txBody>
      </p:sp>
      <p:sp>
        <p:nvSpPr>
          <p:cNvPr id="29" name="角丸四角形 2">
            <a:extLst>
              <a:ext uri="{FF2B5EF4-FFF2-40B4-BE49-F238E27FC236}">
                <a16:creationId xmlns:a16="http://schemas.microsoft.com/office/drawing/2014/main" id="{6346FE7D-59C9-4312-9196-A4C25000DF34}"/>
              </a:ext>
            </a:extLst>
          </p:cNvPr>
          <p:cNvSpPr/>
          <p:nvPr/>
        </p:nvSpPr>
        <p:spPr>
          <a:xfrm>
            <a:off x="1962363" y="1484784"/>
            <a:ext cx="1516712" cy="64807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外気</a:t>
            </a:r>
            <a:endParaRPr kumimoji="1" lang="ja-JP" altLang="en-US" dirty="0">
              <a:solidFill>
                <a:schemeClr val="tx1"/>
              </a:solidFill>
            </a:endParaRPr>
          </a:p>
        </p:txBody>
      </p:sp>
      <p:sp>
        <p:nvSpPr>
          <p:cNvPr id="30" name="角丸四角形 3">
            <a:extLst>
              <a:ext uri="{FF2B5EF4-FFF2-40B4-BE49-F238E27FC236}">
                <a16:creationId xmlns:a16="http://schemas.microsoft.com/office/drawing/2014/main" id="{3A83DC63-A4CA-48CF-AAE6-AC059243D4EC}"/>
              </a:ext>
            </a:extLst>
          </p:cNvPr>
          <p:cNvSpPr/>
          <p:nvPr/>
        </p:nvSpPr>
        <p:spPr>
          <a:xfrm>
            <a:off x="3917925" y="3429000"/>
            <a:ext cx="1516712" cy="648072"/>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水道水</a:t>
            </a:r>
            <a:endParaRPr kumimoji="1" lang="ja-JP" altLang="en-US" dirty="0">
              <a:solidFill>
                <a:schemeClr val="tx1"/>
              </a:solidFill>
            </a:endParaRPr>
          </a:p>
        </p:txBody>
      </p:sp>
      <p:sp>
        <p:nvSpPr>
          <p:cNvPr id="31" name="角丸四角形 12">
            <a:extLst>
              <a:ext uri="{FF2B5EF4-FFF2-40B4-BE49-F238E27FC236}">
                <a16:creationId xmlns:a16="http://schemas.microsoft.com/office/drawing/2014/main" id="{ECA6F32F-DEF1-4D1E-8B81-9DF4F5483EB6}"/>
              </a:ext>
            </a:extLst>
          </p:cNvPr>
          <p:cNvSpPr/>
          <p:nvPr/>
        </p:nvSpPr>
        <p:spPr>
          <a:xfrm>
            <a:off x="3926309" y="1484784"/>
            <a:ext cx="2128780" cy="64807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エアロゾル</a:t>
            </a:r>
          </a:p>
        </p:txBody>
      </p:sp>
      <p:sp>
        <p:nvSpPr>
          <p:cNvPr id="32" name="角丸四角形 17">
            <a:extLst>
              <a:ext uri="{FF2B5EF4-FFF2-40B4-BE49-F238E27FC236}">
                <a16:creationId xmlns:a16="http://schemas.microsoft.com/office/drawing/2014/main" id="{A8DCB5E5-2507-4D19-AEC3-6AC1DF59C385}"/>
              </a:ext>
            </a:extLst>
          </p:cNvPr>
          <p:cNvSpPr/>
          <p:nvPr/>
        </p:nvSpPr>
        <p:spPr>
          <a:xfrm>
            <a:off x="3922970" y="791311"/>
            <a:ext cx="2128780" cy="648072"/>
          </a:xfrm>
          <a:prstGeom prst="roundRect">
            <a:avLst/>
          </a:prstGeom>
          <a:solidFill>
            <a:srgbClr val="FF99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汚れ巻き込み</a:t>
            </a:r>
            <a:endParaRPr kumimoji="1" lang="ja-JP" altLang="en-US" dirty="0">
              <a:solidFill>
                <a:schemeClr val="tx1"/>
              </a:solidFill>
            </a:endParaRPr>
          </a:p>
        </p:txBody>
      </p:sp>
      <p:sp>
        <p:nvSpPr>
          <p:cNvPr id="33" name="角丸四角形 18">
            <a:extLst>
              <a:ext uri="{FF2B5EF4-FFF2-40B4-BE49-F238E27FC236}">
                <a16:creationId xmlns:a16="http://schemas.microsoft.com/office/drawing/2014/main" id="{D180E216-3538-40C2-AB5E-3CF29C8C579C}"/>
              </a:ext>
            </a:extLst>
          </p:cNvPr>
          <p:cNvSpPr/>
          <p:nvPr/>
        </p:nvSpPr>
        <p:spPr>
          <a:xfrm>
            <a:off x="3917925" y="2719971"/>
            <a:ext cx="4803414" cy="648072"/>
          </a:xfrm>
          <a:prstGeom prst="roundRect">
            <a:avLst/>
          </a:prstGeom>
          <a:solidFill>
            <a:srgbClr val="FF9999"/>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汚れ巻き込み</a:t>
            </a:r>
            <a:endParaRPr kumimoji="1" lang="ja-JP" altLang="en-US" dirty="0">
              <a:solidFill>
                <a:schemeClr val="tx1"/>
              </a:solidFill>
            </a:endParaRPr>
          </a:p>
        </p:txBody>
      </p:sp>
      <p:sp>
        <p:nvSpPr>
          <p:cNvPr id="34" name="左矢印 7">
            <a:extLst>
              <a:ext uri="{FF2B5EF4-FFF2-40B4-BE49-F238E27FC236}">
                <a16:creationId xmlns:a16="http://schemas.microsoft.com/office/drawing/2014/main" id="{0B3E3FD4-10C1-47F6-B3D4-AE54300BD68B}"/>
              </a:ext>
            </a:extLst>
          </p:cNvPr>
          <p:cNvSpPr/>
          <p:nvPr/>
        </p:nvSpPr>
        <p:spPr>
          <a:xfrm rot="20961177">
            <a:off x="3169199" y="985979"/>
            <a:ext cx="2987337" cy="1092233"/>
          </a:xfrm>
          <a:prstGeom prst="leftArrow">
            <a:avLst/>
          </a:prstGeom>
          <a:solidFill>
            <a:srgbClr val="FF0066">
              <a:alpha val="30196"/>
            </a:srgbClr>
          </a:solidFill>
          <a:ln>
            <a:solidFill>
              <a:srgbClr val="FF006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dirty="0">
                <a:solidFill>
                  <a:srgbClr val="FF0000"/>
                </a:solidFill>
                <a:latin typeface="BIZ UDPゴシック" panose="020B0400000000000000" pitchFamily="50" charset="-128"/>
                <a:ea typeface="BIZ UDPゴシック" panose="020B0400000000000000" pitchFamily="50" charset="-128"/>
              </a:rPr>
              <a:t>PRP</a:t>
            </a:r>
            <a:endParaRPr kumimoji="1" lang="ja-JP" altLang="en-US" sz="3200" dirty="0">
              <a:solidFill>
                <a:srgbClr val="FF0000"/>
              </a:solidFill>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5416C0A2-C670-4A52-B0C8-8C73171CADA9}"/>
              </a:ext>
            </a:extLst>
          </p:cNvPr>
          <p:cNvSpPr txBox="1"/>
          <p:nvPr/>
        </p:nvSpPr>
        <p:spPr>
          <a:xfrm>
            <a:off x="2491408" y="4617458"/>
            <a:ext cx="5883966" cy="52154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solidFill>
              <a:srgbClr val="C00000"/>
            </a:solidFill>
          </a:ln>
        </p:spPr>
        <p:txBody>
          <a:bodyPr wrap="square" rtlCol="0">
            <a:spAutoFit/>
          </a:bodyPr>
          <a:lstStyle/>
          <a:p>
            <a:r>
              <a:rPr kumimoji="1" lang="en-US" altLang="ja-JP" sz="2800" dirty="0">
                <a:latin typeface="BIZ UDPゴシック" panose="020B0400000000000000" pitchFamily="50" charset="-128"/>
                <a:ea typeface="BIZ UDPゴシック" panose="020B0400000000000000" pitchFamily="50" charset="-128"/>
              </a:rPr>
              <a:t>PRP=</a:t>
            </a:r>
            <a:r>
              <a:rPr kumimoji="1" lang="ja-JP" altLang="en-US" sz="2800" dirty="0">
                <a:latin typeface="BIZ UDPゴシック" panose="020B0400000000000000" pitchFamily="50" charset="-128"/>
                <a:ea typeface="BIZ UDPゴシック" panose="020B0400000000000000" pitchFamily="50" charset="-128"/>
              </a:rPr>
              <a:t>ハイジーンエンジニアリング</a:t>
            </a:r>
          </a:p>
        </p:txBody>
      </p:sp>
      <p:sp>
        <p:nvSpPr>
          <p:cNvPr id="36" name="左矢印 28">
            <a:extLst>
              <a:ext uri="{FF2B5EF4-FFF2-40B4-BE49-F238E27FC236}">
                <a16:creationId xmlns:a16="http://schemas.microsoft.com/office/drawing/2014/main" id="{463865CB-886B-4F60-BB75-51E7E703A1FB}"/>
              </a:ext>
            </a:extLst>
          </p:cNvPr>
          <p:cNvSpPr/>
          <p:nvPr/>
        </p:nvSpPr>
        <p:spPr>
          <a:xfrm rot="20961177">
            <a:off x="5127530" y="2896854"/>
            <a:ext cx="2987337" cy="1092233"/>
          </a:xfrm>
          <a:prstGeom prst="leftArrow">
            <a:avLst/>
          </a:prstGeom>
          <a:solidFill>
            <a:srgbClr val="FF0066">
              <a:alpha val="30196"/>
            </a:srgbClr>
          </a:solidFill>
          <a:ln>
            <a:solidFill>
              <a:srgbClr val="FF006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dirty="0">
                <a:solidFill>
                  <a:srgbClr val="FF0000"/>
                </a:solidFill>
                <a:latin typeface="BIZ UDPゴシック" panose="020B0400000000000000" pitchFamily="50" charset="-128"/>
                <a:ea typeface="BIZ UDPゴシック" panose="020B0400000000000000" pitchFamily="50" charset="-128"/>
              </a:rPr>
              <a:t>PRP</a:t>
            </a:r>
            <a:endParaRPr kumimoji="1" lang="ja-JP" altLang="en-US" sz="3200" dirty="0">
              <a:solidFill>
                <a:srgbClr val="FF0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4259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age.cn.made-in-china.com/2f0j01vBDEJfFRfckZ/%E4%BA%9A%E5%85%8B%E5%8A%9B%E6%B0%B4%E6%9F%B1%E7%81%AF.jpg"/>
          <p:cNvPicPr>
            <a:picLocks noChangeAspect="1" noChangeArrowheads="1"/>
          </p:cNvPicPr>
          <p:nvPr/>
        </p:nvPicPr>
        <p:blipFill>
          <a:blip r:embed="rId2" cstate="print"/>
          <a:srcRect/>
          <a:stretch>
            <a:fillRect/>
          </a:stretch>
        </p:blipFill>
        <p:spPr bwMode="auto">
          <a:xfrm>
            <a:off x="2418685" y="0"/>
            <a:ext cx="3960440" cy="8491754"/>
          </a:xfrm>
          <a:prstGeom prst="rect">
            <a:avLst/>
          </a:prstGeom>
          <a:noFill/>
        </p:spPr>
      </p:pic>
      <p:sp>
        <p:nvSpPr>
          <p:cNvPr id="4" name="テキスト ボックス 3"/>
          <p:cNvSpPr txBox="1"/>
          <p:nvPr/>
        </p:nvSpPr>
        <p:spPr>
          <a:xfrm>
            <a:off x="5616395" y="2996952"/>
            <a:ext cx="2236510" cy="584775"/>
          </a:xfrm>
          <a:prstGeom prst="rect">
            <a:avLst/>
          </a:prstGeom>
          <a:solidFill>
            <a:schemeClr val="bg1"/>
          </a:solidFill>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水柱＝水封</a:t>
            </a:r>
          </a:p>
        </p:txBody>
      </p:sp>
      <p:sp>
        <p:nvSpPr>
          <p:cNvPr id="5" name="テキスト ボックス 4"/>
          <p:cNvSpPr txBox="1"/>
          <p:nvPr/>
        </p:nvSpPr>
        <p:spPr>
          <a:xfrm>
            <a:off x="4860032" y="2535287"/>
            <a:ext cx="4293163" cy="461665"/>
          </a:xfrm>
          <a:prstGeom prst="rect">
            <a:avLst/>
          </a:prstGeom>
          <a:solidFill>
            <a:schemeClr val="bg1"/>
          </a:solidFill>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クリーンな水または製品による</a:t>
            </a:r>
          </a:p>
        </p:txBody>
      </p:sp>
      <p:sp>
        <p:nvSpPr>
          <p:cNvPr id="3" name="スライド番号プレースホルダー 2">
            <a:extLst>
              <a:ext uri="{FF2B5EF4-FFF2-40B4-BE49-F238E27FC236}">
                <a16:creationId xmlns:a16="http://schemas.microsoft.com/office/drawing/2014/main" id="{0F93BBA5-16EF-4BF7-A208-CEDBCA76C52A}"/>
              </a:ext>
            </a:extLst>
          </p:cNvPr>
          <p:cNvSpPr>
            <a:spLocks noGrp="1"/>
          </p:cNvSpPr>
          <p:nvPr>
            <p:ph type="sldNum" sz="quarter" idx="12"/>
          </p:nvPr>
        </p:nvSpPr>
        <p:spPr/>
        <p:txBody>
          <a:bodyPr/>
          <a:lstStyle/>
          <a:p>
            <a:fld id="{1557A453-9820-4273-9442-1A1DE1698562}" type="slidenum">
              <a:rPr kumimoji="1" lang="ja-JP" altLang="en-US" smtClean="0"/>
              <a:t>154</a:t>
            </a:fld>
            <a:endParaRPr kumimoji="1" lang="ja-JP" altLang="en-US"/>
          </a:p>
        </p:txBody>
      </p:sp>
    </p:spTree>
    <p:extLst>
      <p:ext uri="{BB962C8B-B14F-4D97-AF65-F5344CB8AC3E}">
        <p14:creationId xmlns:p14="http://schemas.microsoft.com/office/powerpoint/2010/main" val="411642526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246" y="2168860"/>
            <a:ext cx="7165106"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円/楕円 2"/>
          <p:cNvSpPr/>
          <p:nvPr/>
        </p:nvSpPr>
        <p:spPr>
          <a:xfrm>
            <a:off x="5230089" y="4235388"/>
            <a:ext cx="1656184" cy="9001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p:cNvCxnSpPr/>
          <p:nvPr/>
        </p:nvCxnSpPr>
        <p:spPr>
          <a:xfrm>
            <a:off x="4932040" y="548680"/>
            <a:ext cx="280831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a:off x="7740352" y="548680"/>
            <a:ext cx="0" cy="277230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4818114" y="898524"/>
            <a:ext cx="2608406" cy="646331"/>
          </a:xfrm>
          <a:prstGeom prst="rect">
            <a:avLst/>
          </a:prstGeom>
          <a:noFill/>
        </p:spPr>
        <p:txBody>
          <a:bodyPr wrap="none" rtlCol="0">
            <a:spAutoFit/>
          </a:bodyPr>
          <a:lstStyle/>
          <a:p>
            <a:r>
              <a:rPr lang="ja-JP" altLang="en-US" dirty="0">
                <a:latin typeface="BIZ UDPゴシック" panose="020B0400000000000000" pitchFamily="50" charset="-128"/>
                <a:ea typeface="BIZ UDPゴシック" panose="020B0400000000000000" pitchFamily="50" charset="-128"/>
              </a:rPr>
              <a:t>高い位置</a:t>
            </a:r>
            <a:r>
              <a:rPr kumimoji="1" lang="ja-JP" altLang="en-US" dirty="0">
                <a:latin typeface="BIZ UDPゴシック" panose="020B0400000000000000" pitchFamily="50" charset="-128"/>
                <a:ea typeface="BIZ UDPゴシック" panose="020B0400000000000000" pitchFamily="50" charset="-128"/>
              </a:rPr>
              <a:t>を這って</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最終バルブクラスターへ</a:t>
            </a:r>
            <a:endParaRPr kumimoji="1" lang="ja-JP" altLang="en-US" dirty="0">
              <a:latin typeface="BIZ UDPゴシック" panose="020B0400000000000000" pitchFamily="50" charset="-128"/>
              <a:ea typeface="BIZ UDPゴシック" panose="020B0400000000000000" pitchFamily="50" charset="-128"/>
            </a:endParaRPr>
          </a:p>
        </p:txBody>
      </p:sp>
      <p:sp>
        <p:nvSpPr>
          <p:cNvPr id="10" name="円/楕円 9"/>
          <p:cNvSpPr/>
          <p:nvPr/>
        </p:nvSpPr>
        <p:spPr>
          <a:xfrm>
            <a:off x="7452320" y="555645"/>
            <a:ext cx="576064" cy="237626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AADDF9D0-19E9-42F8-95C1-D7FEBF335240}"/>
              </a:ext>
            </a:extLst>
          </p:cNvPr>
          <p:cNvSpPr>
            <a:spLocks noGrp="1"/>
          </p:cNvSpPr>
          <p:nvPr>
            <p:ph type="sldNum" sz="quarter" idx="12"/>
          </p:nvPr>
        </p:nvSpPr>
        <p:spPr/>
        <p:txBody>
          <a:bodyPr/>
          <a:lstStyle/>
          <a:p>
            <a:fld id="{1557A453-9820-4273-9442-1A1DE1698562}" type="slidenum">
              <a:rPr kumimoji="1" lang="ja-JP" altLang="en-US" smtClean="0"/>
              <a:t>155</a:t>
            </a:fld>
            <a:endParaRPr kumimoji="1" lang="ja-JP" altLang="en-US"/>
          </a:p>
        </p:txBody>
      </p:sp>
    </p:spTree>
    <p:extLst>
      <p:ext uri="{BB962C8B-B14F-4D97-AF65-F5344CB8AC3E}">
        <p14:creationId xmlns:p14="http://schemas.microsoft.com/office/powerpoint/2010/main" val="43681523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age.cn.made-in-china.com/2f0j01vBDEJfFRfckZ/%E4%BA%9A%E5%85%8B%E5%8A%9B%E6%B0%B4%E6%9F%B1%E7%81%AF.jpg"/>
          <p:cNvPicPr>
            <a:picLocks noChangeAspect="1" noChangeArrowheads="1"/>
          </p:cNvPicPr>
          <p:nvPr/>
        </p:nvPicPr>
        <p:blipFill>
          <a:blip r:embed="rId2" cstate="print"/>
          <a:srcRect/>
          <a:stretch>
            <a:fillRect/>
          </a:stretch>
        </p:blipFill>
        <p:spPr bwMode="auto">
          <a:xfrm>
            <a:off x="2418685" y="0"/>
            <a:ext cx="3960440" cy="8491754"/>
          </a:xfrm>
          <a:prstGeom prst="rect">
            <a:avLst/>
          </a:prstGeom>
          <a:noFill/>
        </p:spPr>
      </p:pic>
      <p:sp>
        <p:nvSpPr>
          <p:cNvPr id="4" name="テキスト ボックス 3"/>
          <p:cNvSpPr txBox="1"/>
          <p:nvPr/>
        </p:nvSpPr>
        <p:spPr>
          <a:xfrm>
            <a:off x="5616395" y="2996952"/>
            <a:ext cx="2236510" cy="584775"/>
          </a:xfrm>
          <a:prstGeom prst="rect">
            <a:avLst/>
          </a:prstGeom>
          <a:solidFill>
            <a:schemeClr val="bg1"/>
          </a:solidFill>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水柱＝水封</a:t>
            </a:r>
          </a:p>
        </p:txBody>
      </p:sp>
      <p:sp>
        <p:nvSpPr>
          <p:cNvPr id="6" name="テキスト ボックス 5"/>
          <p:cNvSpPr txBox="1"/>
          <p:nvPr/>
        </p:nvSpPr>
        <p:spPr>
          <a:xfrm>
            <a:off x="2555776" y="3289339"/>
            <a:ext cx="1415772" cy="584775"/>
          </a:xfrm>
          <a:prstGeom prst="rect">
            <a:avLst/>
          </a:prstGeom>
          <a:solidFill>
            <a:schemeClr val="bg1"/>
          </a:solidFill>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熱対流</a:t>
            </a:r>
          </a:p>
        </p:txBody>
      </p:sp>
      <p:sp>
        <p:nvSpPr>
          <p:cNvPr id="7" name="フリーフォーム 6"/>
          <p:cNvSpPr/>
          <p:nvPr/>
        </p:nvSpPr>
        <p:spPr>
          <a:xfrm>
            <a:off x="3995225" y="900332"/>
            <a:ext cx="649057" cy="5570806"/>
          </a:xfrm>
          <a:custGeom>
            <a:avLst/>
            <a:gdLst>
              <a:gd name="connsiteX0" fmla="*/ 70338 w 649057"/>
              <a:gd name="connsiteY0" fmla="*/ 5570806 h 5570806"/>
              <a:gd name="connsiteX1" fmla="*/ 56270 w 649057"/>
              <a:gd name="connsiteY1" fmla="*/ 5050302 h 5570806"/>
              <a:gd name="connsiteX2" fmla="*/ 28135 w 649057"/>
              <a:gd name="connsiteY2" fmla="*/ 5008099 h 5570806"/>
              <a:gd name="connsiteX3" fmla="*/ 56270 w 649057"/>
              <a:gd name="connsiteY3" fmla="*/ 4164037 h 5570806"/>
              <a:gd name="connsiteX4" fmla="*/ 14067 w 649057"/>
              <a:gd name="connsiteY4" fmla="*/ 4037428 h 5570806"/>
              <a:gd name="connsiteX5" fmla="*/ 0 w 649057"/>
              <a:gd name="connsiteY5" fmla="*/ 3967090 h 5570806"/>
              <a:gd name="connsiteX6" fmla="*/ 14067 w 649057"/>
              <a:gd name="connsiteY6" fmla="*/ 3601330 h 5570806"/>
              <a:gd name="connsiteX7" fmla="*/ 56270 w 649057"/>
              <a:gd name="connsiteY7" fmla="*/ 3587262 h 5570806"/>
              <a:gd name="connsiteX8" fmla="*/ 84406 w 649057"/>
              <a:gd name="connsiteY8" fmla="*/ 3066757 h 5570806"/>
              <a:gd name="connsiteX9" fmla="*/ 112541 w 649057"/>
              <a:gd name="connsiteY9" fmla="*/ 2729133 h 5570806"/>
              <a:gd name="connsiteX10" fmla="*/ 98473 w 649057"/>
              <a:gd name="connsiteY10" fmla="*/ 2039816 h 5570806"/>
              <a:gd name="connsiteX11" fmla="*/ 84406 w 649057"/>
              <a:gd name="connsiteY11" fmla="*/ 1871003 h 5570806"/>
              <a:gd name="connsiteX12" fmla="*/ 56270 w 649057"/>
              <a:gd name="connsiteY12" fmla="*/ 1406770 h 5570806"/>
              <a:gd name="connsiteX13" fmla="*/ 42203 w 649057"/>
              <a:gd name="connsiteY13" fmla="*/ 1139483 h 5570806"/>
              <a:gd name="connsiteX14" fmla="*/ 56270 w 649057"/>
              <a:gd name="connsiteY14" fmla="*/ 604911 h 5570806"/>
              <a:gd name="connsiteX15" fmla="*/ 70338 w 649057"/>
              <a:gd name="connsiteY15" fmla="*/ 562708 h 5570806"/>
              <a:gd name="connsiteX16" fmla="*/ 98473 w 649057"/>
              <a:gd name="connsiteY16" fmla="*/ 520505 h 5570806"/>
              <a:gd name="connsiteX17" fmla="*/ 126609 w 649057"/>
              <a:gd name="connsiteY17" fmla="*/ 407963 h 5570806"/>
              <a:gd name="connsiteX18" fmla="*/ 154744 w 649057"/>
              <a:gd name="connsiteY18" fmla="*/ 211016 h 5570806"/>
              <a:gd name="connsiteX19" fmla="*/ 253218 w 649057"/>
              <a:gd name="connsiteY19" fmla="*/ 140677 h 5570806"/>
              <a:gd name="connsiteX20" fmla="*/ 281353 w 649057"/>
              <a:gd name="connsiteY20" fmla="*/ 98474 h 5570806"/>
              <a:gd name="connsiteX21" fmla="*/ 323557 w 649057"/>
              <a:gd name="connsiteY21" fmla="*/ 28136 h 5570806"/>
              <a:gd name="connsiteX22" fmla="*/ 379827 w 649057"/>
              <a:gd name="connsiteY22" fmla="*/ 14068 h 5570806"/>
              <a:gd name="connsiteX23" fmla="*/ 422030 w 649057"/>
              <a:gd name="connsiteY23" fmla="*/ 0 h 5570806"/>
              <a:gd name="connsiteX24" fmla="*/ 492369 w 649057"/>
              <a:gd name="connsiteY24" fmla="*/ 14068 h 5570806"/>
              <a:gd name="connsiteX25" fmla="*/ 506437 w 649057"/>
              <a:gd name="connsiteY25" fmla="*/ 56271 h 5570806"/>
              <a:gd name="connsiteX26" fmla="*/ 520504 w 649057"/>
              <a:gd name="connsiteY26" fmla="*/ 112542 h 5570806"/>
              <a:gd name="connsiteX27" fmla="*/ 562707 w 649057"/>
              <a:gd name="connsiteY27" fmla="*/ 267286 h 5570806"/>
              <a:gd name="connsiteX28" fmla="*/ 590843 w 649057"/>
              <a:gd name="connsiteY28" fmla="*/ 295422 h 5570806"/>
              <a:gd name="connsiteX29" fmla="*/ 604910 w 649057"/>
              <a:gd name="connsiteY29" fmla="*/ 351693 h 5570806"/>
              <a:gd name="connsiteX30" fmla="*/ 633046 w 649057"/>
              <a:gd name="connsiteY30" fmla="*/ 436099 h 5570806"/>
              <a:gd name="connsiteX31" fmla="*/ 647113 w 649057"/>
              <a:gd name="connsiteY31" fmla="*/ 492370 h 5570806"/>
              <a:gd name="connsiteX32" fmla="*/ 647113 w 649057"/>
              <a:gd name="connsiteY32" fmla="*/ 1280160 h 55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49057" h="5570806">
                <a:moveTo>
                  <a:pt x="70338" y="5570806"/>
                </a:moveTo>
                <a:cubicBezTo>
                  <a:pt x="65649" y="5397305"/>
                  <a:pt x="69251" y="5223381"/>
                  <a:pt x="56270" y="5050302"/>
                </a:cubicBezTo>
                <a:cubicBezTo>
                  <a:pt x="55006" y="5033442"/>
                  <a:pt x="28417" y="5025004"/>
                  <a:pt x="28135" y="5008099"/>
                </a:cubicBezTo>
                <a:cubicBezTo>
                  <a:pt x="15855" y="4271243"/>
                  <a:pt x="-40854" y="4455422"/>
                  <a:pt x="56270" y="4164037"/>
                </a:cubicBezTo>
                <a:cubicBezTo>
                  <a:pt x="15956" y="3962460"/>
                  <a:pt x="72309" y="4212155"/>
                  <a:pt x="14067" y="4037428"/>
                </a:cubicBezTo>
                <a:cubicBezTo>
                  <a:pt x="6506" y="4014745"/>
                  <a:pt x="4689" y="3990536"/>
                  <a:pt x="0" y="3967090"/>
                </a:cubicBezTo>
                <a:cubicBezTo>
                  <a:pt x="4689" y="3845170"/>
                  <a:pt x="-3813" y="3722023"/>
                  <a:pt x="14067" y="3601330"/>
                </a:cubicBezTo>
                <a:cubicBezTo>
                  <a:pt x="16240" y="3586661"/>
                  <a:pt x="54336" y="3601964"/>
                  <a:pt x="56270" y="3587262"/>
                </a:cubicBezTo>
                <a:cubicBezTo>
                  <a:pt x="78937" y="3414992"/>
                  <a:pt x="73037" y="3240140"/>
                  <a:pt x="84406" y="3066757"/>
                </a:cubicBezTo>
                <a:cubicBezTo>
                  <a:pt x="91796" y="2954068"/>
                  <a:pt x="103163" y="2841674"/>
                  <a:pt x="112541" y="2729133"/>
                </a:cubicBezTo>
                <a:cubicBezTo>
                  <a:pt x="107852" y="2499361"/>
                  <a:pt x="106004" y="2269513"/>
                  <a:pt x="98473" y="2039816"/>
                </a:cubicBezTo>
                <a:cubicBezTo>
                  <a:pt x="96623" y="1983380"/>
                  <a:pt x="87092" y="1927405"/>
                  <a:pt x="84406" y="1871003"/>
                </a:cubicBezTo>
                <a:cubicBezTo>
                  <a:pt x="62564" y="1412313"/>
                  <a:pt x="115616" y="1584805"/>
                  <a:pt x="56270" y="1406770"/>
                </a:cubicBezTo>
                <a:cubicBezTo>
                  <a:pt x="51581" y="1317674"/>
                  <a:pt x="42203" y="1228702"/>
                  <a:pt x="42203" y="1139483"/>
                </a:cubicBezTo>
                <a:cubicBezTo>
                  <a:pt x="42203" y="961231"/>
                  <a:pt x="47585" y="782952"/>
                  <a:pt x="56270" y="604911"/>
                </a:cubicBezTo>
                <a:cubicBezTo>
                  <a:pt x="56992" y="590100"/>
                  <a:pt x="63706" y="575971"/>
                  <a:pt x="70338" y="562708"/>
                </a:cubicBezTo>
                <a:cubicBezTo>
                  <a:pt x="77899" y="547586"/>
                  <a:pt x="89095" y="534573"/>
                  <a:pt x="98473" y="520505"/>
                </a:cubicBezTo>
                <a:cubicBezTo>
                  <a:pt x="107852" y="482991"/>
                  <a:pt x="121140" y="446243"/>
                  <a:pt x="126609" y="407963"/>
                </a:cubicBezTo>
                <a:cubicBezTo>
                  <a:pt x="135987" y="342314"/>
                  <a:pt x="132673" y="273551"/>
                  <a:pt x="154744" y="211016"/>
                </a:cubicBezTo>
                <a:cubicBezTo>
                  <a:pt x="157428" y="203412"/>
                  <a:pt x="239903" y="149554"/>
                  <a:pt x="253218" y="140677"/>
                </a:cubicBezTo>
                <a:cubicBezTo>
                  <a:pt x="262596" y="126609"/>
                  <a:pt x="273792" y="113596"/>
                  <a:pt x="281353" y="98474"/>
                </a:cubicBezTo>
                <a:cubicBezTo>
                  <a:pt x="297397" y="66386"/>
                  <a:pt x="286920" y="46455"/>
                  <a:pt x="323557" y="28136"/>
                </a:cubicBezTo>
                <a:cubicBezTo>
                  <a:pt x="340850" y="19490"/>
                  <a:pt x="361237" y="19380"/>
                  <a:pt x="379827" y="14068"/>
                </a:cubicBezTo>
                <a:cubicBezTo>
                  <a:pt x="394085" y="9994"/>
                  <a:pt x="407962" y="4689"/>
                  <a:pt x="422030" y="0"/>
                </a:cubicBezTo>
                <a:cubicBezTo>
                  <a:pt x="445476" y="4689"/>
                  <a:pt x="472474" y="805"/>
                  <a:pt x="492369" y="14068"/>
                </a:cubicBezTo>
                <a:cubicBezTo>
                  <a:pt x="504707" y="22293"/>
                  <a:pt x="502363" y="42013"/>
                  <a:pt x="506437" y="56271"/>
                </a:cubicBezTo>
                <a:cubicBezTo>
                  <a:pt x="511748" y="74861"/>
                  <a:pt x="516310" y="93668"/>
                  <a:pt x="520504" y="112542"/>
                </a:cubicBezTo>
                <a:cubicBezTo>
                  <a:pt x="526783" y="140797"/>
                  <a:pt x="543887" y="248466"/>
                  <a:pt x="562707" y="267286"/>
                </a:cubicBezTo>
                <a:lnTo>
                  <a:pt x="590843" y="295422"/>
                </a:lnTo>
                <a:cubicBezTo>
                  <a:pt x="595532" y="314179"/>
                  <a:pt x="599354" y="333174"/>
                  <a:pt x="604910" y="351693"/>
                </a:cubicBezTo>
                <a:cubicBezTo>
                  <a:pt x="613432" y="380100"/>
                  <a:pt x="625853" y="407327"/>
                  <a:pt x="633046" y="436099"/>
                </a:cubicBezTo>
                <a:cubicBezTo>
                  <a:pt x="637735" y="454856"/>
                  <a:pt x="646791" y="473038"/>
                  <a:pt x="647113" y="492370"/>
                </a:cubicBezTo>
                <a:cubicBezTo>
                  <a:pt x="651489" y="754930"/>
                  <a:pt x="647113" y="1017563"/>
                  <a:pt x="647113" y="1280160"/>
                </a:cubicBezTo>
              </a:path>
            </a:pathLst>
          </a:custGeom>
          <a:noFill/>
          <a:ln w="571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p:cNvCxnSpPr/>
          <p:nvPr/>
        </p:nvCxnSpPr>
        <p:spPr>
          <a:xfrm>
            <a:off x="6588224" y="2996952"/>
            <a:ext cx="288032" cy="68878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C720CE29-8EC4-43D6-B36A-7912AF4F08DC}"/>
              </a:ext>
            </a:extLst>
          </p:cNvPr>
          <p:cNvSpPr>
            <a:spLocks noGrp="1"/>
          </p:cNvSpPr>
          <p:nvPr>
            <p:ph type="sldNum" sz="quarter" idx="12"/>
          </p:nvPr>
        </p:nvSpPr>
        <p:spPr/>
        <p:txBody>
          <a:bodyPr/>
          <a:lstStyle/>
          <a:p>
            <a:fld id="{1557A453-9820-4273-9442-1A1DE1698562}" type="slidenum">
              <a:rPr kumimoji="1" lang="ja-JP" altLang="en-US" smtClean="0"/>
              <a:t>156</a:t>
            </a:fld>
            <a:endParaRPr kumimoji="1" lang="ja-JP" altLang="en-US"/>
          </a:p>
        </p:txBody>
      </p:sp>
    </p:spTree>
    <p:extLst>
      <p:ext uri="{BB962C8B-B14F-4D97-AF65-F5344CB8AC3E}">
        <p14:creationId xmlns:p14="http://schemas.microsoft.com/office/powerpoint/2010/main" val="207529661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age.cn.made-in-china.com/2f0j01vBDEJfFRfckZ/%E4%BA%9A%E5%85%8B%E5%8A%9B%E6%B0%B4%E6%9F%B1%E7%81%AF.jpg"/>
          <p:cNvPicPr>
            <a:picLocks noChangeAspect="1" noChangeArrowheads="1"/>
          </p:cNvPicPr>
          <p:nvPr/>
        </p:nvPicPr>
        <p:blipFill>
          <a:blip r:embed="rId2" cstate="print"/>
          <a:srcRect/>
          <a:stretch>
            <a:fillRect/>
          </a:stretch>
        </p:blipFill>
        <p:spPr bwMode="auto">
          <a:xfrm>
            <a:off x="2418685" y="0"/>
            <a:ext cx="3960440" cy="8491754"/>
          </a:xfrm>
          <a:prstGeom prst="rect">
            <a:avLst/>
          </a:prstGeom>
          <a:noFill/>
        </p:spPr>
      </p:pic>
      <p:sp>
        <p:nvSpPr>
          <p:cNvPr id="4" name="テキスト ボックス 3"/>
          <p:cNvSpPr txBox="1"/>
          <p:nvPr/>
        </p:nvSpPr>
        <p:spPr>
          <a:xfrm>
            <a:off x="5616395" y="2996952"/>
            <a:ext cx="2236510" cy="584775"/>
          </a:xfrm>
          <a:prstGeom prst="rect">
            <a:avLst/>
          </a:prstGeom>
          <a:solidFill>
            <a:schemeClr val="bg1"/>
          </a:solidFill>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水柱＝水封</a:t>
            </a:r>
          </a:p>
        </p:txBody>
      </p:sp>
      <p:grpSp>
        <p:nvGrpSpPr>
          <p:cNvPr id="10" name="グループ化 9"/>
          <p:cNvGrpSpPr/>
          <p:nvPr/>
        </p:nvGrpSpPr>
        <p:grpSpPr>
          <a:xfrm>
            <a:off x="4021088" y="1450257"/>
            <a:ext cx="515959" cy="5003079"/>
            <a:chOff x="4021088" y="1450257"/>
            <a:chExt cx="515959" cy="5003079"/>
          </a:xfrm>
        </p:grpSpPr>
        <p:sp>
          <p:nvSpPr>
            <p:cNvPr id="3" name="円/楕円 2"/>
            <p:cNvSpPr/>
            <p:nvPr/>
          </p:nvSpPr>
          <p:spPr>
            <a:xfrm>
              <a:off x="4067944" y="6237312"/>
              <a:ext cx="330961" cy="216024"/>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4158803" y="4797152"/>
              <a:ext cx="330961" cy="216024"/>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4021088" y="5733256"/>
              <a:ext cx="330961" cy="216024"/>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4233424" y="1450257"/>
              <a:ext cx="303623" cy="216024"/>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4132468" y="3001870"/>
              <a:ext cx="330961" cy="216024"/>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4185036" y="4137865"/>
              <a:ext cx="330961" cy="216024"/>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フリーフォーム 10"/>
          <p:cNvSpPr/>
          <p:nvPr/>
        </p:nvSpPr>
        <p:spPr>
          <a:xfrm>
            <a:off x="4130618" y="815926"/>
            <a:ext cx="406429" cy="6006905"/>
          </a:xfrm>
          <a:custGeom>
            <a:avLst/>
            <a:gdLst>
              <a:gd name="connsiteX0" fmla="*/ 314773 w 406429"/>
              <a:gd name="connsiteY0" fmla="*/ 6006905 h 6006905"/>
              <a:gd name="connsiteX1" fmla="*/ 230367 w 406429"/>
              <a:gd name="connsiteY1" fmla="*/ 5852160 h 6006905"/>
              <a:gd name="connsiteX2" fmla="*/ 160028 w 406429"/>
              <a:gd name="connsiteY2" fmla="*/ 5781822 h 6006905"/>
              <a:gd name="connsiteX3" fmla="*/ 145960 w 406429"/>
              <a:gd name="connsiteY3" fmla="*/ 5739619 h 6006905"/>
              <a:gd name="connsiteX4" fmla="*/ 117825 w 406429"/>
              <a:gd name="connsiteY4" fmla="*/ 5683348 h 6006905"/>
              <a:gd name="connsiteX5" fmla="*/ 75622 w 406429"/>
              <a:gd name="connsiteY5" fmla="*/ 5542671 h 6006905"/>
              <a:gd name="connsiteX6" fmla="*/ 33419 w 406429"/>
              <a:gd name="connsiteY6" fmla="*/ 5500468 h 6006905"/>
              <a:gd name="connsiteX7" fmla="*/ 33419 w 406429"/>
              <a:gd name="connsiteY7" fmla="*/ 4853354 h 6006905"/>
              <a:gd name="connsiteX8" fmla="*/ 47487 w 406429"/>
              <a:gd name="connsiteY8" fmla="*/ 4797083 h 6006905"/>
              <a:gd name="connsiteX9" fmla="*/ 61554 w 406429"/>
              <a:gd name="connsiteY9" fmla="*/ 4726745 h 6006905"/>
              <a:gd name="connsiteX10" fmla="*/ 75622 w 406429"/>
              <a:gd name="connsiteY10" fmla="*/ 4670474 h 6006905"/>
              <a:gd name="connsiteX11" fmla="*/ 89690 w 406429"/>
              <a:gd name="connsiteY11" fmla="*/ 4586068 h 6006905"/>
              <a:gd name="connsiteX12" fmla="*/ 117825 w 406429"/>
              <a:gd name="connsiteY12" fmla="*/ 4501662 h 6006905"/>
              <a:gd name="connsiteX13" fmla="*/ 174096 w 406429"/>
              <a:gd name="connsiteY13" fmla="*/ 4445391 h 6006905"/>
              <a:gd name="connsiteX14" fmla="*/ 188164 w 406429"/>
              <a:gd name="connsiteY14" fmla="*/ 4276579 h 6006905"/>
              <a:gd name="connsiteX15" fmla="*/ 244434 w 406429"/>
              <a:gd name="connsiteY15" fmla="*/ 4234376 h 6006905"/>
              <a:gd name="connsiteX16" fmla="*/ 258502 w 406429"/>
              <a:gd name="connsiteY16" fmla="*/ 3981157 h 6006905"/>
              <a:gd name="connsiteX17" fmla="*/ 286637 w 406429"/>
              <a:gd name="connsiteY17" fmla="*/ 3924886 h 6006905"/>
              <a:gd name="connsiteX18" fmla="*/ 314773 w 406429"/>
              <a:gd name="connsiteY18" fmla="*/ 3784209 h 6006905"/>
              <a:gd name="connsiteX19" fmla="*/ 342908 w 406429"/>
              <a:gd name="connsiteY19" fmla="*/ 3742006 h 6006905"/>
              <a:gd name="connsiteX20" fmla="*/ 314773 w 406429"/>
              <a:gd name="connsiteY20" fmla="*/ 3587262 h 6006905"/>
              <a:gd name="connsiteX21" fmla="*/ 202231 w 406429"/>
              <a:gd name="connsiteY21" fmla="*/ 3334043 h 6006905"/>
              <a:gd name="connsiteX22" fmla="*/ 174096 w 406429"/>
              <a:gd name="connsiteY22" fmla="*/ 3094892 h 6006905"/>
              <a:gd name="connsiteX23" fmla="*/ 202231 w 406429"/>
              <a:gd name="connsiteY23" fmla="*/ 2940148 h 6006905"/>
              <a:gd name="connsiteX24" fmla="*/ 216299 w 406429"/>
              <a:gd name="connsiteY24" fmla="*/ 2250831 h 6006905"/>
              <a:gd name="connsiteX25" fmla="*/ 258502 w 406429"/>
              <a:gd name="connsiteY25" fmla="*/ 2110154 h 6006905"/>
              <a:gd name="connsiteX26" fmla="*/ 216299 w 406429"/>
              <a:gd name="connsiteY26" fmla="*/ 1800665 h 6006905"/>
              <a:gd name="connsiteX27" fmla="*/ 202231 w 406429"/>
              <a:gd name="connsiteY27" fmla="*/ 1716259 h 6006905"/>
              <a:gd name="connsiteX28" fmla="*/ 300705 w 406429"/>
              <a:gd name="connsiteY28" fmla="*/ 1364566 h 6006905"/>
              <a:gd name="connsiteX29" fmla="*/ 342908 w 406429"/>
              <a:gd name="connsiteY29" fmla="*/ 1322363 h 6006905"/>
              <a:gd name="connsiteX30" fmla="*/ 371044 w 406429"/>
              <a:gd name="connsiteY30" fmla="*/ 1252025 h 6006905"/>
              <a:gd name="connsiteX31" fmla="*/ 371044 w 406429"/>
              <a:gd name="connsiteY31" fmla="*/ 647114 h 6006905"/>
              <a:gd name="connsiteX32" fmla="*/ 356976 w 406429"/>
              <a:gd name="connsiteY32" fmla="*/ 520505 h 6006905"/>
              <a:gd name="connsiteX33" fmla="*/ 300705 w 406429"/>
              <a:gd name="connsiteY33" fmla="*/ 450166 h 6006905"/>
              <a:gd name="connsiteX34" fmla="*/ 272570 w 406429"/>
              <a:gd name="connsiteY34" fmla="*/ 393896 h 6006905"/>
              <a:gd name="connsiteX35" fmla="*/ 216299 w 406429"/>
              <a:gd name="connsiteY35" fmla="*/ 351692 h 6006905"/>
              <a:gd name="connsiteX36" fmla="*/ 160028 w 406429"/>
              <a:gd name="connsiteY36" fmla="*/ 295422 h 6006905"/>
              <a:gd name="connsiteX37" fmla="*/ 103757 w 406429"/>
              <a:gd name="connsiteY37" fmla="*/ 140677 h 6006905"/>
              <a:gd name="connsiteX38" fmla="*/ 89690 w 406429"/>
              <a:gd name="connsiteY38" fmla="*/ 98474 h 6006905"/>
              <a:gd name="connsiteX39" fmla="*/ 75622 w 406429"/>
              <a:gd name="connsiteY39" fmla="*/ 56271 h 6006905"/>
              <a:gd name="connsiteX40" fmla="*/ 75622 w 406429"/>
              <a:gd name="connsiteY40" fmla="*/ 0 h 600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6429" h="6006905">
                <a:moveTo>
                  <a:pt x="314773" y="6006905"/>
                </a:moveTo>
                <a:cubicBezTo>
                  <a:pt x="285489" y="5933696"/>
                  <a:pt x="285365" y="5919380"/>
                  <a:pt x="230367" y="5852160"/>
                </a:cubicBezTo>
                <a:cubicBezTo>
                  <a:pt x="209370" y="5826497"/>
                  <a:pt x="160028" y="5781822"/>
                  <a:pt x="160028" y="5781822"/>
                </a:cubicBezTo>
                <a:cubicBezTo>
                  <a:pt x="155339" y="5767754"/>
                  <a:pt x="151801" y="5753249"/>
                  <a:pt x="145960" y="5739619"/>
                </a:cubicBezTo>
                <a:cubicBezTo>
                  <a:pt x="137699" y="5720344"/>
                  <a:pt x="125188" y="5702984"/>
                  <a:pt x="117825" y="5683348"/>
                </a:cubicBezTo>
                <a:cubicBezTo>
                  <a:pt x="106350" y="5652748"/>
                  <a:pt x="94860" y="5561909"/>
                  <a:pt x="75622" y="5542671"/>
                </a:cubicBezTo>
                <a:lnTo>
                  <a:pt x="33419" y="5500468"/>
                </a:lnTo>
                <a:cubicBezTo>
                  <a:pt x="-27427" y="5257089"/>
                  <a:pt x="8667" y="5422632"/>
                  <a:pt x="33419" y="4853354"/>
                </a:cubicBezTo>
                <a:cubicBezTo>
                  <a:pt x="34259" y="4834038"/>
                  <a:pt x="43293" y="4815957"/>
                  <a:pt x="47487" y="4797083"/>
                </a:cubicBezTo>
                <a:cubicBezTo>
                  <a:pt x="52674" y="4773742"/>
                  <a:pt x="56367" y="4750086"/>
                  <a:pt x="61554" y="4726745"/>
                </a:cubicBezTo>
                <a:cubicBezTo>
                  <a:pt x="65748" y="4707871"/>
                  <a:pt x="71830" y="4689433"/>
                  <a:pt x="75622" y="4670474"/>
                </a:cubicBezTo>
                <a:cubicBezTo>
                  <a:pt x="81216" y="4642504"/>
                  <a:pt x="82772" y="4613740"/>
                  <a:pt x="89690" y="4586068"/>
                </a:cubicBezTo>
                <a:cubicBezTo>
                  <a:pt x="96883" y="4557296"/>
                  <a:pt x="96854" y="4522633"/>
                  <a:pt x="117825" y="4501662"/>
                </a:cubicBezTo>
                <a:lnTo>
                  <a:pt x="174096" y="4445391"/>
                </a:lnTo>
                <a:cubicBezTo>
                  <a:pt x="178785" y="4389120"/>
                  <a:pt x="170308" y="4330147"/>
                  <a:pt x="188164" y="4276579"/>
                </a:cubicBezTo>
                <a:cubicBezTo>
                  <a:pt x="195578" y="4254336"/>
                  <a:pt x="239003" y="4257184"/>
                  <a:pt x="244434" y="4234376"/>
                </a:cubicBezTo>
                <a:cubicBezTo>
                  <a:pt x="264014" y="4152138"/>
                  <a:pt x="247080" y="4064918"/>
                  <a:pt x="258502" y="3981157"/>
                </a:cubicBezTo>
                <a:cubicBezTo>
                  <a:pt x="261335" y="3960378"/>
                  <a:pt x="279274" y="3944522"/>
                  <a:pt x="286637" y="3924886"/>
                </a:cubicBezTo>
                <a:cubicBezTo>
                  <a:pt x="328892" y="3812207"/>
                  <a:pt x="266149" y="3930082"/>
                  <a:pt x="314773" y="3784209"/>
                </a:cubicBezTo>
                <a:cubicBezTo>
                  <a:pt x="320119" y="3768169"/>
                  <a:pt x="333530" y="3756074"/>
                  <a:pt x="342908" y="3742006"/>
                </a:cubicBezTo>
                <a:cubicBezTo>
                  <a:pt x="333530" y="3690425"/>
                  <a:pt x="329176" y="3637672"/>
                  <a:pt x="314773" y="3587262"/>
                </a:cubicBezTo>
                <a:cubicBezTo>
                  <a:pt x="290824" y="3503441"/>
                  <a:pt x="241310" y="3412202"/>
                  <a:pt x="202231" y="3334043"/>
                </a:cubicBezTo>
                <a:cubicBezTo>
                  <a:pt x="190456" y="3263390"/>
                  <a:pt x="171123" y="3160298"/>
                  <a:pt x="174096" y="3094892"/>
                </a:cubicBezTo>
                <a:cubicBezTo>
                  <a:pt x="176476" y="3042519"/>
                  <a:pt x="192853" y="2991729"/>
                  <a:pt x="202231" y="2940148"/>
                </a:cubicBezTo>
                <a:cubicBezTo>
                  <a:pt x="206920" y="2710376"/>
                  <a:pt x="200754" y="2480125"/>
                  <a:pt x="216299" y="2250831"/>
                </a:cubicBezTo>
                <a:cubicBezTo>
                  <a:pt x="219611" y="2201986"/>
                  <a:pt x="254436" y="2158942"/>
                  <a:pt x="258502" y="2110154"/>
                </a:cubicBezTo>
                <a:cubicBezTo>
                  <a:pt x="270925" y="1961080"/>
                  <a:pt x="243214" y="1926270"/>
                  <a:pt x="216299" y="1800665"/>
                </a:cubicBezTo>
                <a:cubicBezTo>
                  <a:pt x="210322" y="1772775"/>
                  <a:pt x="206920" y="1744394"/>
                  <a:pt x="202231" y="1716259"/>
                </a:cubicBezTo>
                <a:cubicBezTo>
                  <a:pt x="245028" y="1491578"/>
                  <a:pt x="202533" y="1479100"/>
                  <a:pt x="300705" y="1364566"/>
                </a:cubicBezTo>
                <a:cubicBezTo>
                  <a:pt x="313652" y="1349461"/>
                  <a:pt x="328840" y="1336431"/>
                  <a:pt x="342908" y="1322363"/>
                </a:cubicBezTo>
                <a:cubicBezTo>
                  <a:pt x="352287" y="1298917"/>
                  <a:pt x="362177" y="1275669"/>
                  <a:pt x="371044" y="1252025"/>
                </a:cubicBezTo>
                <a:cubicBezTo>
                  <a:pt x="444692" y="1055632"/>
                  <a:pt x="382320" y="923368"/>
                  <a:pt x="371044" y="647114"/>
                </a:cubicBezTo>
                <a:cubicBezTo>
                  <a:pt x="369312" y="604687"/>
                  <a:pt x="371258" y="560494"/>
                  <a:pt x="356976" y="520505"/>
                </a:cubicBezTo>
                <a:cubicBezTo>
                  <a:pt x="346877" y="492228"/>
                  <a:pt x="317360" y="475149"/>
                  <a:pt x="300705" y="450166"/>
                </a:cubicBezTo>
                <a:cubicBezTo>
                  <a:pt x="289073" y="432717"/>
                  <a:pt x="286217" y="409818"/>
                  <a:pt x="272570" y="393896"/>
                </a:cubicBezTo>
                <a:cubicBezTo>
                  <a:pt x="257311" y="376094"/>
                  <a:pt x="233944" y="367132"/>
                  <a:pt x="216299" y="351692"/>
                </a:cubicBezTo>
                <a:cubicBezTo>
                  <a:pt x="196336" y="334224"/>
                  <a:pt x="178785" y="314179"/>
                  <a:pt x="160028" y="295422"/>
                </a:cubicBezTo>
                <a:cubicBezTo>
                  <a:pt x="120883" y="197558"/>
                  <a:pt x="139874" y="249027"/>
                  <a:pt x="103757" y="140677"/>
                </a:cubicBezTo>
                <a:lnTo>
                  <a:pt x="89690" y="98474"/>
                </a:lnTo>
                <a:cubicBezTo>
                  <a:pt x="85001" y="84406"/>
                  <a:pt x="75622" y="71100"/>
                  <a:pt x="75622" y="56271"/>
                </a:cubicBezTo>
                <a:lnTo>
                  <a:pt x="75622" y="0"/>
                </a:lnTo>
              </a:path>
            </a:pathLst>
          </a:custGeom>
          <a:noFill/>
          <a:ln w="571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2555776" y="3289339"/>
            <a:ext cx="2236510" cy="584775"/>
          </a:xfrm>
          <a:prstGeom prst="rect">
            <a:avLst/>
          </a:prstGeom>
          <a:solidFill>
            <a:schemeClr val="bg1"/>
          </a:solidFill>
        </p:spPr>
        <p:txBody>
          <a:bodyPr wrap="none" rtlCol="0">
            <a:spAutoFit/>
          </a:bodyPr>
          <a:lstStyle/>
          <a:p>
            <a:r>
              <a:rPr lang="ja-JP" altLang="en-US" sz="3200" dirty="0">
                <a:latin typeface="BIZ UDPゴシック" panose="020B0400000000000000" pitchFamily="50" charset="-128"/>
                <a:ea typeface="BIZ UDPゴシック" panose="020B0400000000000000" pitchFamily="50" charset="-128"/>
              </a:rPr>
              <a:t>“泡”の上昇</a:t>
            </a:r>
            <a:endParaRPr kumimoji="1" lang="ja-JP" altLang="en-US" sz="3200" dirty="0">
              <a:latin typeface="BIZ UDPゴシック" panose="020B0400000000000000" pitchFamily="50" charset="-128"/>
              <a:ea typeface="BIZ UDPゴシック" panose="020B0400000000000000" pitchFamily="50" charset="-128"/>
            </a:endParaRPr>
          </a:p>
        </p:txBody>
      </p:sp>
      <p:cxnSp>
        <p:nvCxnSpPr>
          <p:cNvPr id="13" name="直線コネクタ 12"/>
          <p:cNvCxnSpPr/>
          <p:nvPr/>
        </p:nvCxnSpPr>
        <p:spPr>
          <a:xfrm>
            <a:off x="6588224" y="2996952"/>
            <a:ext cx="288032" cy="68878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スライド番号プレースホルダー 13">
            <a:extLst>
              <a:ext uri="{FF2B5EF4-FFF2-40B4-BE49-F238E27FC236}">
                <a16:creationId xmlns:a16="http://schemas.microsoft.com/office/drawing/2014/main" id="{B1E73BD4-45AB-4F5A-9435-67B0AF62AA1C}"/>
              </a:ext>
            </a:extLst>
          </p:cNvPr>
          <p:cNvSpPr>
            <a:spLocks noGrp="1"/>
          </p:cNvSpPr>
          <p:nvPr>
            <p:ph type="sldNum" sz="quarter" idx="12"/>
          </p:nvPr>
        </p:nvSpPr>
        <p:spPr/>
        <p:txBody>
          <a:bodyPr/>
          <a:lstStyle/>
          <a:p>
            <a:fld id="{1557A453-9820-4273-9442-1A1DE1698562}" type="slidenum">
              <a:rPr kumimoji="1" lang="ja-JP" altLang="en-US" smtClean="0"/>
              <a:t>157</a:t>
            </a:fld>
            <a:endParaRPr kumimoji="1" lang="ja-JP" altLang="en-US"/>
          </a:p>
        </p:txBody>
      </p:sp>
    </p:spTree>
    <p:extLst>
      <p:ext uri="{BB962C8B-B14F-4D97-AF65-F5344CB8AC3E}">
        <p14:creationId xmlns:p14="http://schemas.microsoft.com/office/powerpoint/2010/main" val="218258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246" y="2168860"/>
            <a:ext cx="7165106"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円/楕円 2"/>
          <p:cNvSpPr/>
          <p:nvPr/>
        </p:nvSpPr>
        <p:spPr>
          <a:xfrm>
            <a:off x="5230089" y="4235388"/>
            <a:ext cx="1656184" cy="9001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p:cNvCxnSpPr/>
          <p:nvPr/>
        </p:nvCxnSpPr>
        <p:spPr>
          <a:xfrm>
            <a:off x="4932040" y="548680"/>
            <a:ext cx="280831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a:off x="7740352" y="548680"/>
            <a:ext cx="0" cy="277230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4818114" y="898524"/>
            <a:ext cx="2608406" cy="646331"/>
          </a:xfrm>
          <a:prstGeom prst="rect">
            <a:avLst/>
          </a:prstGeom>
          <a:noFill/>
        </p:spPr>
        <p:txBody>
          <a:bodyPr wrap="none" rtlCol="0">
            <a:spAutoFit/>
          </a:bodyPr>
          <a:lstStyle/>
          <a:p>
            <a:r>
              <a:rPr lang="ja-JP" altLang="en-US" dirty="0">
                <a:latin typeface="BIZ UDPゴシック" panose="020B0400000000000000" pitchFamily="50" charset="-128"/>
                <a:ea typeface="BIZ UDPゴシック" panose="020B0400000000000000" pitchFamily="50" charset="-128"/>
              </a:rPr>
              <a:t>高い位置</a:t>
            </a:r>
            <a:r>
              <a:rPr kumimoji="1" lang="ja-JP" altLang="en-US" dirty="0">
                <a:latin typeface="BIZ UDPゴシック" panose="020B0400000000000000" pitchFamily="50" charset="-128"/>
                <a:ea typeface="BIZ UDPゴシック" panose="020B0400000000000000" pitchFamily="50" charset="-128"/>
              </a:rPr>
              <a:t>を</a:t>
            </a:r>
            <a:r>
              <a:rPr lang="ja-JP" altLang="en-US" dirty="0">
                <a:latin typeface="BIZ UDPゴシック" panose="020B0400000000000000" pitchFamily="50" charset="-128"/>
                <a:ea typeface="BIZ UDPゴシック" panose="020B0400000000000000" pitchFamily="50" charset="-128"/>
              </a:rPr>
              <a:t>這って</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最終バルブクラスターへ</a:t>
            </a:r>
            <a:endParaRPr kumimoji="1" lang="ja-JP" altLang="en-US" dirty="0">
              <a:latin typeface="BIZ UDPゴシック" panose="020B0400000000000000" pitchFamily="50" charset="-128"/>
              <a:ea typeface="BIZ UDPゴシック" panose="020B0400000000000000" pitchFamily="50" charset="-128"/>
            </a:endParaRPr>
          </a:p>
        </p:txBody>
      </p:sp>
      <p:sp>
        <p:nvSpPr>
          <p:cNvPr id="10" name="円/楕円 9"/>
          <p:cNvSpPr/>
          <p:nvPr/>
        </p:nvSpPr>
        <p:spPr>
          <a:xfrm>
            <a:off x="7452320" y="555645"/>
            <a:ext cx="576064" cy="237626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866696" y="1553134"/>
            <a:ext cx="6297594" cy="830997"/>
          </a:xfrm>
          <a:prstGeom prst="rect">
            <a:avLst/>
          </a:prstGeom>
          <a:solidFill>
            <a:srgbClr val="FF9999"/>
          </a:solidFill>
          <a:ln>
            <a:solidFill>
              <a:srgbClr val="FFFF00"/>
            </a:solidFill>
          </a:ln>
        </p:spPr>
        <p:txBody>
          <a:bodyPr wrap="square" rtlCol="0">
            <a:spAutoFit/>
          </a:bodyPr>
          <a:lstStyle/>
          <a:p>
            <a:r>
              <a:rPr kumimoji="1" lang="ja-JP" altLang="en-US" sz="2400" dirty="0">
                <a:latin typeface="BIZ UDPゴシック" panose="020B0400000000000000" pitchFamily="50" charset="-128"/>
                <a:ea typeface="BIZ UDPゴシック" panose="020B0400000000000000" pitchFamily="50" charset="-128"/>
              </a:rPr>
              <a:t>だからこそ　</a:t>
            </a:r>
            <a:r>
              <a:rPr kumimoji="1" lang="en-US" altLang="ja-JP" sz="2400" dirty="0">
                <a:latin typeface="BIZ UDPゴシック" panose="020B0400000000000000" pitchFamily="50" charset="-128"/>
                <a:ea typeface="BIZ UDPゴシック" panose="020B0400000000000000" pitchFamily="50" charset="-128"/>
              </a:rPr>
              <a:t>T</a:t>
            </a:r>
            <a:r>
              <a:rPr kumimoji="1" lang="ja-JP" altLang="en-US" sz="2400" dirty="0">
                <a:latin typeface="BIZ UDPゴシック" panose="020B0400000000000000" pitchFamily="50" charset="-128"/>
                <a:ea typeface="BIZ UDPゴシック" panose="020B0400000000000000" pitchFamily="50" charset="-128"/>
              </a:rPr>
              <a:t>社は　製品の無駄を惜しまず</a:t>
            </a:r>
            <a:endParaRPr kumimoji="1"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この配管を長くとっている</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6" name="スライド番号プレースホルダー 5">
            <a:extLst>
              <a:ext uri="{FF2B5EF4-FFF2-40B4-BE49-F238E27FC236}">
                <a16:creationId xmlns:a16="http://schemas.microsoft.com/office/drawing/2014/main" id="{1BB89EB2-E6AA-4226-B15F-CAA44F4FC361}"/>
              </a:ext>
            </a:extLst>
          </p:cNvPr>
          <p:cNvSpPr>
            <a:spLocks noGrp="1"/>
          </p:cNvSpPr>
          <p:nvPr>
            <p:ph type="sldNum" sz="quarter" idx="12"/>
          </p:nvPr>
        </p:nvSpPr>
        <p:spPr/>
        <p:txBody>
          <a:bodyPr/>
          <a:lstStyle/>
          <a:p>
            <a:fld id="{1557A453-9820-4273-9442-1A1DE1698562}" type="slidenum">
              <a:rPr kumimoji="1" lang="ja-JP" altLang="en-US" smtClean="0"/>
              <a:t>158</a:t>
            </a:fld>
            <a:endParaRPr kumimoji="1" lang="ja-JP" altLang="en-US"/>
          </a:p>
        </p:txBody>
      </p:sp>
    </p:spTree>
    <p:extLst>
      <p:ext uri="{BB962C8B-B14F-4D97-AF65-F5344CB8AC3E}">
        <p14:creationId xmlns:p14="http://schemas.microsoft.com/office/powerpoint/2010/main" val="326989851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00808"/>
            <a:ext cx="3362325"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1426" y="432711"/>
            <a:ext cx="4319896" cy="3232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1425" y="3356992"/>
            <a:ext cx="4284917" cy="3220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611560" y="764704"/>
            <a:ext cx="1026243" cy="369332"/>
          </a:xfrm>
          <a:prstGeom prst="rect">
            <a:avLst/>
          </a:prstGeom>
          <a:solidFill>
            <a:schemeClr val="bg1">
              <a:lumMod val="85000"/>
            </a:schemeClr>
          </a:solidFill>
        </p:spPr>
        <p:txBody>
          <a:bodyPr wrap="none" rtlCol="0">
            <a:spAutoFit/>
          </a:bodyPr>
          <a:lstStyle/>
          <a:p>
            <a:r>
              <a:rPr kumimoji="1" lang="en-US" altLang="ja-JP" dirty="0"/>
              <a:t>N</a:t>
            </a:r>
            <a:r>
              <a:rPr kumimoji="1" lang="ja-JP" altLang="en-US" dirty="0"/>
              <a:t>社の例</a:t>
            </a:r>
            <a:endParaRPr kumimoji="1" lang="en-US" altLang="ja-JP" dirty="0"/>
          </a:p>
        </p:txBody>
      </p:sp>
      <p:sp>
        <p:nvSpPr>
          <p:cNvPr id="3" name="スライド番号プレースホルダー 2">
            <a:extLst>
              <a:ext uri="{FF2B5EF4-FFF2-40B4-BE49-F238E27FC236}">
                <a16:creationId xmlns:a16="http://schemas.microsoft.com/office/drawing/2014/main" id="{9270B4FD-9B81-46EB-9657-2EA57439B0A0}"/>
              </a:ext>
            </a:extLst>
          </p:cNvPr>
          <p:cNvSpPr>
            <a:spLocks noGrp="1"/>
          </p:cNvSpPr>
          <p:nvPr>
            <p:ph type="sldNum" sz="quarter" idx="12"/>
          </p:nvPr>
        </p:nvSpPr>
        <p:spPr/>
        <p:txBody>
          <a:bodyPr/>
          <a:lstStyle/>
          <a:p>
            <a:fld id="{1557A453-9820-4273-9442-1A1DE1698562}" type="slidenum">
              <a:rPr kumimoji="1" lang="ja-JP" altLang="en-US" smtClean="0"/>
              <a:t>159</a:t>
            </a:fld>
            <a:endParaRPr kumimoji="1" lang="ja-JP" altLang="en-US"/>
          </a:p>
        </p:txBody>
      </p:sp>
    </p:spTree>
    <p:extLst>
      <p:ext uri="{BB962C8B-B14F-4D97-AF65-F5344CB8AC3E}">
        <p14:creationId xmlns:p14="http://schemas.microsoft.com/office/powerpoint/2010/main" val="2244085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B01A3E3-D31D-4ADF-B423-C7C7780C2CE3}"/>
              </a:ext>
            </a:extLst>
          </p:cNvPr>
          <p:cNvPicPr>
            <a:picLocks noChangeAspect="1"/>
          </p:cNvPicPr>
          <p:nvPr/>
        </p:nvPicPr>
        <p:blipFill>
          <a:blip r:embed="rId2"/>
          <a:stretch>
            <a:fillRect/>
          </a:stretch>
        </p:blipFill>
        <p:spPr>
          <a:xfrm>
            <a:off x="1492060" y="1020416"/>
            <a:ext cx="6074931" cy="5829203"/>
          </a:xfrm>
          <a:prstGeom prst="rect">
            <a:avLst/>
          </a:prstGeom>
        </p:spPr>
      </p:pic>
      <p:sp>
        <p:nvSpPr>
          <p:cNvPr id="2" name="スライド番号プレースホルダー 1">
            <a:extLst>
              <a:ext uri="{FF2B5EF4-FFF2-40B4-BE49-F238E27FC236}">
                <a16:creationId xmlns:a16="http://schemas.microsoft.com/office/drawing/2014/main" id="{EB6066B1-770C-439A-AC7D-A64E31766818}"/>
              </a:ext>
            </a:extLst>
          </p:cNvPr>
          <p:cNvSpPr>
            <a:spLocks noGrp="1"/>
          </p:cNvSpPr>
          <p:nvPr>
            <p:ph type="sldNum" sz="quarter" idx="12"/>
          </p:nvPr>
        </p:nvSpPr>
        <p:spPr>
          <a:xfrm>
            <a:off x="7169425" y="5499652"/>
            <a:ext cx="1566327" cy="1365520"/>
          </a:xfrm>
          <a:solidFill>
            <a:schemeClr val="bg1"/>
          </a:solidFill>
        </p:spPr>
        <p:txBody>
          <a:bodyPr/>
          <a:lstStyle/>
          <a:p>
            <a:fld id="{4C37B8AF-CD2E-4D49-A539-A50CD89383E0}" type="slidenum">
              <a:rPr kumimoji="1" lang="ja-JP" altLang="en-US" smtClean="0"/>
              <a:t>16</a:t>
            </a:fld>
            <a:endParaRPr kumimoji="1" lang="ja-JP" altLang="en-US" dirty="0"/>
          </a:p>
        </p:txBody>
      </p:sp>
      <p:sp>
        <p:nvSpPr>
          <p:cNvPr id="5" name="テキスト ボックス 4">
            <a:extLst>
              <a:ext uri="{FF2B5EF4-FFF2-40B4-BE49-F238E27FC236}">
                <a16:creationId xmlns:a16="http://schemas.microsoft.com/office/drawing/2014/main" id="{10BB5A9D-7B7A-4950-961A-BCFEFBADCF1B}"/>
              </a:ext>
            </a:extLst>
          </p:cNvPr>
          <p:cNvSpPr txBox="1"/>
          <p:nvPr/>
        </p:nvSpPr>
        <p:spPr>
          <a:xfrm>
            <a:off x="596348" y="371061"/>
            <a:ext cx="8044069" cy="499624"/>
          </a:xfrm>
          <a:prstGeom prst="rect">
            <a:avLst/>
          </a:prstGeom>
          <a:noFill/>
          <a:ln>
            <a:solidFill>
              <a:schemeClr val="tx1">
                <a:lumMod val="50000"/>
                <a:lumOff val="50000"/>
              </a:schemeClr>
            </a:solidFill>
          </a:ln>
          <a:effectLst>
            <a:softEdge rad="127000"/>
          </a:effectLst>
        </p:spPr>
        <p:txBody>
          <a:bodyPr wrap="square">
            <a:spAutoFit/>
          </a:bodyPr>
          <a:lstStyle/>
          <a:p>
            <a:pPr indent="-144000">
              <a:lnSpc>
                <a:spcPct val="110000"/>
              </a:lnSpc>
              <a:buFont typeface="Wingdings" panose="05000000000000000000" pitchFamily="2" charset="2"/>
              <a:buChar char="Ø"/>
            </a:pPr>
            <a:r>
              <a:rPr kumimoji="1" lang="ja-JP" altLang="en-US" sz="2800" dirty="0">
                <a:solidFill>
                  <a:srgbClr val="FF0000"/>
                </a:solidFill>
                <a:latin typeface="BIZ UDPゴシック" panose="020B0400000000000000" pitchFamily="50" charset="-128"/>
                <a:ea typeface="BIZ UDPゴシック" panose="020B0400000000000000" pitchFamily="50" charset="-128"/>
              </a:rPr>
              <a:t>熱分布検証をおこなった　加熱機器の最冷点で</a:t>
            </a:r>
            <a:endParaRPr kumimoji="1" lang="en-US" altLang="ja-JP" sz="2800" dirty="0">
              <a:solidFill>
                <a:srgbClr val="FF0000"/>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4665E3BC-3E61-4D85-957F-AC8F640AD751}"/>
              </a:ext>
            </a:extLst>
          </p:cNvPr>
          <p:cNvSpPr txBox="1"/>
          <p:nvPr/>
        </p:nvSpPr>
        <p:spPr>
          <a:xfrm rot="19784368">
            <a:off x="271859" y="4904566"/>
            <a:ext cx="3145413" cy="646331"/>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どこのカタログ見ても　</a:t>
            </a:r>
            <a:endParaRPr kumimoji="1" lang="en-US" altLang="ja-JP" dirty="0">
              <a:latin typeface="BIZ UDPゴシック" panose="020B0400000000000000" pitchFamily="50" charset="-128"/>
              <a:ea typeface="BIZ UDPゴシック" panose="020B0400000000000000" pitchFamily="50" charset="-128"/>
            </a:endParaRPr>
          </a:p>
          <a:p>
            <a:pPr algn="ctr"/>
            <a:r>
              <a:rPr kumimoji="1" lang="ja-JP" altLang="en-US" dirty="0">
                <a:latin typeface="BIZ UDPゴシック" panose="020B0400000000000000" pitchFamily="50" charset="-128"/>
                <a:ea typeface="BIZ UDPゴシック" panose="020B0400000000000000" pitchFamily="50" charset="-128"/>
              </a:rPr>
              <a:t>熱分布に気を使った例は無い</a:t>
            </a:r>
            <a:endParaRPr kumimoji="1" lang="en-US" altLang="ja-JP"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6504511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cstate="print"/>
          <a:srcRect/>
          <a:stretch>
            <a:fillRect/>
          </a:stretch>
        </p:blipFill>
        <p:spPr bwMode="auto">
          <a:xfrm>
            <a:off x="-465372" y="-171400"/>
            <a:ext cx="10803962" cy="7215167"/>
          </a:xfrm>
          <a:prstGeom prst="rect">
            <a:avLst/>
          </a:prstGeom>
          <a:noFill/>
          <a:ln w="9525">
            <a:noFill/>
            <a:miter lim="800000"/>
            <a:headEnd/>
            <a:tailEnd/>
          </a:ln>
        </p:spPr>
      </p:pic>
      <p:sp>
        <p:nvSpPr>
          <p:cNvPr id="2" name="テキスト ボックス 1"/>
          <p:cNvSpPr txBox="1"/>
          <p:nvPr/>
        </p:nvSpPr>
        <p:spPr>
          <a:xfrm>
            <a:off x="1059736" y="198476"/>
            <a:ext cx="6849952" cy="1446550"/>
          </a:xfrm>
          <a:prstGeom prst="rect">
            <a:avLst/>
          </a:prstGeom>
          <a:noFill/>
        </p:spPr>
        <p:txBody>
          <a:bodyPr wrap="none" rtlCol="0">
            <a:spAutoFit/>
          </a:bodyPr>
          <a:lstStyle/>
          <a:p>
            <a:r>
              <a:rPr lang="ja-JP" altLang="en-US" sz="4400" dirty="0">
                <a:solidFill>
                  <a:srgbClr val="FF0000"/>
                </a:solidFill>
                <a:latin typeface="BIZ UDPゴシック" panose="020B0400000000000000" pitchFamily="50" charset="-128"/>
                <a:ea typeface="BIZ UDPゴシック" panose="020B0400000000000000" pitchFamily="50" charset="-128"/>
              </a:rPr>
              <a:t>最強の敵・・・バイオフィルム</a:t>
            </a:r>
            <a:endParaRPr lang="en-US" altLang="ja-JP" sz="44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4400" dirty="0">
              <a:solidFill>
                <a:srgbClr val="FF0000"/>
              </a:solidFill>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4F8432C2-DF4C-4249-B1EC-F5704BCDE820}"/>
              </a:ext>
            </a:extLst>
          </p:cNvPr>
          <p:cNvSpPr>
            <a:spLocks noGrp="1"/>
          </p:cNvSpPr>
          <p:nvPr>
            <p:ph type="sldNum" sz="quarter" idx="12"/>
          </p:nvPr>
        </p:nvSpPr>
        <p:spPr/>
        <p:txBody>
          <a:bodyPr/>
          <a:lstStyle/>
          <a:p>
            <a:fld id="{1557A453-9820-4273-9442-1A1DE1698562}" type="slidenum">
              <a:rPr kumimoji="1" lang="ja-JP" altLang="en-US" smtClean="0"/>
              <a:t>160</a:t>
            </a:fld>
            <a:endParaRPr kumimoji="1" lang="ja-JP" altLang="en-US"/>
          </a:p>
        </p:txBody>
      </p:sp>
    </p:spTree>
    <p:extLst>
      <p:ext uri="{BB962C8B-B14F-4D97-AF65-F5344CB8AC3E}">
        <p14:creationId xmlns:p14="http://schemas.microsoft.com/office/powerpoint/2010/main" val="60116515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851456" y="445253"/>
            <a:ext cx="5285224" cy="1200329"/>
          </a:xfrm>
          <a:prstGeom prst="rect">
            <a:avLst/>
          </a:prstGeom>
          <a:noFill/>
        </p:spPr>
        <p:txBody>
          <a:bodyPr wrap="square" rtlCol="0">
            <a:spAutoFit/>
          </a:bodyPr>
          <a:lstStyle/>
          <a:p>
            <a:r>
              <a:rPr lang="ja-JP" altLang="en-US" sz="3600" dirty="0">
                <a:latin typeface="BIZ UDPゴシック" panose="020B0400000000000000" pitchFamily="50" charset="-128"/>
                <a:ea typeface="BIZ UDPゴシック" panose="020B0400000000000000" pitchFamily="50" charset="-128"/>
              </a:rPr>
              <a:t>そしてこの最強の敵</a:t>
            </a:r>
            <a:endParaRPr lang="en-US" altLang="ja-JP" sz="3600" dirty="0">
              <a:latin typeface="BIZ UDPゴシック" panose="020B0400000000000000" pitchFamily="50" charset="-128"/>
              <a:ea typeface="BIZ UDPゴシック" panose="020B0400000000000000" pitchFamily="50" charset="-128"/>
            </a:endParaRPr>
          </a:p>
          <a:p>
            <a:r>
              <a:rPr lang="ja-JP" altLang="en-US" sz="3600" dirty="0">
                <a:latin typeface="BIZ UDPゴシック" panose="020B0400000000000000" pitchFamily="50" charset="-128"/>
                <a:ea typeface="BIZ UDPゴシック" panose="020B0400000000000000" pitchFamily="50" charset="-128"/>
              </a:rPr>
              <a:t>・・・バイオフィルムは</a:t>
            </a:r>
            <a:endParaRPr lang="en-US" altLang="ja-JP" sz="3600" dirty="0">
              <a:latin typeface="BIZ UDPゴシック" panose="020B0400000000000000" pitchFamily="50" charset="-128"/>
              <a:ea typeface="BIZ UDPゴシック" panose="020B0400000000000000" pitchFamily="50" charset="-128"/>
            </a:endParaRPr>
          </a:p>
        </p:txBody>
      </p:sp>
      <p:grpSp>
        <p:nvGrpSpPr>
          <p:cNvPr id="6" name="グループ化 5"/>
          <p:cNvGrpSpPr/>
          <p:nvPr/>
        </p:nvGrpSpPr>
        <p:grpSpPr>
          <a:xfrm>
            <a:off x="366294" y="1645582"/>
            <a:ext cx="8777706" cy="4207392"/>
            <a:chOff x="300177" y="-1663501"/>
            <a:chExt cx="8777706" cy="4207392"/>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177" y="-463174"/>
              <a:ext cx="3977645" cy="300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3792659" y="-1663501"/>
              <a:ext cx="5285224" cy="1200329"/>
            </a:xfrm>
            <a:prstGeom prst="rect">
              <a:avLst/>
            </a:prstGeom>
            <a:noFill/>
          </p:spPr>
          <p:txBody>
            <a:bodyPr wrap="square" rtlCol="0">
              <a:spAutoFit/>
            </a:bodyPr>
            <a:lstStyle/>
            <a:p>
              <a:r>
                <a:rPr lang="ja-JP" altLang="en-US" sz="3600" dirty="0">
                  <a:latin typeface="BIZ UDPゴシック" panose="020B0400000000000000" pitchFamily="50" charset="-128"/>
                  <a:ea typeface="BIZ UDPゴシック" panose="020B0400000000000000" pitchFamily="50" charset="-128"/>
                </a:rPr>
                <a:t>目に見えないことが多い</a:t>
              </a:r>
              <a:endParaRPr lang="en-US" altLang="ja-JP" sz="3600" dirty="0">
                <a:latin typeface="BIZ UDPゴシック" panose="020B0400000000000000" pitchFamily="50" charset="-128"/>
                <a:ea typeface="BIZ UDPゴシック" panose="020B0400000000000000" pitchFamily="50" charset="-128"/>
              </a:endParaRPr>
            </a:p>
            <a:p>
              <a:endParaRPr kumimoji="1" lang="ja-JP" altLang="en-US" sz="3600" dirty="0">
                <a:latin typeface="BIZ UDPゴシック" panose="020B0400000000000000" pitchFamily="50" charset="-128"/>
                <a:ea typeface="BIZ UDPゴシック" panose="020B0400000000000000" pitchFamily="50" charset="-128"/>
              </a:endParaRPr>
            </a:p>
          </p:txBody>
        </p:sp>
      </p:grpSp>
      <p:sp>
        <p:nvSpPr>
          <p:cNvPr id="2" name="スライド番号プレースホルダー 1">
            <a:extLst>
              <a:ext uri="{FF2B5EF4-FFF2-40B4-BE49-F238E27FC236}">
                <a16:creationId xmlns:a16="http://schemas.microsoft.com/office/drawing/2014/main" id="{FB20ED4D-40F9-4635-964E-4D563D6C7D0F}"/>
              </a:ext>
            </a:extLst>
          </p:cNvPr>
          <p:cNvSpPr>
            <a:spLocks noGrp="1"/>
          </p:cNvSpPr>
          <p:nvPr>
            <p:ph type="sldNum" sz="quarter" idx="12"/>
          </p:nvPr>
        </p:nvSpPr>
        <p:spPr/>
        <p:txBody>
          <a:bodyPr/>
          <a:lstStyle/>
          <a:p>
            <a:fld id="{1557A453-9820-4273-9442-1A1DE1698562}" type="slidenum">
              <a:rPr kumimoji="1" lang="ja-JP" altLang="en-US" smtClean="0"/>
              <a:t>161</a:t>
            </a:fld>
            <a:endParaRPr kumimoji="1" lang="ja-JP" altLang="en-US"/>
          </a:p>
        </p:txBody>
      </p:sp>
      <p:pic>
        <p:nvPicPr>
          <p:cNvPr id="2050" name="Picture 2" descr="ピンク・レディー - 透明人間 / スーパーモンキー孫悟空 レコードの通販店・販売の【レコードシティ】">
            <a:extLst>
              <a:ext uri="{FF2B5EF4-FFF2-40B4-BE49-F238E27FC236}">
                <a16:creationId xmlns:a16="http://schemas.microsoft.com/office/drawing/2014/main" id="{881FC9C0-D212-4D88-9F7B-E79B102E7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969" y="2845909"/>
            <a:ext cx="4572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5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ttp://wagata.jp/image/etc_info_biofilm_01.gif"/>
          <p:cNvPicPr>
            <a:picLocks noChangeAspect="1" noChangeArrowheads="1"/>
          </p:cNvPicPr>
          <p:nvPr/>
        </p:nvPicPr>
        <p:blipFill>
          <a:blip r:embed="rId2" cstate="print"/>
          <a:srcRect/>
          <a:stretch>
            <a:fillRect/>
          </a:stretch>
        </p:blipFill>
        <p:spPr bwMode="auto">
          <a:xfrm>
            <a:off x="0" y="1571018"/>
            <a:ext cx="4462794" cy="3586174"/>
          </a:xfrm>
          <a:prstGeom prst="rect">
            <a:avLst/>
          </a:prstGeom>
          <a:noFill/>
        </p:spPr>
      </p:pic>
      <p:pic>
        <p:nvPicPr>
          <p:cNvPr id="3" name="Picture 12" descr="http://www.edstrom.co.jp/info/_img/r_update_biofilmfig12.gif"/>
          <p:cNvPicPr>
            <a:picLocks noChangeAspect="1" noChangeArrowheads="1"/>
          </p:cNvPicPr>
          <p:nvPr/>
        </p:nvPicPr>
        <p:blipFill>
          <a:blip r:embed="rId3" cstate="print"/>
          <a:srcRect/>
          <a:stretch>
            <a:fillRect/>
          </a:stretch>
        </p:blipFill>
        <p:spPr bwMode="auto">
          <a:xfrm>
            <a:off x="4462794" y="1604696"/>
            <a:ext cx="4669247" cy="3586174"/>
          </a:xfrm>
          <a:prstGeom prst="rect">
            <a:avLst/>
          </a:prstGeom>
          <a:noFill/>
        </p:spPr>
      </p:pic>
      <p:sp>
        <p:nvSpPr>
          <p:cNvPr id="4" name="テキスト ボックス 3"/>
          <p:cNvSpPr txBox="1"/>
          <p:nvPr/>
        </p:nvSpPr>
        <p:spPr>
          <a:xfrm>
            <a:off x="728640" y="641063"/>
            <a:ext cx="8186857" cy="461665"/>
          </a:xfrm>
          <a:prstGeom prst="rect">
            <a:avLst/>
          </a:prstGeom>
          <a:noFill/>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今までの不可解な現象の多くがバイオフィルムで説明可能</a:t>
            </a:r>
          </a:p>
        </p:txBody>
      </p:sp>
      <p:sp>
        <p:nvSpPr>
          <p:cNvPr id="5" name="スライド番号プレースホルダー 4">
            <a:extLst>
              <a:ext uri="{FF2B5EF4-FFF2-40B4-BE49-F238E27FC236}">
                <a16:creationId xmlns:a16="http://schemas.microsoft.com/office/drawing/2014/main" id="{4954362B-E0DD-4985-B698-682FB13DE0B6}"/>
              </a:ext>
            </a:extLst>
          </p:cNvPr>
          <p:cNvSpPr>
            <a:spLocks noGrp="1"/>
          </p:cNvSpPr>
          <p:nvPr>
            <p:ph type="sldNum" sz="quarter" idx="12"/>
          </p:nvPr>
        </p:nvSpPr>
        <p:spPr/>
        <p:txBody>
          <a:bodyPr/>
          <a:lstStyle/>
          <a:p>
            <a:fld id="{1557A453-9820-4273-9442-1A1DE1698562}" type="slidenum">
              <a:rPr kumimoji="1" lang="ja-JP" altLang="en-US" smtClean="0"/>
              <a:t>162</a:t>
            </a:fld>
            <a:endParaRPr kumimoji="1" lang="ja-JP" altLang="en-US"/>
          </a:p>
        </p:txBody>
      </p:sp>
    </p:spTree>
    <p:extLst>
      <p:ext uri="{BB962C8B-B14F-4D97-AF65-F5344CB8AC3E}">
        <p14:creationId xmlns:p14="http://schemas.microsoft.com/office/powerpoint/2010/main" val="312087777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32817" y="1052736"/>
            <a:ext cx="9139783" cy="4240476"/>
          </a:xfrm>
          <a:prstGeom prst="rect">
            <a:avLst/>
          </a:prstGeom>
          <a:noFill/>
          <a:ln w="9525">
            <a:noFill/>
            <a:miter lim="800000"/>
            <a:headEnd/>
            <a:tailEnd/>
          </a:ln>
        </p:spPr>
      </p:pic>
      <p:sp>
        <p:nvSpPr>
          <p:cNvPr id="3" name="スライド番号プレースホルダー 2">
            <a:extLst>
              <a:ext uri="{FF2B5EF4-FFF2-40B4-BE49-F238E27FC236}">
                <a16:creationId xmlns:a16="http://schemas.microsoft.com/office/drawing/2014/main" id="{D0FB4377-1775-48F8-A19D-5E1F96D2DE89}"/>
              </a:ext>
            </a:extLst>
          </p:cNvPr>
          <p:cNvSpPr>
            <a:spLocks noGrp="1"/>
          </p:cNvSpPr>
          <p:nvPr>
            <p:ph type="sldNum" sz="quarter" idx="12"/>
          </p:nvPr>
        </p:nvSpPr>
        <p:spPr/>
        <p:txBody>
          <a:bodyPr/>
          <a:lstStyle/>
          <a:p>
            <a:fld id="{1557A453-9820-4273-9442-1A1DE1698562}" type="slidenum">
              <a:rPr kumimoji="1" lang="ja-JP" altLang="en-US" smtClean="0"/>
              <a:t>163</a:t>
            </a:fld>
            <a:endParaRPr kumimoji="1" lang="ja-JP" altLang="en-US"/>
          </a:p>
        </p:txBody>
      </p:sp>
    </p:spTree>
    <p:extLst>
      <p:ext uri="{BB962C8B-B14F-4D97-AF65-F5344CB8AC3E}">
        <p14:creationId xmlns:p14="http://schemas.microsoft.com/office/powerpoint/2010/main" val="111152353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a:stretch>
            <a:fillRect/>
          </a:stretch>
        </p:blipFill>
        <p:spPr bwMode="auto">
          <a:xfrm>
            <a:off x="575555" y="1124744"/>
            <a:ext cx="8201711" cy="4824536"/>
          </a:xfrm>
          <a:prstGeom prst="rect">
            <a:avLst/>
          </a:prstGeom>
          <a:noFill/>
          <a:ln w="9525">
            <a:noFill/>
            <a:miter lim="800000"/>
            <a:headEnd/>
            <a:tailEnd/>
          </a:ln>
        </p:spPr>
      </p:pic>
      <p:sp>
        <p:nvSpPr>
          <p:cNvPr id="3" name="スライド番号プレースホルダー 2">
            <a:extLst>
              <a:ext uri="{FF2B5EF4-FFF2-40B4-BE49-F238E27FC236}">
                <a16:creationId xmlns:a16="http://schemas.microsoft.com/office/drawing/2014/main" id="{2D8CE7F5-5044-4EB2-83C7-22D9B7097B60}"/>
              </a:ext>
            </a:extLst>
          </p:cNvPr>
          <p:cNvSpPr>
            <a:spLocks noGrp="1"/>
          </p:cNvSpPr>
          <p:nvPr>
            <p:ph type="sldNum" sz="quarter" idx="12"/>
          </p:nvPr>
        </p:nvSpPr>
        <p:spPr/>
        <p:txBody>
          <a:bodyPr/>
          <a:lstStyle/>
          <a:p>
            <a:fld id="{1557A453-9820-4273-9442-1A1DE1698562}" type="slidenum">
              <a:rPr kumimoji="1" lang="ja-JP" altLang="en-US" smtClean="0"/>
              <a:t>164</a:t>
            </a:fld>
            <a:endParaRPr kumimoji="1" lang="ja-JP" altLang="en-US"/>
          </a:p>
        </p:txBody>
      </p:sp>
    </p:spTree>
    <p:extLst>
      <p:ext uri="{BB962C8B-B14F-4D97-AF65-F5344CB8AC3E}">
        <p14:creationId xmlns:p14="http://schemas.microsoft.com/office/powerpoint/2010/main" val="347097572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cstate="print"/>
          <a:srcRect/>
          <a:stretch>
            <a:fillRect/>
          </a:stretch>
        </p:blipFill>
        <p:spPr bwMode="auto">
          <a:xfrm>
            <a:off x="16942" y="1628800"/>
            <a:ext cx="8964488" cy="3449193"/>
          </a:xfrm>
          <a:prstGeom prst="rect">
            <a:avLst/>
          </a:prstGeom>
          <a:noFill/>
          <a:ln w="9525">
            <a:noFill/>
            <a:miter lim="800000"/>
            <a:headEnd/>
            <a:tailEnd/>
          </a:ln>
        </p:spPr>
      </p:pic>
      <p:sp>
        <p:nvSpPr>
          <p:cNvPr id="3" name="スライド番号プレースホルダー 2">
            <a:extLst>
              <a:ext uri="{FF2B5EF4-FFF2-40B4-BE49-F238E27FC236}">
                <a16:creationId xmlns:a16="http://schemas.microsoft.com/office/drawing/2014/main" id="{1FBA7FB4-44B8-4050-8B5D-B5953CBEB226}"/>
              </a:ext>
            </a:extLst>
          </p:cNvPr>
          <p:cNvSpPr>
            <a:spLocks noGrp="1"/>
          </p:cNvSpPr>
          <p:nvPr>
            <p:ph type="sldNum" sz="quarter" idx="12"/>
          </p:nvPr>
        </p:nvSpPr>
        <p:spPr/>
        <p:txBody>
          <a:bodyPr/>
          <a:lstStyle/>
          <a:p>
            <a:fld id="{1557A453-9820-4273-9442-1A1DE1698562}" type="slidenum">
              <a:rPr kumimoji="1" lang="ja-JP" altLang="en-US" smtClean="0"/>
              <a:t>165</a:t>
            </a:fld>
            <a:endParaRPr kumimoji="1" lang="ja-JP" altLang="en-US"/>
          </a:p>
        </p:txBody>
      </p:sp>
    </p:spTree>
    <p:extLst>
      <p:ext uri="{BB962C8B-B14F-4D97-AF65-F5344CB8AC3E}">
        <p14:creationId xmlns:p14="http://schemas.microsoft.com/office/powerpoint/2010/main" val="59739832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115053" y="1556792"/>
            <a:ext cx="9028947" cy="3384376"/>
          </a:xfrm>
          <a:prstGeom prst="rect">
            <a:avLst/>
          </a:prstGeom>
          <a:noFill/>
          <a:ln w="9525">
            <a:noFill/>
            <a:miter lim="800000"/>
            <a:headEnd/>
            <a:tailEnd/>
          </a:ln>
        </p:spPr>
      </p:pic>
      <p:sp>
        <p:nvSpPr>
          <p:cNvPr id="3" name="スライド番号プレースホルダー 2">
            <a:extLst>
              <a:ext uri="{FF2B5EF4-FFF2-40B4-BE49-F238E27FC236}">
                <a16:creationId xmlns:a16="http://schemas.microsoft.com/office/drawing/2014/main" id="{001397C5-01F1-45FE-ABD0-A7E5092664A5}"/>
              </a:ext>
            </a:extLst>
          </p:cNvPr>
          <p:cNvSpPr>
            <a:spLocks noGrp="1"/>
          </p:cNvSpPr>
          <p:nvPr>
            <p:ph type="sldNum" sz="quarter" idx="12"/>
          </p:nvPr>
        </p:nvSpPr>
        <p:spPr/>
        <p:txBody>
          <a:bodyPr/>
          <a:lstStyle/>
          <a:p>
            <a:fld id="{1557A453-9820-4273-9442-1A1DE1698562}" type="slidenum">
              <a:rPr kumimoji="1" lang="ja-JP" altLang="en-US" smtClean="0"/>
              <a:t>166</a:t>
            </a:fld>
            <a:endParaRPr kumimoji="1" lang="ja-JP" altLang="en-US"/>
          </a:p>
        </p:txBody>
      </p:sp>
    </p:spTree>
    <p:extLst>
      <p:ext uri="{BB962C8B-B14F-4D97-AF65-F5344CB8AC3E}">
        <p14:creationId xmlns:p14="http://schemas.microsoft.com/office/powerpoint/2010/main" val="142071942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43608" y="2132856"/>
            <a:ext cx="6316153" cy="1569660"/>
          </a:xfrm>
          <a:prstGeom prst="rect">
            <a:avLst/>
          </a:prstGeom>
          <a:noFill/>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バイオフィルムは　細菌の耐熱性や</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耐薬品性（例：過酸化水素）を極端</a:t>
            </a:r>
            <a:endParaRPr kumimoji="1" lang="en-US" altLang="ja-JP" sz="3200" dirty="0">
              <a:latin typeface="BIZ UDPゴシック" panose="020B0400000000000000" pitchFamily="50" charset="-128"/>
              <a:ea typeface="BIZ UDPゴシック" panose="020B0400000000000000" pitchFamily="50" charset="-128"/>
            </a:endParaRPr>
          </a:p>
          <a:p>
            <a:r>
              <a:rPr lang="ja-JP" altLang="en-US" sz="3200" dirty="0">
                <a:latin typeface="BIZ UDPゴシック" panose="020B0400000000000000" pitchFamily="50" charset="-128"/>
                <a:ea typeface="BIZ UDPゴシック" panose="020B0400000000000000" pitchFamily="50" charset="-128"/>
              </a:rPr>
              <a:t>に　強化することがある</a:t>
            </a:r>
            <a:endParaRPr kumimoji="1" lang="ja-JP" altLang="en-US" sz="3200"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89C047FD-BE4D-462B-8626-673DB0D65156}"/>
              </a:ext>
            </a:extLst>
          </p:cNvPr>
          <p:cNvSpPr>
            <a:spLocks noGrp="1"/>
          </p:cNvSpPr>
          <p:nvPr>
            <p:ph type="sldNum" sz="quarter" idx="12"/>
          </p:nvPr>
        </p:nvSpPr>
        <p:spPr/>
        <p:txBody>
          <a:bodyPr/>
          <a:lstStyle/>
          <a:p>
            <a:fld id="{1557A453-9820-4273-9442-1A1DE1698562}" type="slidenum">
              <a:rPr kumimoji="1" lang="ja-JP" altLang="en-US" smtClean="0"/>
              <a:t>167</a:t>
            </a:fld>
            <a:endParaRPr kumimoji="1" lang="ja-JP" altLang="en-US"/>
          </a:p>
        </p:txBody>
      </p:sp>
    </p:spTree>
    <p:extLst>
      <p:ext uri="{BB962C8B-B14F-4D97-AF65-F5344CB8AC3E}">
        <p14:creationId xmlns:p14="http://schemas.microsoft.com/office/powerpoint/2010/main" val="337607779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47380" y="1042655"/>
            <a:ext cx="8505556" cy="707886"/>
          </a:xfrm>
          <a:prstGeom prst="rect">
            <a:avLst/>
          </a:prstGeom>
          <a:noFill/>
        </p:spPr>
        <p:txBody>
          <a:bodyPr wrap="square" rtlCol="0">
            <a:spAutoFit/>
          </a:bodyPr>
          <a:lstStyle/>
          <a:p>
            <a:pPr algn="ctr"/>
            <a:r>
              <a:rPr kumimoji="1" lang="ja-JP" altLang="en-US" sz="2000" b="1" dirty="0">
                <a:latin typeface="BIZ UDPゴシック" panose="020B0400000000000000" pitchFamily="50" charset="-128"/>
                <a:ea typeface="BIZ UDPゴシック" panose="020B0400000000000000" pitchFamily="50" charset="-128"/>
              </a:rPr>
              <a:t>ごくわずかの汚れ　＋　水　＋　菌　＋　適した温度　＋　時間　→　バイオフィルム</a:t>
            </a:r>
          </a:p>
        </p:txBody>
      </p:sp>
      <p:sp>
        <p:nvSpPr>
          <p:cNvPr id="4" name="テキスト ボックス 3"/>
          <p:cNvSpPr txBox="1"/>
          <p:nvPr/>
        </p:nvSpPr>
        <p:spPr>
          <a:xfrm>
            <a:off x="255788" y="2169626"/>
            <a:ext cx="1821332" cy="1754326"/>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dirty="0">
                <a:latin typeface="BIZ UDPゴシック" panose="020B0400000000000000" pitchFamily="50" charset="-128"/>
                <a:ea typeface="BIZ UDPゴシック" panose="020B0400000000000000" pitchFamily="50" charset="-128"/>
              </a:rPr>
              <a:t>ＣＩＰ残渣</a:t>
            </a:r>
            <a:endParaRPr kumimoji="1" lang="en-US" altLang="ja-JP"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lang="ja-JP" altLang="en-US" dirty="0">
                <a:latin typeface="BIZ UDPゴシック" panose="020B0400000000000000" pitchFamily="50" charset="-128"/>
                <a:ea typeface="BIZ UDPゴシック" panose="020B0400000000000000" pitchFamily="50" charset="-128"/>
              </a:rPr>
              <a:t>ふき取り残渣</a:t>
            </a:r>
            <a:endParaRPr lang="en-US" altLang="ja-JP"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lang="ja-JP" altLang="en-US" dirty="0">
                <a:latin typeface="BIZ UDPゴシック" panose="020B0400000000000000" pitchFamily="50" charset="-128"/>
                <a:ea typeface="BIZ UDPゴシック" panose="020B0400000000000000" pitchFamily="50" charset="-128"/>
              </a:rPr>
              <a:t>エアロゾル</a:t>
            </a:r>
            <a:endParaRPr lang="en-US" altLang="ja-JP"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kumimoji="1" lang="ja-JP" altLang="en-US" dirty="0">
                <a:latin typeface="BIZ UDPゴシック" panose="020B0400000000000000" pitchFamily="50" charset="-128"/>
                <a:ea typeface="BIZ UDPゴシック" panose="020B0400000000000000" pitchFamily="50" charset="-128"/>
              </a:rPr>
              <a:t>浸透</a:t>
            </a:r>
            <a:endParaRPr kumimoji="1" lang="en-US" altLang="ja-JP"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kumimoji="1" lang="ja-JP" altLang="en-US" dirty="0">
                <a:latin typeface="BIZ UDPゴシック" panose="020B0400000000000000" pitchFamily="50" charset="-128"/>
                <a:ea typeface="BIZ UDPゴシック" panose="020B0400000000000000" pitchFamily="50" charset="-128"/>
              </a:rPr>
              <a:t>転写</a:t>
            </a:r>
            <a:endParaRPr kumimoji="1" lang="en-US" altLang="ja-JP"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p:txBody>
      </p:sp>
      <p:sp>
        <p:nvSpPr>
          <p:cNvPr id="5" name="テキスト ボックス 4"/>
          <p:cNvSpPr txBox="1"/>
          <p:nvPr/>
        </p:nvSpPr>
        <p:spPr>
          <a:xfrm>
            <a:off x="2339752" y="2169626"/>
            <a:ext cx="1774845" cy="1200329"/>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dirty="0">
                <a:latin typeface="BIZ UDPゴシック" panose="020B0400000000000000" pitchFamily="50" charset="-128"/>
                <a:ea typeface="BIZ UDPゴシック" panose="020B0400000000000000" pitchFamily="50" charset="-128"/>
              </a:rPr>
              <a:t>ＣＩＰリンス水</a:t>
            </a:r>
            <a:endParaRPr kumimoji="1" lang="en-US" altLang="ja-JP"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lang="ja-JP" altLang="en-US" dirty="0">
                <a:latin typeface="BIZ UDPゴシック" panose="020B0400000000000000" pitchFamily="50" charset="-128"/>
                <a:ea typeface="BIZ UDPゴシック" panose="020B0400000000000000" pitchFamily="50" charset="-128"/>
              </a:rPr>
              <a:t>結露</a:t>
            </a:r>
            <a:endParaRPr lang="en-US" altLang="ja-JP"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lang="ja-JP" altLang="en-US" dirty="0">
                <a:latin typeface="BIZ UDPゴシック" panose="020B0400000000000000" pitchFamily="50" charset="-128"/>
                <a:ea typeface="BIZ UDPゴシック" panose="020B0400000000000000" pitchFamily="50" charset="-128"/>
              </a:rPr>
              <a:t>浸透水</a:t>
            </a:r>
            <a:endParaRPr kumimoji="1" lang="en-US" altLang="ja-JP"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p:txBody>
      </p:sp>
      <p:sp>
        <p:nvSpPr>
          <p:cNvPr id="6" name="テキスト ボックス 5"/>
          <p:cNvSpPr txBox="1"/>
          <p:nvPr/>
        </p:nvSpPr>
        <p:spPr>
          <a:xfrm>
            <a:off x="537052" y="3718679"/>
            <a:ext cx="8126212" cy="286232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この「わずかの汚れ」というのは　目で見てもわからない程度でもよく</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いわゆる　一般的なＣＩＰバリデーションくらいでは</a:t>
            </a:r>
            <a:r>
              <a:rPr lang="ja-JP" altLang="en-US" dirty="0">
                <a:latin typeface="BIZ UDPゴシック" panose="020B0400000000000000" pitchFamily="50" charset="-128"/>
                <a:ea typeface="BIZ UDPゴシック" panose="020B0400000000000000" pitchFamily="50" charset="-128"/>
              </a:rPr>
              <a:t>　</a:t>
            </a:r>
            <a:r>
              <a:rPr kumimoji="1" lang="ja-JP" altLang="en-US" dirty="0">
                <a:latin typeface="BIZ UDPゴシック" panose="020B0400000000000000" pitchFamily="50" charset="-128"/>
                <a:ea typeface="BIZ UDPゴシック" panose="020B0400000000000000" pitchFamily="50" charset="-128"/>
              </a:rPr>
              <a:t>検知できないことが多い。</a:t>
            </a:r>
            <a:endParaRPr kumimoji="1"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乾燥させる　それが　できない場合</a:t>
            </a:r>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閉鎖系では　できないことが多い）時間経過したら</a:t>
            </a:r>
            <a:endParaRPr kumimoji="1" lang="en-US" altLang="ja-JP" dirty="0">
              <a:latin typeface="BIZ UDPゴシック" panose="020B0400000000000000" pitchFamily="50" charset="-128"/>
              <a:ea typeface="BIZ UDPゴシック" panose="020B0400000000000000" pitchFamily="50" charset="-128"/>
            </a:endParaRPr>
          </a:p>
          <a:p>
            <a:r>
              <a:rPr lang="ja-JP" altLang="en-US" b="1" dirty="0">
                <a:latin typeface="BIZ UDPゴシック" panose="020B0400000000000000" pitchFamily="50" charset="-128"/>
                <a:ea typeface="BIZ UDPゴシック" panose="020B0400000000000000" pitchFamily="50" charset="-128"/>
              </a:rPr>
              <a:t>再ＣＩＰ　再滅菌</a:t>
            </a:r>
            <a:r>
              <a:rPr lang="ja-JP" altLang="en-US" dirty="0">
                <a:latin typeface="BIZ UDPゴシック" panose="020B0400000000000000" pitchFamily="50" charset="-128"/>
                <a:ea typeface="BIZ UDPゴシック" panose="020B0400000000000000" pitchFamily="50" charset="-128"/>
              </a:rPr>
              <a:t>をおこなう　という原初的な対応のみ可能</a:t>
            </a:r>
            <a:endParaRPr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もし　検知できたら　手洗いなどの　洗浄強化、殺菌剤への浸漬、</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組み立てまで　乾燥保管などの補助的手段をとる</a:t>
            </a:r>
            <a:endParaRPr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　</a:t>
            </a:r>
          </a:p>
        </p:txBody>
      </p:sp>
      <p:cxnSp>
        <p:nvCxnSpPr>
          <p:cNvPr id="7" name="直線コネクタ 6"/>
          <p:cNvCxnSpPr>
            <a:cxnSpLocks/>
          </p:cNvCxnSpPr>
          <p:nvPr/>
        </p:nvCxnSpPr>
        <p:spPr>
          <a:xfrm>
            <a:off x="537052" y="5468516"/>
            <a:ext cx="187404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C9B2FA25-55BF-499A-AB9B-04E241EDA908}"/>
              </a:ext>
            </a:extLst>
          </p:cNvPr>
          <p:cNvSpPr>
            <a:spLocks noGrp="1"/>
          </p:cNvSpPr>
          <p:nvPr>
            <p:ph type="sldNum" sz="quarter" idx="12"/>
          </p:nvPr>
        </p:nvSpPr>
        <p:spPr/>
        <p:txBody>
          <a:bodyPr/>
          <a:lstStyle/>
          <a:p>
            <a:fld id="{1557A453-9820-4273-9442-1A1DE1698562}" type="slidenum">
              <a:rPr kumimoji="1" lang="ja-JP" altLang="en-US" smtClean="0"/>
              <a:t>168</a:t>
            </a:fld>
            <a:endParaRPr kumimoji="1" lang="ja-JP" altLang="en-US"/>
          </a:p>
        </p:txBody>
      </p:sp>
    </p:spTree>
    <p:extLst>
      <p:ext uri="{BB962C8B-B14F-4D97-AF65-F5344CB8AC3E}">
        <p14:creationId xmlns:p14="http://schemas.microsoft.com/office/powerpoint/2010/main" val="423128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4180" y="500062"/>
            <a:ext cx="7886700" cy="1325563"/>
          </a:xfrm>
        </p:spPr>
        <p:txBody>
          <a:bodyPr/>
          <a:lstStyle/>
          <a:p>
            <a:r>
              <a:rPr kumimoji="1" lang="en-US" altLang="ja-JP" dirty="0">
                <a:latin typeface="BIZ UDPゴシック" panose="020B0400000000000000" pitchFamily="50" charset="-128"/>
                <a:ea typeface="BIZ UDPゴシック" panose="020B0400000000000000" pitchFamily="50" charset="-128"/>
              </a:rPr>
              <a:t>CIP</a:t>
            </a:r>
            <a:r>
              <a:rPr kumimoji="1" lang="ja-JP" altLang="en-US" dirty="0">
                <a:latin typeface="BIZ UDPゴシック" panose="020B0400000000000000" pitchFamily="50" charset="-128"/>
                <a:ea typeface="BIZ UDPゴシック" panose="020B0400000000000000" pitchFamily="50" charset="-128"/>
              </a:rPr>
              <a:t>バリデーション</a:t>
            </a:r>
          </a:p>
        </p:txBody>
      </p:sp>
      <p:sp>
        <p:nvSpPr>
          <p:cNvPr id="3" name="コンテンツ プレースホルダー 2"/>
          <p:cNvSpPr>
            <a:spLocks noGrp="1"/>
          </p:cNvSpPr>
          <p:nvPr>
            <p:ph idx="1"/>
          </p:nvPr>
        </p:nvSpPr>
        <p:spPr/>
        <p:txBody>
          <a:bodyPr/>
          <a:lstStyle/>
          <a:p>
            <a:r>
              <a:rPr kumimoji="1" lang="ja-JP" altLang="en-US" dirty="0">
                <a:latin typeface="BIZ UDPゴシック" panose="020B0400000000000000" pitchFamily="50" charset="-128"/>
                <a:ea typeface="BIZ UDPゴシック" panose="020B0400000000000000" pitchFamily="50" charset="-128"/>
              </a:rPr>
              <a:t>負荷をかけた製造を行う</a:t>
            </a:r>
            <a:endParaRPr kumimoji="1" lang="en-US" altLang="ja-JP" dirty="0">
              <a:latin typeface="BIZ UDPゴシック" panose="020B0400000000000000" pitchFamily="50" charset="-128"/>
              <a:ea typeface="BIZ UDPゴシック" panose="020B0400000000000000" pitchFamily="50" charset="-128"/>
            </a:endParaRPr>
          </a:p>
          <a:p>
            <a:r>
              <a:rPr lang="en-US" altLang="ja-JP" dirty="0">
                <a:latin typeface="BIZ UDPゴシック" panose="020B0400000000000000" pitchFamily="50" charset="-128"/>
                <a:ea typeface="BIZ UDPゴシック" panose="020B0400000000000000" pitchFamily="50" charset="-128"/>
              </a:rPr>
              <a:t>CIP</a:t>
            </a:r>
            <a:r>
              <a:rPr lang="ja-JP" altLang="en-US" dirty="0">
                <a:latin typeface="BIZ UDPゴシック" panose="020B0400000000000000" pitchFamily="50" charset="-128"/>
                <a:ea typeface="BIZ UDPゴシック" panose="020B0400000000000000" pitchFamily="50" charset="-128"/>
              </a:rPr>
              <a:t>プログラムを実行する</a:t>
            </a:r>
            <a:endParaRPr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残された汚れがないか目視点検する</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リンス水の</a:t>
            </a:r>
            <a:r>
              <a:rPr lang="en-US" altLang="ja-JP" dirty="0">
                <a:latin typeface="BIZ UDPゴシック" panose="020B0400000000000000" pitchFamily="50" charset="-128"/>
                <a:ea typeface="BIZ UDPゴシック" panose="020B0400000000000000" pitchFamily="50" charset="-128"/>
              </a:rPr>
              <a:t>ATP</a:t>
            </a:r>
            <a:r>
              <a:rPr lang="ja-JP" altLang="en-US" dirty="0">
                <a:latin typeface="BIZ UDPゴシック" panose="020B0400000000000000" pitchFamily="50" charset="-128"/>
                <a:ea typeface="BIZ UDPゴシック" panose="020B0400000000000000" pitchFamily="50" charset="-128"/>
              </a:rPr>
              <a:t>などで　汚れの残留の有無を判定する</a:t>
            </a:r>
            <a:endParaRPr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直後の（微生物）ふき取り検査で判断する</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数か月後にモニタリングポイントを再度目視点検する</a:t>
            </a:r>
            <a:endParaRPr lang="en-US" altLang="ja-JP" dirty="0">
              <a:latin typeface="BIZ UDPゴシック" panose="020B0400000000000000" pitchFamily="50" charset="-128"/>
              <a:ea typeface="BIZ UDPゴシック" panose="020B0400000000000000" pitchFamily="50" charset="-128"/>
            </a:endParaRPr>
          </a:p>
          <a:p>
            <a:endParaRPr kumimoji="1" lang="en-US" altLang="ja-JP"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86EF12F6-6472-4360-B86E-79D77AB9CCC8}"/>
              </a:ext>
            </a:extLst>
          </p:cNvPr>
          <p:cNvSpPr>
            <a:spLocks noGrp="1"/>
          </p:cNvSpPr>
          <p:nvPr>
            <p:ph type="sldNum" sz="quarter" idx="12"/>
          </p:nvPr>
        </p:nvSpPr>
        <p:spPr/>
        <p:txBody>
          <a:bodyPr/>
          <a:lstStyle/>
          <a:p>
            <a:fld id="{1557A453-9820-4273-9442-1A1DE1698562}" type="slidenum">
              <a:rPr kumimoji="1" lang="ja-JP" altLang="en-US" smtClean="0"/>
              <a:t>169</a:t>
            </a:fld>
            <a:endParaRPr kumimoji="1" lang="ja-JP" altLang="en-US"/>
          </a:p>
        </p:txBody>
      </p:sp>
    </p:spTree>
    <p:extLst>
      <p:ext uri="{BB962C8B-B14F-4D97-AF65-F5344CB8AC3E}">
        <p14:creationId xmlns:p14="http://schemas.microsoft.com/office/powerpoint/2010/main" val="2634967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678449" y="335195"/>
            <a:ext cx="8079581" cy="1658198"/>
          </a:xfrm>
        </p:spPr>
        <p:txBody>
          <a:bodyPr/>
          <a:lstStyle/>
          <a:p>
            <a:r>
              <a:rPr lang="ja-JP" altLang="en-US" dirty="0">
                <a:solidFill>
                  <a:srgbClr val="FF0000"/>
                </a:solidFill>
                <a:latin typeface="BIZ UDPゴシック" panose="020B0400000000000000" pitchFamily="50" charset="-128"/>
                <a:ea typeface="BIZ UDPゴシック" panose="020B0400000000000000" pitchFamily="50" charset="-128"/>
              </a:rPr>
              <a:t>全体</a:t>
            </a:r>
            <a:r>
              <a:rPr kumimoji="1" lang="ja-JP" altLang="en-US" dirty="0">
                <a:solidFill>
                  <a:srgbClr val="FF0000"/>
                </a:solidFill>
                <a:latin typeface="BIZ UDPゴシック" panose="020B0400000000000000" pitchFamily="50" charset="-128"/>
                <a:ea typeface="BIZ UDPゴシック" panose="020B0400000000000000" pitchFamily="50" charset="-128"/>
              </a:rPr>
              <a:t>を通していえば　</a:t>
            </a: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p:txBody>
          <a:bodyPr>
            <a:normAutofit/>
          </a:bodyPr>
          <a:lstStyle/>
          <a:p>
            <a:pPr>
              <a:buFont typeface="Wingdings" panose="05000000000000000000" pitchFamily="2" charset="2"/>
              <a:buChar char="Ø"/>
            </a:pPr>
            <a:r>
              <a:rPr kumimoji="1" lang="ja-JP" altLang="en-US" sz="2800" dirty="0">
                <a:latin typeface="BIZ UDPゴシック" panose="020B0400000000000000" pitchFamily="50" charset="-128"/>
                <a:ea typeface="BIZ UDPゴシック" panose="020B0400000000000000" pitchFamily="50" charset="-128"/>
              </a:rPr>
              <a:t>（超）耐熱性芽胞菌から低温菌へのターゲットシフト</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r>
              <a:rPr lang="ja-JP" altLang="en-US" sz="2800" dirty="0">
                <a:latin typeface="BIZ UDPゴシック" panose="020B0400000000000000" pitchFamily="50" charset="-128"/>
                <a:ea typeface="BIZ UDPゴシック" panose="020B0400000000000000" pitchFamily="50" charset="-128"/>
              </a:rPr>
              <a:t>芽胞菌であっても冷蔵温度帯で発現する菌種・菌株へのターゲットシフト</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17</a:t>
            </a:fld>
            <a:endParaRPr kumimoji="1" lang="ja-JP" altLang="en-US" dirty="0"/>
          </a:p>
        </p:txBody>
      </p:sp>
    </p:spTree>
    <p:extLst>
      <p:ext uri="{BB962C8B-B14F-4D97-AF65-F5344CB8AC3E}">
        <p14:creationId xmlns:p14="http://schemas.microsoft.com/office/powerpoint/2010/main" val="78681252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latin typeface="BIZ UDPゴシック" panose="020B0400000000000000" pitchFamily="50" charset="-128"/>
                <a:ea typeface="BIZ UDPゴシック" panose="020B0400000000000000" pitchFamily="50" charset="-128"/>
              </a:rPr>
              <a:t>CIP</a:t>
            </a:r>
            <a:r>
              <a:rPr kumimoji="1" lang="ja-JP" altLang="en-US" dirty="0">
                <a:latin typeface="BIZ UDPゴシック" panose="020B0400000000000000" pitchFamily="50" charset="-128"/>
                <a:ea typeface="BIZ UDPゴシック" panose="020B0400000000000000" pitchFamily="50" charset="-128"/>
              </a:rPr>
              <a:t>バリデーション</a:t>
            </a:r>
          </a:p>
        </p:txBody>
      </p:sp>
      <p:sp>
        <p:nvSpPr>
          <p:cNvPr id="3" name="コンテンツ プレースホルダー 2"/>
          <p:cNvSpPr>
            <a:spLocks noGrp="1"/>
          </p:cNvSpPr>
          <p:nvPr>
            <p:ph idx="1"/>
          </p:nvPr>
        </p:nvSpPr>
        <p:spPr>
          <a:xfrm>
            <a:off x="522632" y="1677893"/>
            <a:ext cx="7886700" cy="4351338"/>
          </a:xfrm>
        </p:spPr>
        <p:txBody>
          <a:bodyPr/>
          <a:lstStyle/>
          <a:p>
            <a:r>
              <a:rPr kumimoji="1" lang="ja-JP" altLang="en-US" dirty="0">
                <a:latin typeface="BIZ UDPゴシック" panose="020B0400000000000000" pitchFamily="50" charset="-128"/>
                <a:ea typeface="BIZ UDPゴシック" panose="020B0400000000000000" pitchFamily="50" charset="-128"/>
              </a:rPr>
              <a:t>負荷をかけた製造を行う</a:t>
            </a:r>
            <a:endParaRPr kumimoji="1" lang="en-US" altLang="ja-JP" dirty="0">
              <a:latin typeface="BIZ UDPゴシック" panose="020B0400000000000000" pitchFamily="50" charset="-128"/>
              <a:ea typeface="BIZ UDPゴシック" panose="020B0400000000000000" pitchFamily="50" charset="-128"/>
            </a:endParaRPr>
          </a:p>
          <a:p>
            <a:r>
              <a:rPr lang="en-US" altLang="ja-JP" dirty="0">
                <a:latin typeface="BIZ UDPゴシック" panose="020B0400000000000000" pitchFamily="50" charset="-128"/>
                <a:ea typeface="BIZ UDPゴシック" panose="020B0400000000000000" pitchFamily="50" charset="-128"/>
              </a:rPr>
              <a:t>CIP</a:t>
            </a:r>
            <a:r>
              <a:rPr lang="ja-JP" altLang="en-US" dirty="0">
                <a:latin typeface="BIZ UDPゴシック" panose="020B0400000000000000" pitchFamily="50" charset="-128"/>
                <a:ea typeface="BIZ UDPゴシック" panose="020B0400000000000000" pitchFamily="50" charset="-128"/>
              </a:rPr>
              <a:t>プログラムを実行する</a:t>
            </a:r>
            <a:endParaRPr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残された汚れがないか</a:t>
            </a:r>
            <a:r>
              <a:rPr kumimoji="1" lang="ja-JP" altLang="en-US" b="1" dirty="0">
                <a:solidFill>
                  <a:srgbClr val="FF0000"/>
                </a:solidFill>
                <a:latin typeface="BIZ UDPゴシック" panose="020B0400000000000000" pitchFamily="50" charset="-128"/>
                <a:ea typeface="BIZ UDPゴシック" panose="020B0400000000000000" pitchFamily="50" charset="-128"/>
              </a:rPr>
              <a:t>目視</a:t>
            </a:r>
            <a:r>
              <a:rPr kumimoji="1" lang="ja-JP" altLang="en-US" dirty="0">
                <a:latin typeface="BIZ UDPゴシック" panose="020B0400000000000000" pitchFamily="50" charset="-128"/>
                <a:ea typeface="BIZ UDPゴシック" panose="020B0400000000000000" pitchFamily="50" charset="-128"/>
              </a:rPr>
              <a:t>点検する</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リンス水の</a:t>
            </a:r>
            <a:r>
              <a:rPr lang="en-US" altLang="ja-JP" b="1" dirty="0">
                <a:latin typeface="BIZ UDPゴシック" panose="020B0400000000000000" pitchFamily="50" charset="-128"/>
                <a:ea typeface="BIZ UDPゴシック" panose="020B0400000000000000" pitchFamily="50" charset="-128"/>
              </a:rPr>
              <a:t>ATP</a:t>
            </a:r>
            <a:r>
              <a:rPr lang="ja-JP" altLang="en-US" dirty="0">
                <a:latin typeface="BIZ UDPゴシック" panose="020B0400000000000000" pitchFamily="50" charset="-128"/>
                <a:ea typeface="BIZ UDPゴシック" panose="020B0400000000000000" pitchFamily="50" charset="-128"/>
              </a:rPr>
              <a:t>などで汚れの残留の有無を判定する</a:t>
            </a:r>
            <a:endParaRPr lang="en-US" altLang="ja-JP" dirty="0">
              <a:latin typeface="BIZ UDPゴシック" panose="020B0400000000000000" pitchFamily="50" charset="-128"/>
              <a:ea typeface="BIZ UDPゴシック" panose="020B0400000000000000" pitchFamily="50" charset="-128"/>
            </a:endParaRPr>
          </a:p>
          <a:p>
            <a:r>
              <a:rPr kumimoji="1" lang="ja-JP" altLang="en-US" b="1" dirty="0">
                <a:latin typeface="BIZ UDPゴシック" panose="020B0400000000000000" pitchFamily="50" charset="-128"/>
                <a:ea typeface="BIZ UDPゴシック" panose="020B0400000000000000" pitchFamily="50" charset="-128"/>
              </a:rPr>
              <a:t>直後</a:t>
            </a:r>
            <a:r>
              <a:rPr kumimoji="1" lang="ja-JP" altLang="en-US" dirty="0">
                <a:latin typeface="BIZ UDPゴシック" panose="020B0400000000000000" pitchFamily="50" charset="-128"/>
                <a:ea typeface="BIZ UDPゴシック" panose="020B0400000000000000" pitchFamily="50" charset="-128"/>
              </a:rPr>
              <a:t>の（微生物）ふき取り検査で判定する</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数か月後にモニタリングポイントを再度</a:t>
            </a:r>
            <a:r>
              <a:rPr lang="ja-JP" altLang="en-US" b="1" dirty="0">
                <a:solidFill>
                  <a:srgbClr val="FF0000"/>
                </a:solidFill>
                <a:latin typeface="BIZ UDPゴシック" panose="020B0400000000000000" pitchFamily="50" charset="-128"/>
                <a:ea typeface="BIZ UDPゴシック" panose="020B0400000000000000" pitchFamily="50" charset="-128"/>
              </a:rPr>
              <a:t>目視点検</a:t>
            </a:r>
            <a:r>
              <a:rPr lang="ja-JP" altLang="en-US" dirty="0">
                <a:latin typeface="BIZ UDPゴシック" panose="020B0400000000000000" pitchFamily="50" charset="-128"/>
                <a:ea typeface="BIZ UDPゴシック" panose="020B0400000000000000" pitchFamily="50" charset="-128"/>
              </a:rPr>
              <a:t>する</a:t>
            </a:r>
            <a:endParaRPr lang="en-US" altLang="ja-JP" dirty="0">
              <a:latin typeface="BIZ UDPゴシック" panose="020B0400000000000000" pitchFamily="50" charset="-128"/>
              <a:ea typeface="BIZ UDPゴシック" panose="020B0400000000000000" pitchFamily="50" charset="-128"/>
            </a:endParaRPr>
          </a:p>
          <a:p>
            <a:endParaRPr kumimoji="1" lang="en-US" altLang="ja-JP"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4561" y="5222960"/>
            <a:ext cx="2745110" cy="1612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スライド番号プレースホルダー 3">
            <a:extLst>
              <a:ext uri="{FF2B5EF4-FFF2-40B4-BE49-F238E27FC236}">
                <a16:creationId xmlns:a16="http://schemas.microsoft.com/office/drawing/2014/main" id="{F376C2BA-DB3C-4F26-A898-72EDF8E1F7CA}"/>
              </a:ext>
            </a:extLst>
          </p:cNvPr>
          <p:cNvSpPr>
            <a:spLocks noGrp="1"/>
          </p:cNvSpPr>
          <p:nvPr>
            <p:ph type="sldNum" sz="quarter" idx="12"/>
          </p:nvPr>
        </p:nvSpPr>
        <p:spPr/>
        <p:txBody>
          <a:bodyPr/>
          <a:lstStyle/>
          <a:p>
            <a:fld id="{1557A453-9820-4273-9442-1A1DE1698562}" type="slidenum">
              <a:rPr kumimoji="1" lang="ja-JP" altLang="en-US" smtClean="0"/>
              <a:t>170</a:t>
            </a:fld>
            <a:endParaRPr kumimoji="1" lang="ja-JP" altLang="en-US" dirty="0"/>
          </a:p>
        </p:txBody>
      </p:sp>
    </p:spTree>
    <p:extLst>
      <p:ext uri="{BB962C8B-B14F-4D97-AF65-F5344CB8AC3E}">
        <p14:creationId xmlns:p14="http://schemas.microsoft.com/office/powerpoint/2010/main" val="119908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79512" y="3573016"/>
            <a:ext cx="8568952" cy="2859835"/>
          </a:xfrm>
          <a:prstGeom prst="rect">
            <a:avLst/>
          </a:prstGeom>
          <a:noFill/>
          <a:ln w="9525">
            <a:noFill/>
            <a:miter lim="800000"/>
            <a:headEnd/>
            <a:tailEnd/>
          </a:ln>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404664"/>
            <a:ext cx="5176376" cy="289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4711916" y="404664"/>
            <a:ext cx="137225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パイプ</a:t>
            </a:r>
          </a:p>
        </p:txBody>
      </p:sp>
      <p:sp>
        <p:nvSpPr>
          <p:cNvPr id="4" name="スマイル 3"/>
          <p:cNvSpPr/>
          <p:nvPr/>
        </p:nvSpPr>
        <p:spPr>
          <a:xfrm>
            <a:off x="2483767" y="4519042"/>
            <a:ext cx="1512168" cy="1224136"/>
          </a:xfrm>
          <a:prstGeom prst="smileyFace">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87367" y="4741323"/>
            <a:ext cx="902811" cy="523220"/>
          </a:xfrm>
          <a:prstGeom prst="rect">
            <a:avLst/>
          </a:prstGeom>
          <a:solidFill>
            <a:schemeClr val="bg1"/>
          </a:solidFill>
        </p:spPr>
        <p:txBody>
          <a:bodyPr wrap="none" rtlCol="0">
            <a:spAutoFit/>
          </a:bodyPr>
          <a:lstStyle/>
          <a:p>
            <a:r>
              <a:rPr kumimoji="1" lang="ja-JP" altLang="en-US" sz="2800" b="1" dirty="0"/>
              <a:t>汚れ</a:t>
            </a:r>
          </a:p>
        </p:txBody>
      </p:sp>
      <p:sp>
        <p:nvSpPr>
          <p:cNvPr id="6" name="正方形/長方形 5"/>
          <p:cNvSpPr/>
          <p:nvPr/>
        </p:nvSpPr>
        <p:spPr>
          <a:xfrm>
            <a:off x="4355976" y="3962690"/>
            <a:ext cx="2520280" cy="1810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a:extLst>
              <a:ext uri="{FF2B5EF4-FFF2-40B4-BE49-F238E27FC236}">
                <a16:creationId xmlns:a16="http://schemas.microsoft.com/office/drawing/2014/main" id="{6ED54C0E-DCDF-4639-8415-801C9C45B293}"/>
              </a:ext>
            </a:extLst>
          </p:cNvPr>
          <p:cNvSpPr>
            <a:spLocks noGrp="1"/>
          </p:cNvSpPr>
          <p:nvPr>
            <p:ph type="sldNum" sz="quarter" idx="12"/>
          </p:nvPr>
        </p:nvSpPr>
        <p:spPr/>
        <p:txBody>
          <a:bodyPr/>
          <a:lstStyle/>
          <a:p>
            <a:fld id="{1557A453-9820-4273-9442-1A1DE1698562}" type="slidenum">
              <a:rPr kumimoji="1" lang="ja-JP" altLang="en-US" smtClean="0"/>
              <a:t>171</a:t>
            </a:fld>
            <a:endParaRPr kumimoji="1" lang="ja-JP" altLang="en-US"/>
          </a:p>
        </p:txBody>
      </p:sp>
    </p:spTree>
    <p:extLst>
      <p:ext uri="{BB962C8B-B14F-4D97-AF65-F5344CB8AC3E}">
        <p14:creationId xmlns:p14="http://schemas.microsoft.com/office/powerpoint/2010/main" val="306131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79621"/>
            <a:ext cx="5962650"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332656"/>
            <a:ext cx="2366967" cy="2718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a:extLst>
              <a:ext uri="{FF2B5EF4-FFF2-40B4-BE49-F238E27FC236}">
                <a16:creationId xmlns:a16="http://schemas.microsoft.com/office/drawing/2014/main" id="{5B67CB18-B4AC-4FE5-940B-90A627278F63}"/>
              </a:ext>
            </a:extLst>
          </p:cNvPr>
          <p:cNvSpPr>
            <a:spLocks noGrp="1"/>
          </p:cNvSpPr>
          <p:nvPr>
            <p:ph type="sldNum" sz="quarter" idx="12"/>
          </p:nvPr>
        </p:nvSpPr>
        <p:spPr/>
        <p:txBody>
          <a:bodyPr/>
          <a:lstStyle/>
          <a:p>
            <a:fld id="{1557A453-9820-4273-9442-1A1DE1698562}" type="slidenum">
              <a:rPr kumimoji="1" lang="ja-JP" altLang="en-US" smtClean="0"/>
              <a:t>172</a:t>
            </a:fld>
            <a:endParaRPr kumimoji="1" lang="ja-JP" altLang="en-US"/>
          </a:p>
        </p:txBody>
      </p:sp>
    </p:spTree>
    <p:extLst>
      <p:ext uri="{BB962C8B-B14F-4D97-AF65-F5344CB8AC3E}">
        <p14:creationId xmlns:p14="http://schemas.microsoft.com/office/powerpoint/2010/main" val="131272036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カギ線コネクタ 8"/>
          <p:cNvCxnSpPr/>
          <p:nvPr/>
        </p:nvCxnSpPr>
        <p:spPr>
          <a:xfrm>
            <a:off x="3596878" y="1330685"/>
            <a:ext cx="809722" cy="634582"/>
          </a:xfrm>
          <a:prstGeom prst="bentConnector3">
            <a:avLst/>
          </a:prstGeom>
          <a:ln w="28575"/>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830323" y="3718022"/>
            <a:ext cx="0" cy="57112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4406600" y="1965267"/>
            <a:ext cx="2631600" cy="25383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7038199" y="2219100"/>
            <a:ext cx="0" cy="178448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6" name="大かっこ 15"/>
          <p:cNvSpPr/>
          <p:nvPr/>
        </p:nvSpPr>
        <p:spPr>
          <a:xfrm>
            <a:off x="6882267" y="3719449"/>
            <a:ext cx="303646" cy="413228"/>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稲妻 17"/>
          <p:cNvSpPr/>
          <p:nvPr/>
        </p:nvSpPr>
        <p:spPr>
          <a:xfrm>
            <a:off x="2651621" y="2906294"/>
            <a:ext cx="556902" cy="694212"/>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1640046" y="4289145"/>
            <a:ext cx="6040436"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アセプティックタンクから充填機までドレン排出機能がない</a:t>
            </a:r>
          </a:p>
        </p:txBody>
      </p:sp>
      <p:sp>
        <p:nvSpPr>
          <p:cNvPr id="20" name="テキスト ボックス 19"/>
          <p:cNvSpPr txBox="1"/>
          <p:nvPr/>
        </p:nvSpPr>
        <p:spPr>
          <a:xfrm>
            <a:off x="239491" y="4749575"/>
            <a:ext cx="3238387" cy="646331"/>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アセプティックタンクからの</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ドレン排出は　最下点ではない</a:t>
            </a:r>
            <a:endParaRPr kumimoji="1" lang="ja-JP" altLang="en-US" dirty="0">
              <a:latin typeface="BIZ UDPゴシック" panose="020B0400000000000000" pitchFamily="50" charset="-128"/>
              <a:ea typeface="BIZ UDPゴシック" panose="020B0400000000000000" pitchFamily="50" charset="-128"/>
            </a:endParaRPr>
          </a:p>
        </p:txBody>
      </p:sp>
      <p:sp>
        <p:nvSpPr>
          <p:cNvPr id="22" name="稲妻 21"/>
          <p:cNvSpPr/>
          <p:nvPr/>
        </p:nvSpPr>
        <p:spPr>
          <a:xfrm>
            <a:off x="2423983" y="3646908"/>
            <a:ext cx="404861" cy="475936"/>
          </a:xfrm>
          <a:prstGeom prst="lightningBol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4116467" y="522002"/>
            <a:ext cx="3576620"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傾斜があるのかどうかわからない</a:t>
            </a:r>
          </a:p>
        </p:txBody>
      </p:sp>
      <p:cxnSp>
        <p:nvCxnSpPr>
          <p:cNvPr id="25" name="直線矢印コネクタ 24"/>
          <p:cNvCxnSpPr>
            <a:stCxn id="23" idx="2"/>
          </p:cNvCxnSpPr>
          <p:nvPr/>
        </p:nvCxnSpPr>
        <p:spPr>
          <a:xfrm flipH="1">
            <a:off x="2930073" y="891334"/>
            <a:ext cx="2974704" cy="3231510"/>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5669744" y="3127601"/>
            <a:ext cx="1319592" cy="646331"/>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出口が絞ら</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　れている</a:t>
            </a:r>
          </a:p>
        </p:txBody>
      </p:sp>
      <p:sp>
        <p:nvSpPr>
          <p:cNvPr id="30" name="円/楕円 29"/>
          <p:cNvSpPr/>
          <p:nvPr/>
        </p:nvSpPr>
        <p:spPr>
          <a:xfrm>
            <a:off x="5868144" y="4973370"/>
            <a:ext cx="1656184" cy="155197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36"/>
          <p:cNvSpPr/>
          <p:nvPr/>
        </p:nvSpPr>
        <p:spPr>
          <a:xfrm>
            <a:off x="5912070" y="5943600"/>
            <a:ext cx="1416262" cy="520262"/>
          </a:xfrm>
          <a:custGeom>
            <a:avLst/>
            <a:gdLst>
              <a:gd name="connsiteX0" fmla="*/ 0 w 1561281"/>
              <a:gd name="connsiteY0" fmla="*/ 31531 h 520262"/>
              <a:gd name="connsiteX1" fmla="*/ 78828 w 1561281"/>
              <a:gd name="connsiteY1" fmla="*/ 15766 h 520262"/>
              <a:gd name="connsiteX2" fmla="*/ 126124 w 1561281"/>
              <a:gd name="connsiteY2" fmla="*/ 0 h 520262"/>
              <a:gd name="connsiteX3" fmla="*/ 1497724 w 1561281"/>
              <a:gd name="connsiteY3" fmla="*/ 15766 h 520262"/>
              <a:gd name="connsiteX4" fmla="*/ 1560786 w 1561281"/>
              <a:gd name="connsiteY4" fmla="*/ 31531 h 520262"/>
              <a:gd name="connsiteX5" fmla="*/ 1513490 w 1561281"/>
              <a:gd name="connsiteY5" fmla="*/ 78828 h 520262"/>
              <a:gd name="connsiteX6" fmla="*/ 1466193 w 1561281"/>
              <a:gd name="connsiteY6" fmla="*/ 189186 h 520262"/>
              <a:gd name="connsiteX7" fmla="*/ 1418897 w 1561281"/>
              <a:gd name="connsiteY7" fmla="*/ 204952 h 520262"/>
              <a:gd name="connsiteX8" fmla="*/ 1371600 w 1561281"/>
              <a:gd name="connsiteY8" fmla="*/ 346841 h 520262"/>
              <a:gd name="connsiteX9" fmla="*/ 1103586 w 1561281"/>
              <a:gd name="connsiteY9" fmla="*/ 409903 h 520262"/>
              <a:gd name="connsiteX10" fmla="*/ 993228 w 1561281"/>
              <a:gd name="connsiteY10" fmla="*/ 441434 h 520262"/>
              <a:gd name="connsiteX11" fmla="*/ 961697 w 1561281"/>
              <a:gd name="connsiteY11" fmla="*/ 472966 h 520262"/>
              <a:gd name="connsiteX12" fmla="*/ 867103 w 1561281"/>
              <a:gd name="connsiteY12" fmla="*/ 504497 h 520262"/>
              <a:gd name="connsiteX13" fmla="*/ 819807 w 1561281"/>
              <a:gd name="connsiteY13" fmla="*/ 520262 h 520262"/>
              <a:gd name="connsiteX14" fmla="*/ 662152 w 1561281"/>
              <a:gd name="connsiteY14" fmla="*/ 488731 h 520262"/>
              <a:gd name="connsiteX15" fmla="*/ 520262 w 1561281"/>
              <a:gd name="connsiteY15" fmla="*/ 441434 h 520262"/>
              <a:gd name="connsiteX16" fmla="*/ 425669 w 1561281"/>
              <a:gd name="connsiteY16" fmla="*/ 409903 h 520262"/>
              <a:gd name="connsiteX17" fmla="*/ 378372 w 1561281"/>
              <a:gd name="connsiteY17" fmla="*/ 394138 h 520262"/>
              <a:gd name="connsiteX18" fmla="*/ 346841 w 1561281"/>
              <a:gd name="connsiteY18" fmla="*/ 346841 h 520262"/>
              <a:gd name="connsiteX19" fmla="*/ 331076 w 1561281"/>
              <a:gd name="connsiteY19" fmla="*/ 299545 h 520262"/>
              <a:gd name="connsiteX20" fmla="*/ 173421 w 1561281"/>
              <a:gd name="connsiteY20" fmla="*/ 252248 h 520262"/>
              <a:gd name="connsiteX21" fmla="*/ 141890 w 1561281"/>
              <a:gd name="connsiteY21" fmla="*/ 204952 h 520262"/>
              <a:gd name="connsiteX22" fmla="*/ 126124 w 1561281"/>
              <a:gd name="connsiteY22" fmla="*/ 157655 h 520262"/>
              <a:gd name="connsiteX23" fmla="*/ 78828 w 1561281"/>
              <a:gd name="connsiteY23" fmla="*/ 63062 h 52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61281" h="520262">
                <a:moveTo>
                  <a:pt x="0" y="31531"/>
                </a:moveTo>
                <a:cubicBezTo>
                  <a:pt x="26276" y="26276"/>
                  <a:pt x="52832" y="22265"/>
                  <a:pt x="78828" y="15766"/>
                </a:cubicBezTo>
                <a:cubicBezTo>
                  <a:pt x="94950" y="11735"/>
                  <a:pt x="109506" y="0"/>
                  <a:pt x="126124" y="0"/>
                </a:cubicBezTo>
                <a:cubicBezTo>
                  <a:pt x="583354" y="0"/>
                  <a:pt x="1040524" y="10511"/>
                  <a:pt x="1497724" y="15766"/>
                </a:cubicBezTo>
                <a:cubicBezTo>
                  <a:pt x="1518745" y="21021"/>
                  <a:pt x="1555531" y="10510"/>
                  <a:pt x="1560786" y="31531"/>
                </a:cubicBezTo>
                <a:cubicBezTo>
                  <a:pt x="1566194" y="53161"/>
                  <a:pt x="1525857" y="60277"/>
                  <a:pt x="1513490" y="78828"/>
                </a:cubicBezTo>
                <a:cubicBezTo>
                  <a:pt x="1475803" y="135358"/>
                  <a:pt x="1525646" y="129733"/>
                  <a:pt x="1466193" y="189186"/>
                </a:cubicBezTo>
                <a:cubicBezTo>
                  <a:pt x="1454442" y="200937"/>
                  <a:pt x="1434662" y="199697"/>
                  <a:pt x="1418897" y="204952"/>
                </a:cubicBezTo>
                <a:lnTo>
                  <a:pt x="1371600" y="346841"/>
                </a:lnTo>
                <a:cubicBezTo>
                  <a:pt x="1329193" y="474061"/>
                  <a:pt x="1372419" y="393101"/>
                  <a:pt x="1103586" y="409903"/>
                </a:cubicBezTo>
                <a:cubicBezTo>
                  <a:pt x="1091811" y="412847"/>
                  <a:pt x="1009380" y="431743"/>
                  <a:pt x="993228" y="441434"/>
                </a:cubicBezTo>
                <a:cubicBezTo>
                  <a:pt x="980482" y="449082"/>
                  <a:pt x="974992" y="466319"/>
                  <a:pt x="961697" y="472966"/>
                </a:cubicBezTo>
                <a:cubicBezTo>
                  <a:pt x="931969" y="487830"/>
                  <a:pt x="898634" y="493987"/>
                  <a:pt x="867103" y="504497"/>
                </a:cubicBezTo>
                <a:lnTo>
                  <a:pt x="819807" y="520262"/>
                </a:lnTo>
                <a:cubicBezTo>
                  <a:pt x="755877" y="509607"/>
                  <a:pt x="720953" y="506372"/>
                  <a:pt x="662152" y="488731"/>
                </a:cubicBezTo>
                <a:cubicBezTo>
                  <a:pt x="662114" y="488719"/>
                  <a:pt x="543929" y="449323"/>
                  <a:pt x="520262" y="441434"/>
                </a:cubicBezTo>
                <a:lnTo>
                  <a:pt x="425669" y="409903"/>
                </a:lnTo>
                <a:lnTo>
                  <a:pt x="378372" y="394138"/>
                </a:lnTo>
                <a:cubicBezTo>
                  <a:pt x="367862" y="378372"/>
                  <a:pt x="355315" y="363789"/>
                  <a:pt x="346841" y="346841"/>
                </a:cubicBezTo>
                <a:cubicBezTo>
                  <a:pt x="339409" y="331977"/>
                  <a:pt x="344599" y="309204"/>
                  <a:pt x="331076" y="299545"/>
                </a:cubicBezTo>
                <a:cubicBezTo>
                  <a:pt x="310410" y="284783"/>
                  <a:pt x="207132" y="260676"/>
                  <a:pt x="173421" y="252248"/>
                </a:cubicBezTo>
                <a:cubicBezTo>
                  <a:pt x="162911" y="236483"/>
                  <a:pt x="150364" y="221899"/>
                  <a:pt x="141890" y="204952"/>
                </a:cubicBezTo>
                <a:cubicBezTo>
                  <a:pt x="134458" y="190088"/>
                  <a:pt x="137875" y="169406"/>
                  <a:pt x="126124" y="157655"/>
                </a:cubicBezTo>
                <a:cubicBezTo>
                  <a:pt x="53900" y="85431"/>
                  <a:pt x="78828" y="234641"/>
                  <a:pt x="78828" y="63062"/>
                </a:cubicBezTo>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矢印コネクタ 38"/>
          <p:cNvCxnSpPr/>
          <p:nvPr/>
        </p:nvCxnSpPr>
        <p:spPr>
          <a:xfrm flipH="1">
            <a:off x="6882267" y="4553626"/>
            <a:ext cx="642061" cy="4197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flipH="1" flipV="1">
            <a:off x="6882268" y="6525344"/>
            <a:ext cx="858084"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4137176" y="5274478"/>
            <a:ext cx="1527982" cy="923330"/>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表面温度</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計測くらい</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しか手がない</a:t>
            </a:r>
            <a:endParaRPr kumimoji="1" lang="ja-JP" altLang="en-US" dirty="0">
              <a:latin typeface="BIZ UDPゴシック" panose="020B0400000000000000" pitchFamily="50" charset="-128"/>
              <a:ea typeface="BIZ UDPゴシック" panose="020B0400000000000000" pitchFamily="50" charset="-128"/>
            </a:endParaRPr>
          </a:p>
        </p:txBody>
      </p:sp>
      <p:cxnSp>
        <p:nvCxnSpPr>
          <p:cNvPr id="5" name="カギ線コネクタ 4"/>
          <p:cNvCxnSpPr>
            <a:cxnSpLocks/>
          </p:cNvCxnSpPr>
          <p:nvPr/>
        </p:nvCxnSpPr>
        <p:spPr>
          <a:xfrm rot="16200000" flipH="1">
            <a:off x="2256370" y="3189230"/>
            <a:ext cx="317290" cy="1549937"/>
          </a:xfrm>
          <a:prstGeom prst="bentConnector2">
            <a:avLst/>
          </a:prstGeom>
          <a:ln w="38100"/>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flipV="1">
            <a:off x="3189984" y="2383957"/>
            <a:ext cx="0" cy="17388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3189984" y="2383957"/>
            <a:ext cx="40689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3596878" y="1330685"/>
            <a:ext cx="0" cy="105327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1" name="稲妻 30"/>
          <p:cNvSpPr/>
          <p:nvPr/>
        </p:nvSpPr>
        <p:spPr>
          <a:xfrm>
            <a:off x="2930072" y="1854215"/>
            <a:ext cx="404861" cy="475936"/>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直線矢印コネクタ 32"/>
          <p:cNvCxnSpPr>
            <a:stCxn id="23" idx="2"/>
            <a:endCxn id="31" idx="4"/>
          </p:cNvCxnSpPr>
          <p:nvPr/>
        </p:nvCxnSpPr>
        <p:spPr>
          <a:xfrm flipH="1">
            <a:off x="3334933" y="891334"/>
            <a:ext cx="2569844" cy="1438817"/>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sp>
        <p:nvSpPr>
          <p:cNvPr id="3" name="正方形/長方形 2"/>
          <p:cNvSpPr/>
          <p:nvPr/>
        </p:nvSpPr>
        <p:spPr>
          <a:xfrm>
            <a:off x="3973944" y="1330685"/>
            <a:ext cx="45719" cy="52353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1">
            <a:extLst>
              <a:ext uri="{FF2B5EF4-FFF2-40B4-BE49-F238E27FC236}">
                <a16:creationId xmlns:a16="http://schemas.microsoft.com/office/drawing/2014/main" id="{88386DE1-058F-4260-97B0-C97AB7AAB092}"/>
              </a:ext>
            </a:extLst>
          </p:cNvPr>
          <p:cNvSpPr/>
          <p:nvPr/>
        </p:nvSpPr>
        <p:spPr>
          <a:xfrm>
            <a:off x="297455" y="1076852"/>
            <a:ext cx="1889354" cy="2728701"/>
          </a:xfrm>
          <a:prstGeom prst="roundRect">
            <a:avLst/>
          </a:prstGeom>
          <a:gradFill flip="none" rotWithShape="1">
            <a:gsLst>
              <a:gs pos="0">
                <a:srgbClr val="002060"/>
              </a:gs>
              <a:gs pos="11000">
                <a:schemeClr val="accent1">
                  <a:tint val="44500"/>
                  <a:satMod val="160000"/>
                </a:schemeClr>
              </a:gs>
              <a:gs pos="100000">
                <a:srgbClr val="FF00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E2293224-DD2C-49F4-B09C-348C3295D85E}"/>
              </a:ext>
            </a:extLst>
          </p:cNvPr>
          <p:cNvSpPr>
            <a:spLocks noGrp="1"/>
          </p:cNvSpPr>
          <p:nvPr>
            <p:ph type="sldNum" sz="quarter" idx="12"/>
          </p:nvPr>
        </p:nvSpPr>
        <p:spPr/>
        <p:txBody>
          <a:bodyPr/>
          <a:lstStyle/>
          <a:p>
            <a:fld id="{1557A453-9820-4273-9442-1A1DE1698562}" type="slidenum">
              <a:rPr kumimoji="1" lang="ja-JP" altLang="en-US" smtClean="0"/>
              <a:t>173</a:t>
            </a:fld>
            <a:endParaRPr kumimoji="1" lang="ja-JP" altLang="en-US"/>
          </a:p>
        </p:txBody>
      </p:sp>
    </p:spTree>
    <p:extLst>
      <p:ext uri="{BB962C8B-B14F-4D97-AF65-F5344CB8AC3E}">
        <p14:creationId xmlns:p14="http://schemas.microsoft.com/office/powerpoint/2010/main" val="169975747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ipros.jp/c/public/product/image/56c/2000100545/IPROS2972736682170888518_220x220.jpg"/>
          <p:cNvPicPr>
            <a:picLocks noChangeAspect="1" noChangeArrowheads="1"/>
          </p:cNvPicPr>
          <p:nvPr/>
        </p:nvPicPr>
        <p:blipFill>
          <a:blip r:embed="rId2" cstate="print"/>
          <a:srcRect/>
          <a:stretch>
            <a:fillRect/>
          </a:stretch>
        </p:blipFill>
        <p:spPr bwMode="auto">
          <a:xfrm>
            <a:off x="5436096" y="1113012"/>
            <a:ext cx="2520279" cy="2520280"/>
          </a:xfrm>
          <a:prstGeom prst="rect">
            <a:avLst/>
          </a:prstGeom>
          <a:noFill/>
        </p:spPr>
      </p:pic>
      <p:pic>
        <p:nvPicPr>
          <p:cNvPr id="3" name="Picture 8" descr="http://www.ekouhou.net/A,2010-274971_000002.jpg"/>
          <p:cNvPicPr>
            <a:picLocks noChangeAspect="1" noChangeArrowheads="1"/>
          </p:cNvPicPr>
          <p:nvPr/>
        </p:nvPicPr>
        <p:blipFill>
          <a:blip r:embed="rId3" cstate="print"/>
          <a:srcRect/>
          <a:stretch>
            <a:fillRect/>
          </a:stretch>
        </p:blipFill>
        <p:spPr bwMode="auto">
          <a:xfrm>
            <a:off x="1608762" y="116632"/>
            <a:ext cx="3067568" cy="5959847"/>
          </a:xfrm>
          <a:prstGeom prst="rect">
            <a:avLst/>
          </a:prstGeom>
          <a:noFill/>
        </p:spPr>
      </p:pic>
      <p:sp>
        <p:nvSpPr>
          <p:cNvPr id="4" name="左矢印 3"/>
          <p:cNvSpPr/>
          <p:nvPr/>
        </p:nvSpPr>
        <p:spPr>
          <a:xfrm rot="20100050">
            <a:off x="3170568" y="3451301"/>
            <a:ext cx="2292280" cy="640782"/>
          </a:xfrm>
          <a:prstGeom prst="leftArrow">
            <a:avLst>
              <a:gd name="adj1" fmla="val 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5292080" y="4439665"/>
            <a:ext cx="3276859" cy="1477328"/>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フロート：　取り外し　洗浄の後</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使用直前まで　</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バイオフィルム</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形成防止を一つの理由として）</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殺菌剤に浸漬</a:t>
            </a:r>
            <a:endParaRPr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●重量チェックを忘れずに</a:t>
            </a:r>
            <a:endParaRPr kumimoji="1" lang="en-US" altLang="ja-JP" dirty="0">
              <a:latin typeface="BIZ UDPゴシック" panose="020B0400000000000000" pitchFamily="50" charset="-128"/>
              <a:ea typeface="BIZ UDPゴシック" panose="020B0400000000000000" pitchFamily="50" charset="-128"/>
            </a:endParaRPr>
          </a:p>
        </p:txBody>
      </p:sp>
      <p:sp>
        <p:nvSpPr>
          <p:cNvPr id="6" name="スライド番号プレースホルダー 5">
            <a:extLst>
              <a:ext uri="{FF2B5EF4-FFF2-40B4-BE49-F238E27FC236}">
                <a16:creationId xmlns:a16="http://schemas.microsoft.com/office/drawing/2014/main" id="{7B445482-B1C6-4253-A302-C00F68567045}"/>
              </a:ext>
            </a:extLst>
          </p:cNvPr>
          <p:cNvSpPr>
            <a:spLocks noGrp="1"/>
          </p:cNvSpPr>
          <p:nvPr>
            <p:ph type="sldNum" sz="quarter" idx="12"/>
          </p:nvPr>
        </p:nvSpPr>
        <p:spPr/>
        <p:txBody>
          <a:bodyPr/>
          <a:lstStyle/>
          <a:p>
            <a:fld id="{1557A453-9820-4273-9442-1A1DE1698562}" type="slidenum">
              <a:rPr kumimoji="1" lang="ja-JP" altLang="en-US" smtClean="0"/>
              <a:t>174</a:t>
            </a:fld>
            <a:endParaRPr kumimoji="1" lang="ja-JP" altLang="en-US"/>
          </a:p>
        </p:txBody>
      </p:sp>
    </p:spTree>
    <p:extLst>
      <p:ext uri="{BB962C8B-B14F-4D97-AF65-F5344CB8AC3E}">
        <p14:creationId xmlns:p14="http://schemas.microsoft.com/office/powerpoint/2010/main" val="413876669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052736"/>
            <a:ext cx="5089921" cy="5178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a:extLst>
              <a:ext uri="{FF2B5EF4-FFF2-40B4-BE49-F238E27FC236}">
                <a16:creationId xmlns:a16="http://schemas.microsoft.com/office/drawing/2014/main" id="{CBB102C6-D33E-4874-87D3-D447F88D468C}"/>
              </a:ext>
            </a:extLst>
          </p:cNvPr>
          <p:cNvSpPr>
            <a:spLocks noGrp="1"/>
          </p:cNvSpPr>
          <p:nvPr>
            <p:ph type="sldNum" sz="quarter" idx="12"/>
          </p:nvPr>
        </p:nvSpPr>
        <p:spPr/>
        <p:txBody>
          <a:bodyPr/>
          <a:lstStyle/>
          <a:p>
            <a:fld id="{1557A453-9820-4273-9442-1A1DE1698562}" type="slidenum">
              <a:rPr kumimoji="1" lang="ja-JP" altLang="en-US" smtClean="0"/>
              <a:t>175</a:t>
            </a:fld>
            <a:endParaRPr kumimoji="1" lang="ja-JP" altLang="en-US"/>
          </a:p>
        </p:txBody>
      </p:sp>
    </p:spTree>
    <p:extLst>
      <p:ext uri="{BB962C8B-B14F-4D97-AF65-F5344CB8AC3E}">
        <p14:creationId xmlns:p14="http://schemas.microsoft.com/office/powerpoint/2010/main" val="34969416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107" y="1027126"/>
            <a:ext cx="2515146" cy="1825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8753" y="612465"/>
            <a:ext cx="2808312" cy="2655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1617" y="773218"/>
            <a:ext cx="3381375"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下カーブ矢印 3"/>
          <p:cNvSpPr/>
          <p:nvPr/>
        </p:nvSpPr>
        <p:spPr>
          <a:xfrm>
            <a:off x="3419872" y="908720"/>
            <a:ext cx="1872208" cy="86409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3" name="グループ化 2"/>
          <p:cNvGrpSpPr/>
          <p:nvPr/>
        </p:nvGrpSpPr>
        <p:grpSpPr>
          <a:xfrm>
            <a:off x="1691680" y="2852936"/>
            <a:ext cx="5894833" cy="4879057"/>
            <a:chOff x="1691680" y="2852936"/>
            <a:chExt cx="5894833" cy="4879057"/>
          </a:xfrm>
        </p:grpSpPr>
        <p:pic>
          <p:nvPicPr>
            <p:cNvPr id="2" name="Picture 3"/>
            <p:cNvPicPr>
              <a:picLocks noChangeAspect="1" noChangeArrowheads="1"/>
            </p:cNvPicPr>
            <p:nvPr/>
          </p:nvPicPr>
          <p:blipFill>
            <a:blip r:embed="rId5" cstate="print"/>
            <a:srcRect/>
            <a:stretch>
              <a:fillRect/>
            </a:stretch>
          </p:blipFill>
          <p:spPr bwMode="auto">
            <a:xfrm>
              <a:off x="1691680" y="2852936"/>
              <a:ext cx="5894833" cy="4879057"/>
            </a:xfrm>
            <a:prstGeom prst="rect">
              <a:avLst/>
            </a:prstGeom>
            <a:noFill/>
            <a:ln w="9525">
              <a:noFill/>
              <a:miter lim="800000"/>
              <a:headEnd/>
              <a:tailEnd/>
            </a:ln>
          </p:spPr>
        </p:pic>
        <p:sp>
          <p:nvSpPr>
            <p:cNvPr id="8" name="下カーブ矢印 7"/>
            <p:cNvSpPr/>
            <p:nvPr/>
          </p:nvSpPr>
          <p:spPr>
            <a:xfrm>
              <a:off x="4499991" y="2852936"/>
              <a:ext cx="1161625" cy="86409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5" name="スライド番号プレースホルダー 4">
            <a:extLst>
              <a:ext uri="{FF2B5EF4-FFF2-40B4-BE49-F238E27FC236}">
                <a16:creationId xmlns:a16="http://schemas.microsoft.com/office/drawing/2014/main" id="{5191CCE1-F72F-45A4-B11A-A5DD55A56945}"/>
              </a:ext>
            </a:extLst>
          </p:cNvPr>
          <p:cNvSpPr>
            <a:spLocks noGrp="1"/>
          </p:cNvSpPr>
          <p:nvPr>
            <p:ph type="sldNum" sz="quarter" idx="12"/>
          </p:nvPr>
        </p:nvSpPr>
        <p:spPr/>
        <p:txBody>
          <a:bodyPr/>
          <a:lstStyle/>
          <a:p>
            <a:fld id="{1557A453-9820-4273-9442-1A1DE1698562}" type="slidenum">
              <a:rPr kumimoji="1" lang="ja-JP" altLang="en-US" smtClean="0"/>
              <a:t>176</a:t>
            </a:fld>
            <a:endParaRPr kumimoji="1" lang="ja-JP" altLang="en-US"/>
          </a:p>
        </p:txBody>
      </p:sp>
    </p:spTree>
    <p:extLst>
      <p:ext uri="{BB962C8B-B14F-4D97-AF65-F5344CB8AC3E}">
        <p14:creationId xmlns:p14="http://schemas.microsoft.com/office/powerpoint/2010/main" val="390257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759" y="556645"/>
            <a:ext cx="6984776" cy="6736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2711610" y="4056053"/>
            <a:ext cx="1284326" cy="369332"/>
          </a:xfrm>
          <a:prstGeom prst="rect">
            <a:avLst/>
          </a:prstGeom>
          <a:solidFill>
            <a:schemeClr val="bg1"/>
          </a:solidFill>
        </p:spPr>
        <p:txBody>
          <a:bodyPr wrap="none" rtlCol="0">
            <a:spAutoFit/>
          </a:bodyPr>
          <a:lstStyle/>
          <a:p>
            <a:r>
              <a:rPr kumimoji="1" lang="ja-JP" altLang="en-US" b="1" dirty="0">
                <a:solidFill>
                  <a:srgbClr val="FF0000"/>
                </a:solidFill>
              </a:rPr>
              <a:t>３５</a:t>
            </a:r>
            <a:r>
              <a:rPr kumimoji="1" lang="ja-JP" altLang="en-US" b="1" dirty="0"/>
              <a:t>－６５％</a:t>
            </a:r>
          </a:p>
        </p:txBody>
      </p:sp>
      <p:sp>
        <p:nvSpPr>
          <p:cNvPr id="6" name="テキスト ボックス 5"/>
          <p:cNvSpPr txBox="1"/>
          <p:nvPr/>
        </p:nvSpPr>
        <p:spPr>
          <a:xfrm>
            <a:off x="6944707" y="1553016"/>
            <a:ext cx="1114408" cy="369332"/>
          </a:xfrm>
          <a:prstGeom prst="rect">
            <a:avLst/>
          </a:prstGeom>
          <a:solidFill>
            <a:schemeClr val="bg1"/>
          </a:solidFill>
        </p:spPr>
        <p:txBody>
          <a:bodyPr wrap="none" rtlCol="0">
            <a:spAutoFit/>
          </a:bodyPr>
          <a:lstStyle/>
          <a:p>
            <a:r>
              <a:rPr lang="en-US" altLang="ja-JP" b="1" dirty="0">
                <a:solidFill>
                  <a:srgbClr val="FF0000"/>
                </a:solidFill>
              </a:rPr>
              <a:t>15</a:t>
            </a:r>
            <a:r>
              <a:rPr lang="ja-JP" altLang="en-US" b="1" dirty="0">
                <a:solidFill>
                  <a:srgbClr val="FF0000"/>
                </a:solidFill>
              </a:rPr>
              <a:t>－</a:t>
            </a:r>
            <a:r>
              <a:rPr lang="en-US" altLang="ja-JP" b="1" dirty="0"/>
              <a:t>85</a:t>
            </a:r>
            <a:r>
              <a:rPr kumimoji="1" lang="ja-JP" altLang="en-US" b="1" dirty="0"/>
              <a:t>％</a:t>
            </a:r>
          </a:p>
        </p:txBody>
      </p:sp>
      <p:sp>
        <p:nvSpPr>
          <p:cNvPr id="7" name="テキスト ボックス 6"/>
          <p:cNvSpPr txBox="1"/>
          <p:nvPr/>
        </p:nvSpPr>
        <p:spPr>
          <a:xfrm>
            <a:off x="6944707" y="5238492"/>
            <a:ext cx="997389" cy="369332"/>
          </a:xfrm>
          <a:prstGeom prst="rect">
            <a:avLst/>
          </a:prstGeom>
          <a:solidFill>
            <a:schemeClr val="bg1"/>
          </a:solidFill>
        </p:spPr>
        <p:txBody>
          <a:bodyPr wrap="none" rtlCol="0">
            <a:spAutoFit/>
          </a:bodyPr>
          <a:lstStyle/>
          <a:p>
            <a:r>
              <a:rPr lang="en-US" altLang="ja-JP" b="1" dirty="0">
                <a:solidFill>
                  <a:srgbClr val="FF0000"/>
                </a:solidFill>
              </a:rPr>
              <a:t>5</a:t>
            </a:r>
            <a:r>
              <a:rPr lang="ja-JP" altLang="en-US" b="1" dirty="0"/>
              <a:t>－</a:t>
            </a:r>
            <a:r>
              <a:rPr lang="en-US" altLang="ja-JP" b="1" dirty="0"/>
              <a:t>95</a:t>
            </a:r>
            <a:r>
              <a:rPr kumimoji="1" lang="ja-JP" altLang="en-US" b="1" dirty="0"/>
              <a:t>％</a:t>
            </a:r>
          </a:p>
        </p:txBody>
      </p:sp>
      <p:sp>
        <p:nvSpPr>
          <p:cNvPr id="4" name="テキスト ボックス 3"/>
          <p:cNvSpPr txBox="1"/>
          <p:nvPr/>
        </p:nvSpPr>
        <p:spPr>
          <a:xfrm>
            <a:off x="2195736" y="4439427"/>
            <a:ext cx="2308645" cy="461665"/>
          </a:xfrm>
          <a:prstGeom prst="rect">
            <a:avLst/>
          </a:prstGeom>
          <a:solidFill>
            <a:schemeClr val="accent6">
              <a:lumMod val="40000"/>
              <a:lumOff val="60000"/>
            </a:schemeClr>
          </a:solidFill>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過酸化水素バス</a:t>
            </a:r>
          </a:p>
        </p:txBody>
      </p:sp>
      <p:sp>
        <p:nvSpPr>
          <p:cNvPr id="8" name="テキスト ボックス 7"/>
          <p:cNvSpPr txBox="1"/>
          <p:nvPr/>
        </p:nvSpPr>
        <p:spPr>
          <a:xfrm>
            <a:off x="2956952" y="5238492"/>
            <a:ext cx="729687" cy="369332"/>
          </a:xfrm>
          <a:prstGeom prst="rect">
            <a:avLst/>
          </a:prstGeom>
          <a:solidFill>
            <a:schemeClr val="accent6">
              <a:lumMod val="40000"/>
              <a:lumOff val="60000"/>
            </a:schemeClr>
          </a:solidFill>
        </p:spPr>
        <p:txBody>
          <a:bodyPr wrap="none" rtlCol="0">
            <a:spAutoFit/>
          </a:bodyPr>
          <a:lstStyle/>
          <a:p>
            <a:r>
              <a:rPr kumimoji="1" lang="ja-JP" altLang="en-US" dirty="0"/>
              <a:t>６５℃</a:t>
            </a:r>
          </a:p>
        </p:txBody>
      </p:sp>
      <p:sp>
        <p:nvSpPr>
          <p:cNvPr id="9" name="テキスト ボックス 8"/>
          <p:cNvSpPr txBox="1"/>
          <p:nvPr/>
        </p:nvSpPr>
        <p:spPr>
          <a:xfrm>
            <a:off x="6974759" y="1922348"/>
            <a:ext cx="1649811" cy="646331"/>
          </a:xfrm>
          <a:prstGeom prst="rect">
            <a:avLst/>
          </a:prstGeom>
          <a:solidFill>
            <a:schemeClr val="accent6">
              <a:lumMod val="20000"/>
              <a:lumOff val="80000"/>
            </a:schemeClr>
          </a:solid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充填機</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フロントガラス</a:t>
            </a:r>
          </a:p>
        </p:txBody>
      </p:sp>
      <p:sp>
        <p:nvSpPr>
          <p:cNvPr id="10" name="正方形/長方形 9"/>
          <p:cNvSpPr/>
          <p:nvPr/>
        </p:nvSpPr>
        <p:spPr>
          <a:xfrm>
            <a:off x="2568893" y="2430180"/>
            <a:ext cx="1427043" cy="71078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rot="16200000">
            <a:off x="6116502" y="3855999"/>
            <a:ext cx="2116624" cy="400110"/>
          </a:xfrm>
          <a:prstGeom prst="rect">
            <a:avLst/>
          </a:prstGeom>
          <a:solidFill>
            <a:schemeClr val="accent6">
              <a:lumMod val="20000"/>
              <a:lumOff val="80000"/>
            </a:schemeClr>
          </a:solidFill>
        </p:spPr>
        <p:txBody>
          <a:bodyPr wrap="square" rtlCol="0">
            <a:spAutoFit/>
          </a:bodyPr>
          <a:lstStyle/>
          <a:p>
            <a:r>
              <a:rPr kumimoji="1" lang="ja-JP" altLang="en-US" sz="2000" dirty="0">
                <a:latin typeface="BIZ UDPゴシック" panose="020B0400000000000000" pitchFamily="50" charset="-128"/>
                <a:ea typeface="BIZ UDPゴシック" panose="020B0400000000000000" pitchFamily="50" charset="-128"/>
              </a:rPr>
              <a:t>充填下部構造</a:t>
            </a:r>
          </a:p>
        </p:txBody>
      </p:sp>
      <p:sp>
        <p:nvSpPr>
          <p:cNvPr id="12" name="正方形/長方形 11"/>
          <p:cNvSpPr/>
          <p:nvPr/>
        </p:nvSpPr>
        <p:spPr>
          <a:xfrm>
            <a:off x="5040052" y="332656"/>
            <a:ext cx="2067359"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2987824" y="343887"/>
            <a:ext cx="3575018" cy="646331"/>
          </a:xfrm>
          <a:prstGeom prst="rect">
            <a:avLst/>
          </a:prstGeom>
          <a:solidFill>
            <a:schemeClr val="bg1"/>
          </a:solidFill>
        </p:spPr>
        <p:txBody>
          <a:bodyPr wrap="none" rtlCol="0">
            <a:spAutoFit/>
          </a:bodyPr>
          <a:lstStyle/>
          <a:p>
            <a:r>
              <a:rPr kumimoji="1" lang="ja-JP" altLang="en-US" sz="3600" dirty="0">
                <a:latin typeface="BIZ UDPゴシック" panose="020B0400000000000000" pitchFamily="50" charset="-128"/>
                <a:ea typeface="BIZ UDPゴシック" panose="020B0400000000000000" pitchFamily="50" charset="-128"/>
              </a:rPr>
              <a:t>極端に言えば・・・</a:t>
            </a:r>
          </a:p>
        </p:txBody>
      </p:sp>
      <p:sp>
        <p:nvSpPr>
          <p:cNvPr id="2" name="正方形/長方形 1"/>
          <p:cNvSpPr/>
          <p:nvPr/>
        </p:nvSpPr>
        <p:spPr>
          <a:xfrm>
            <a:off x="5184341" y="922473"/>
            <a:ext cx="2175058" cy="422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p:cNvSpPr txBox="1"/>
          <p:nvPr/>
        </p:nvSpPr>
        <p:spPr>
          <a:xfrm rot="19691910">
            <a:off x="3827520" y="2089550"/>
            <a:ext cx="2987824" cy="1938992"/>
          </a:xfrm>
          <a:prstGeom prst="rect">
            <a:avLst/>
          </a:prstGeom>
          <a:solidFill>
            <a:srgbClr val="FF9999"/>
          </a:solidFill>
        </p:spPr>
        <p:txBody>
          <a:bodyPr wrap="square" rtlCol="0">
            <a:spAutoFit/>
          </a:bodyPr>
          <a:lstStyle/>
          <a:p>
            <a:r>
              <a:rPr lang="ja-JP" altLang="en-US" sz="2400" dirty="0">
                <a:latin typeface="BIZ UDPゴシック" panose="020B0400000000000000" pitchFamily="50" charset="-128"/>
                <a:ea typeface="BIZ UDPゴシック" panose="020B0400000000000000" pitchFamily="50" charset="-128"/>
              </a:rPr>
              <a:t>そして・・・</a:t>
            </a:r>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薄い過酸化水素は　ただちに　バイオフィルム表面の有機物で消費される</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15" name="正方形/長方形 14"/>
          <p:cNvSpPr/>
          <p:nvPr/>
        </p:nvSpPr>
        <p:spPr>
          <a:xfrm>
            <a:off x="7374869" y="3501008"/>
            <a:ext cx="362278" cy="1582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640251" y="2430180"/>
            <a:ext cx="1284326" cy="369332"/>
          </a:xfrm>
          <a:prstGeom prst="rect">
            <a:avLst/>
          </a:prstGeom>
          <a:solidFill>
            <a:schemeClr val="bg1"/>
          </a:solidFill>
        </p:spPr>
        <p:txBody>
          <a:bodyPr wrap="none" rtlCol="0">
            <a:spAutoFit/>
          </a:bodyPr>
          <a:lstStyle/>
          <a:p>
            <a:r>
              <a:rPr lang="ja-JP" altLang="en-US" b="1" dirty="0">
                <a:solidFill>
                  <a:srgbClr val="FF0000"/>
                </a:solidFill>
              </a:rPr>
              <a:t>１０</a:t>
            </a:r>
            <a:r>
              <a:rPr lang="ja-JP" altLang="en-US" b="1" dirty="0"/>
              <a:t>－９０</a:t>
            </a:r>
            <a:r>
              <a:rPr kumimoji="1" lang="ja-JP" altLang="en-US" b="1" dirty="0"/>
              <a:t>％</a:t>
            </a:r>
          </a:p>
        </p:txBody>
      </p:sp>
      <p:sp>
        <p:nvSpPr>
          <p:cNvPr id="16" name="スライド番号プレースホルダー 15">
            <a:extLst>
              <a:ext uri="{FF2B5EF4-FFF2-40B4-BE49-F238E27FC236}">
                <a16:creationId xmlns:a16="http://schemas.microsoft.com/office/drawing/2014/main" id="{EE53840D-E234-4C64-AA30-867C0E151A44}"/>
              </a:ext>
            </a:extLst>
          </p:cNvPr>
          <p:cNvSpPr>
            <a:spLocks noGrp="1"/>
          </p:cNvSpPr>
          <p:nvPr>
            <p:ph type="sldNum" sz="quarter" idx="12"/>
          </p:nvPr>
        </p:nvSpPr>
        <p:spPr/>
        <p:txBody>
          <a:bodyPr/>
          <a:lstStyle/>
          <a:p>
            <a:fld id="{1557A453-9820-4273-9442-1A1DE1698562}" type="slidenum">
              <a:rPr kumimoji="1" lang="ja-JP" altLang="en-US" smtClean="0"/>
              <a:t>177</a:t>
            </a:fld>
            <a:endParaRPr kumimoji="1" lang="ja-JP" altLang="en-US"/>
          </a:p>
        </p:txBody>
      </p:sp>
    </p:spTree>
    <p:extLst>
      <p:ext uri="{BB962C8B-B14F-4D97-AF65-F5344CB8AC3E}">
        <p14:creationId xmlns:p14="http://schemas.microsoft.com/office/powerpoint/2010/main" val="207760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124257" y="0"/>
            <a:ext cx="9324528" cy="8587479"/>
          </a:xfrm>
          <a:prstGeom prst="rect">
            <a:avLst/>
          </a:prstGeom>
          <a:noFill/>
          <a:ln w="9525">
            <a:noFill/>
            <a:miter lim="800000"/>
            <a:headEnd/>
            <a:tailEnd/>
          </a:ln>
        </p:spPr>
      </p:pic>
      <p:sp>
        <p:nvSpPr>
          <p:cNvPr id="3" name="星 7 2"/>
          <p:cNvSpPr/>
          <p:nvPr/>
        </p:nvSpPr>
        <p:spPr>
          <a:xfrm>
            <a:off x="3779912" y="404664"/>
            <a:ext cx="360040" cy="432048"/>
          </a:xfrm>
          <a:prstGeom prst="star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左矢印 3"/>
          <p:cNvSpPr/>
          <p:nvPr/>
        </p:nvSpPr>
        <p:spPr>
          <a:xfrm rot="673647">
            <a:off x="4558129" y="909825"/>
            <a:ext cx="4512417" cy="645902"/>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停止時には　窓を開けて換気　</a:t>
            </a:r>
          </a:p>
        </p:txBody>
      </p:sp>
      <p:sp>
        <p:nvSpPr>
          <p:cNvPr id="5" name="テキスト ボックス 4"/>
          <p:cNvSpPr txBox="1"/>
          <p:nvPr/>
        </p:nvSpPr>
        <p:spPr>
          <a:xfrm>
            <a:off x="252827" y="5261826"/>
            <a:ext cx="8427347" cy="830997"/>
          </a:xfrm>
          <a:prstGeom prst="rect">
            <a:avLst/>
          </a:prstGeom>
          <a:solidFill>
            <a:srgbClr val="FF9999"/>
          </a:solidFill>
          <a:ln>
            <a:solidFill>
              <a:srgbClr val="FF0000"/>
            </a:solidFill>
          </a:ln>
        </p:spPr>
        <p:txBody>
          <a:bodyPr wrap="square" rtlCol="0">
            <a:spAutoFit/>
          </a:bodyPr>
          <a:lstStyle/>
          <a:p>
            <a:r>
              <a:rPr kumimoji="1" lang="ja-JP" altLang="en-US" sz="2400" dirty="0">
                <a:latin typeface="BIZ UDPゴシック" panose="020B0400000000000000" pitchFamily="50" charset="-128"/>
                <a:ea typeface="BIZ UDPゴシック" panose="020B0400000000000000" pitchFamily="50" charset="-128"/>
              </a:rPr>
              <a:t>品質保証は決して　落下菌</a:t>
            </a:r>
            <a:r>
              <a:rPr lang="ja-JP" altLang="en-US" sz="2400" dirty="0">
                <a:latin typeface="BIZ UDPゴシック" panose="020B0400000000000000" pitchFamily="50" charset="-128"/>
                <a:ea typeface="BIZ UDPゴシック" panose="020B0400000000000000" pitchFamily="50" charset="-128"/>
              </a:rPr>
              <a:t>（虫、異物）</a:t>
            </a:r>
            <a:r>
              <a:rPr kumimoji="1" lang="ja-JP" altLang="en-US" sz="2400" dirty="0">
                <a:latin typeface="BIZ UDPゴシック" panose="020B0400000000000000" pitchFamily="50" charset="-128"/>
                <a:ea typeface="BIZ UDPゴシック" panose="020B0400000000000000" pitchFamily="50" charset="-128"/>
              </a:rPr>
              <a:t>が入るから　</a:t>
            </a:r>
            <a:endParaRPr kumimoji="1"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窓を閉めなさい</a:t>
            </a:r>
            <a:r>
              <a:rPr lang="ja-JP" altLang="en-US" sz="2400" dirty="0">
                <a:latin typeface="BIZ UDPゴシック" panose="020B0400000000000000" pitchFamily="50" charset="-128"/>
                <a:ea typeface="BIZ UDPゴシック" panose="020B0400000000000000" pitchFamily="50" charset="-128"/>
              </a:rPr>
              <a:t>・・・などといわないように！！！</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6" name="テキスト ボックス 5"/>
          <p:cNvSpPr txBox="1"/>
          <p:nvPr/>
        </p:nvSpPr>
        <p:spPr>
          <a:xfrm>
            <a:off x="1403648" y="869338"/>
            <a:ext cx="2401619" cy="1200329"/>
          </a:xfrm>
          <a:prstGeom prst="rect">
            <a:avLst/>
          </a:prstGeom>
          <a:solidFill>
            <a:schemeClr val="bg1"/>
          </a:solid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この中には</a:t>
            </a:r>
            <a:endParaRPr kumimoji="1" lang="en-US" altLang="ja-JP" b="1" dirty="0">
              <a:latin typeface="BIZ UDPゴシック" panose="020B0400000000000000" pitchFamily="50" charset="-128"/>
              <a:ea typeface="BIZ UDPゴシック" panose="020B0400000000000000" pitchFamily="50" charset="-128"/>
            </a:endParaRPr>
          </a:p>
          <a:p>
            <a:r>
              <a:rPr lang="ja-JP" altLang="en-US" b="1" dirty="0">
                <a:latin typeface="BIZ UDPゴシック" panose="020B0400000000000000" pitchFamily="50" charset="-128"/>
                <a:ea typeface="BIZ UDPゴシック" panose="020B0400000000000000" pitchFamily="50" charset="-128"/>
              </a:rPr>
              <a:t>目に見えなくても</a:t>
            </a:r>
            <a:endParaRPr lang="en-US" altLang="ja-JP" b="1" dirty="0">
              <a:latin typeface="BIZ UDPゴシック" panose="020B0400000000000000" pitchFamily="50" charset="-128"/>
              <a:ea typeface="BIZ UDPゴシック" panose="020B0400000000000000" pitchFamily="50" charset="-128"/>
            </a:endParaRPr>
          </a:p>
          <a:p>
            <a:r>
              <a:rPr lang="ja-JP" altLang="en-US" b="1" dirty="0">
                <a:latin typeface="BIZ UDPゴシック" panose="020B0400000000000000" pitchFamily="50" charset="-128"/>
                <a:ea typeface="BIZ UDPゴシック" panose="020B0400000000000000" pitchFamily="50" charset="-128"/>
              </a:rPr>
              <a:t>製品の飛沫など</a:t>
            </a:r>
            <a:endParaRPr lang="en-US" altLang="ja-JP" b="1" dirty="0">
              <a:latin typeface="BIZ UDPゴシック" panose="020B0400000000000000" pitchFamily="50" charset="-128"/>
              <a:ea typeface="BIZ UDPゴシック" panose="020B0400000000000000" pitchFamily="50" charset="-128"/>
            </a:endParaRPr>
          </a:p>
          <a:p>
            <a:r>
              <a:rPr kumimoji="1" lang="ja-JP" altLang="en-US" b="1" dirty="0">
                <a:latin typeface="BIZ UDPゴシック" panose="020B0400000000000000" pitchFamily="50" charset="-128"/>
                <a:ea typeface="BIZ UDPゴシック" panose="020B0400000000000000" pitchFamily="50" charset="-128"/>
              </a:rPr>
              <a:t>びっしりとついている</a:t>
            </a:r>
          </a:p>
        </p:txBody>
      </p:sp>
      <p:sp>
        <p:nvSpPr>
          <p:cNvPr id="7" name="テキスト ボックス 6"/>
          <p:cNvSpPr txBox="1"/>
          <p:nvPr/>
        </p:nvSpPr>
        <p:spPr>
          <a:xfrm rot="629781">
            <a:off x="2637758" y="1231387"/>
            <a:ext cx="6182892" cy="461665"/>
          </a:xfrm>
          <a:prstGeom prst="rect">
            <a:avLst/>
          </a:prstGeom>
          <a:solidFill>
            <a:srgbClr val="FF9999"/>
          </a:solidFill>
        </p:spPr>
        <p:txBody>
          <a:bodyPr wrap="square" rtlCol="0">
            <a:spAutoFit/>
          </a:bodyPr>
          <a:lstStyle/>
          <a:p>
            <a:r>
              <a:rPr kumimoji="1" lang="en-US" altLang="ja-JP" sz="2400" dirty="0" err="1"/>
              <a:t>Enterobacteriacea</a:t>
            </a:r>
            <a:r>
              <a:rPr kumimoji="1" lang="ja-JP" altLang="en-US" sz="2400" dirty="0" err="1">
                <a:latin typeface="BIZ UDPゴシック" panose="020B0400000000000000" pitchFamily="50" charset="-128"/>
                <a:ea typeface="BIZ UDPゴシック" panose="020B0400000000000000" pitchFamily="50" charset="-128"/>
              </a:rPr>
              <a:t>まで</a:t>
            </a:r>
            <a:r>
              <a:rPr kumimoji="1" lang="ja-JP" altLang="en-US" sz="2400" dirty="0"/>
              <a:t>発見されたことがある</a:t>
            </a:r>
            <a:endParaRPr kumimoji="1" lang="en-US" altLang="ja-JP" sz="2400" dirty="0"/>
          </a:p>
        </p:txBody>
      </p:sp>
      <p:sp>
        <p:nvSpPr>
          <p:cNvPr id="8" name="スライド番号プレースホルダー 7">
            <a:extLst>
              <a:ext uri="{FF2B5EF4-FFF2-40B4-BE49-F238E27FC236}">
                <a16:creationId xmlns:a16="http://schemas.microsoft.com/office/drawing/2014/main" id="{BED21E75-3156-4D38-8340-0D3054DB5C42}"/>
              </a:ext>
            </a:extLst>
          </p:cNvPr>
          <p:cNvSpPr>
            <a:spLocks noGrp="1"/>
          </p:cNvSpPr>
          <p:nvPr>
            <p:ph type="sldNum" sz="quarter" idx="12"/>
          </p:nvPr>
        </p:nvSpPr>
        <p:spPr/>
        <p:txBody>
          <a:bodyPr/>
          <a:lstStyle/>
          <a:p>
            <a:fld id="{1557A453-9820-4273-9442-1A1DE1698562}" type="slidenum">
              <a:rPr kumimoji="1" lang="ja-JP" altLang="en-US" smtClean="0"/>
              <a:t>178</a:t>
            </a:fld>
            <a:endParaRPr kumimoji="1" lang="ja-JP" altLang="en-US"/>
          </a:p>
        </p:txBody>
      </p:sp>
    </p:spTree>
    <p:extLst>
      <p:ext uri="{BB962C8B-B14F-4D97-AF65-F5344CB8AC3E}">
        <p14:creationId xmlns:p14="http://schemas.microsoft.com/office/powerpoint/2010/main" val="202998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133213" y="-1"/>
            <a:ext cx="9324528" cy="8587479"/>
          </a:xfrm>
          <a:prstGeom prst="rect">
            <a:avLst/>
          </a:prstGeom>
          <a:noFill/>
          <a:ln w="9525">
            <a:noFill/>
            <a:miter lim="800000"/>
            <a:headEnd/>
            <a:tailEnd/>
          </a:ln>
        </p:spPr>
      </p:pic>
      <p:sp>
        <p:nvSpPr>
          <p:cNvPr id="10" name="テキスト ボックス 9"/>
          <p:cNvSpPr txBox="1"/>
          <p:nvPr/>
        </p:nvSpPr>
        <p:spPr>
          <a:xfrm>
            <a:off x="-83444" y="4555933"/>
            <a:ext cx="4079379" cy="1477328"/>
          </a:xfrm>
          <a:prstGeom prst="rect">
            <a:avLst/>
          </a:prstGeom>
          <a:solidFill>
            <a:schemeClr val="bg1"/>
          </a:solidFill>
        </p:spPr>
        <p:txBody>
          <a:bodyPr wrap="square" rtlCol="0">
            <a:spAutoFit/>
          </a:bodyPr>
          <a:lstStyle/>
          <a:p>
            <a:r>
              <a:rPr kumimoji="1" lang="ja-JP" altLang="en-US" b="1" dirty="0">
                <a:latin typeface="BIZ UDPゴシック" panose="020B0400000000000000" pitchFamily="50" charset="-128"/>
                <a:ea typeface="BIZ UDPゴシック" panose="020B0400000000000000" pitchFamily="50" charset="-128"/>
              </a:rPr>
              <a:t>チャンバー結露防止　</a:t>
            </a:r>
            <a:endParaRPr kumimoji="1" lang="en-US" altLang="ja-JP" b="1" dirty="0">
              <a:latin typeface="BIZ UDPゴシック" panose="020B0400000000000000" pitchFamily="50" charset="-128"/>
              <a:ea typeface="BIZ UDPゴシック" panose="020B0400000000000000" pitchFamily="50" charset="-128"/>
            </a:endParaRPr>
          </a:p>
          <a:p>
            <a:r>
              <a:rPr kumimoji="1" lang="ja-JP" altLang="en-US" b="1" dirty="0">
                <a:latin typeface="BIZ UDPゴシック" panose="020B0400000000000000" pitchFamily="50" charset="-128"/>
                <a:ea typeface="BIZ UDPゴシック" panose="020B0400000000000000" pitchFamily="50" charset="-128"/>
              </a:rPr>
              <a:t>ＦＦＵ内の微生物増加を防ぐため</a:t>
            </a:r>
            <a:endParaRPr kumimoji="1" lang="en-US" altLang="ja-JP" b="1" dirty="0">
              <a:latin typeface="BIZ UDPゴシック" panose="020B0400000000000000" pitchFamily="50" charset="-128"/>
              <a:ea typeface="BIZ UDPゴシック" panose="020B0400000000000000" pitchFamily="50" charset="-128"/>
            </a:endParaRPr>
          </a:p>
          <a:p>
            <a:r>
              <a:rPr lang="ja-JP" altLang="en-US" b="1" dirty="0">
                <a:latin typeface="BIZ UDPゴシック" panose="020B0400000000000000" pitchFamily="50" charset="-128"/>
                <a:ea typeface="BIZ UDPゴシック" panose="020B0400000000000000" pitchFamily="50" charset="-128"/>
              </a:rPr>
              <a:t>最低条件として</a:t>
            </a:r>
            <a:endParaRPr lang="en-US" altLang="ja-JP" b="1" dirty="0">
              <a:latin typeface="BIZ UDPゴシック" panose="020B0400000000000000" pitchFamily="50" charset="-128"/>
              <a:ea typeface="BIZ UDPゴシック" panose="020B0400000000000000" pitchFamily="50" charset="-128"/>
            </a:endParaRPr>
          </a:p>
          <a:p>
            <a:r>
              <a:rPr lang="ja-JP" altLang="en-US" b="1" dirty="0">
                <a:latin typeface="BIZ UDPゴシック" panose="020B0400000000000000" pitchFamily="50" charset="-128"/>
                <a:ea typeface="BIZ UDPゴシック" panose="020B0400000000000000" pitchFamily="50" charset="-128"/>
              </a:rPr>
              <a:t>湿度６０％以下　温度２６℃以下を</a:t>
            </a:r>
            <a:endParaRPr lang="en-US" altLang="ja-JP" b="1" dirty="0">
              <a:latin typeface="BIZ UDPゴシック" panose="020B0400000000000000" pitchFamily="50" charset="-128"/>
              <a:ea typeface="BIZ UDPゴシック" panose="020B0400000000000000" pitchFamily="50" charset="-128"/>
            </a:endParaRPr>
          </a:p>
          <a:p>
            <a:r>
              <a:rPr lang="ja-JP" altLang="en-US" b="1" dirty="0">
                <a:latin typeface="BIZ UDPゴシック" panose="020B0400000000000000" pitchFamily="50" charset="-128"/>
                <a:ea typeface="BIZ UDPゴシック" panose="020B0400000000000000" pitchFamily="50" charset="-128"/>
              </a:rPr>
              <a:t>提唱</a:t>
            </a:r>
            <a:endParaRPr kumimoji="1" lang="ja-JP" altLang="en-US" b="1" dirty="0">
              <a:latin typeface="BIZ UDPゴシック" panose="020B0400000000000000" pitchFamily="50" charset="-128"/>
              <a:ea typeface="BIZ UDPゴシック" panose="020B0400000000000000" pitchFamily="50" charset="-128"/>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7745" y="-146264"/>
            <a:ext cx="3545074" cy="471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2659" y="404664"/>
            <a:ext cx="3418237" cy="352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スライド番号プレースホルダー 3">
            <a:extLst>
              <a:ext uri="{FF2B5EF4-FFF2-40B4-BE49-F238E27FC236}">
                <a16:creationId xmlns:a16="http://schemas.microsoft.com/office/drawing/2014/main" id="{D293B3C7-FED6-437A-83A9-01FB94D90FF5}"/>
              </a:ext>
            </a:extLst>
          </p:cNvPr>
          <p:cNvSpPr>
            <a:spLocks noGrp="1"/>
          </p:cNvSpPr>
          <p:nvPr>
            <p:ph type="sldNum" sz="quarter" idx="12"/>
          </p:nvPr>
        </p:nvSpPr>
        <p:spPr/>
        <p:txBody>
          <a:bodyPr/>
          <a:lstStyle/>
          <a:p>
            <a:fld id="{1557A453-9820-4273-9442-1A1DE1698562}" type="slidenum">
              <a:rPr kumimoji="1" lang="ja-JP" altLang="en-US" smtClean="0"/>
              <a:t>179</a:t>
            </a:fld>
            <a:endParaRPr kumimoji="1" lang="ja-JP" altLang="en-US"/>
          </a:p>
        </p:txBody>
      </p:sp>
    </p:spTree>
    <p:extLst>
      <p:ext uri="{BB962C8B-B14F-4D97-AF65-F5344CB8AC3E}">
        <p14:creationId xmlns:p14="http://schemas.microsoft.com/office/powerpoint/2010/main" val="4074440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6EB9E5D-7737-4952-AFA5-C35EE4E8D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9875" y="860669"/>
            <a:ext cx="6339034" cy="4754276"/>
          </a:xfrm>
          <a:prstGeom prst="rect">
            <a:avLst/>
          </a:prstGeom>
        </p:spPr>
      </p:pic>
      <p:pic>
        <p:nvPicPr>
          <p:cNvPr id="3" name="図 2" descr="カップ, コーヒー, 飲み物 が含まれている画像&#10;&#10;自動的に生成された説明">
            <a:extLst>
              <a:ext uri="{FF2B5EF4-FFF2-40B4-BE49-F238E27FC236}">
                <a16:creationId xmlns:a16="http://schemas.microsoft.com/office/drawing/2014/main" id="{6DA4A5BF-1D58-4583-83A6-157003AF6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26" y="1273708"/>
            <a:ext cx="3853760" cy="3978075"/>
          </a:xfrm>
          <a:prstGeom prst="rect">
            <a:avLst/>
          </a:prstGeom>
        </p:spPr>
      </p:pic>
      <p:sp>
        <p:nvSpPr>
          <p:cNvPr id="2" name="スライド番号プレースホルダー 1">
            <a:extLst>
              <a:ext uri="{FF2B5EF4-FFF2-40B4-BE49-F238E27FC236}">
                <a16:creationId xmlns:a16="http://schemas.microsoft.com/office/drawing/2014/main" id="{BEE82199-A8A0-4183-9092-2924921935E7}"/>
              </a:ext>
            </a:extLst>
          </p:cNvPr>
          <p:cNvSpPr>
            <a:spLocks noGrp="1"/>
          </p:cNvSpPr>
          <p:nvPr>
            <p:ph type="sldNum" sz="quarter" idx="12"/>
          </p:nvPr>
        </p:nvSpPr>
        <p:spPr/>
        <p:txBody>
          <a:bodyPr/>
          <a:lstStyle/>
          <a:p>
            <a:fld id="{1557A453-9820-4273-9442-1A1DE1698562}" type="slidenum">
              <a:rPr kumimoji="1" lang="ja-JP" altLang="en-US" smtClean="0"/>
              <a:t>18</a:t>
            </a:fld>
            <a:endParaRPr kumimoji="1" lang="ja-JP" altLang="en-US"/>
          </a:p>
        </p:txBody>
      </p:sp>
    </p:spTree>
    <p:extLst>
      <p:ext uri="{BB962C8B-B14F-4D97-AF65-F5344CB8AC3E}">
        <p14:creationId xmlns:p14="http://schemas.microsoft.com/office/powerpoint/2010/main" val="251505785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648"/>
            <a:ext cx="5534025"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C:\Personal folder 2013.11.18\Personal photo\2013.11.15 Takasaki Orihiro\IMG_08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8758" y="1196752"/>
            <a:ext cx="4399384" cy="5865847"/>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251520" y="5805264"/>
            <a:ext cx="1973617" cy="584775"/>
          </a:xfrm>
          <a:prstGeom prst="rect">
            <a:avLst/>
          </a:prstGeom>
          <a:solidFill>
            <a:schemeClr val="bg1"/>
          </a:solidFill>
        </p:spPr>
        <p:txBody>
          <a:bodyPr wrap="none" rtlCol="0">
            <a:spAutoFit/>
          </a:bodyPr>
          <a:lstStyle/>
          <a:p>
            <a:r>
              <a:rPr lang="ja-JP" altLang="en-US" sz="3200" dirty="0">
                <a:latin typeface="BIZ UDPゴシック" panose="020B0400000000000000" pitchFamily="50" charset="-128"/>
                <a:ea typeface="BIZ UDPゴシック" panose="020B0400000000000000" pitchFamily="50" charset="-128"/>
              </a:rPr>
              <a:t>実例：</a:t>
            </a:r>
            <a:r>
              <a:rPr lang="en-US" altLang="ja-JP" sz="3200" dirty="0">
                <a:latin typeface="BIZ UDPゴシック" panose="020B0400000000000000" pitchFamily="50" charset="-128"/>
                <a:ea typeface="BIZ UDPゴシック" panose="020B0400000000000000" pitchFamily="50" charset="-128"/>
              </a:rPr>
              <a:t>O</a:t>
            </a:r>
            <a:r>
              <a:rPr lang="ja-JP" altLang="en-US" sz="3200" dirty="0">
                <a:latin typeface="BIZ UDPゴシック" panose="020B0400000000000000" pitchFamily="50" charset="-128"/>
                <a:ea typeface="BIZ UDPゴシック" panose="020B0400000000000000" pitchFamily="50" charset="-128"/>
              </a:rPr>
              <a:t>社</a:t>
            </a:r>
            <a:endParaRPr kumimoji="1" lang="ja-JP" altLang="en-US" sz="3200" dirty="0">
              <a:latin typeface="BIZ UDPゴシック" panose="020B0400000000000000" pitchFamily="50" charset="-128"/>
              <a:ea typeface="BIZ UDP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5A82D4F6-A1BF-43EF-BBC2-0DA4394489A5}"/>
              </a:ext>
            </a:extLst>
          </p:cNvPr>
          <p:cNvSpPr>
            <a:spLocks noGrp="1"/>
          </p:cNvSpPr>
          <p:nvPr>
            <p:ph type="sldNum" sz="quarter" idx="12"/>
          </p:nvPr>
        </p:nvSpPr>
        <p:spPr/>
        <p:txBody>
          <a:bodyPr/>
          <a:lstStyle/>
          <a:p>
            <a:fld id="{1557A453-9820-4273-9442-1A1DE1698562}" type="slidenum">
              <a:rPr kumimoji="1" lang="ja-JP" altLang="en-US" smtClean="0"/>
              <a:t>180</a:t>
            </a:fld>
            <a:endParaRPr kumimoji="1" lang="ja-JP" altLang="en-US"/>
          </a:p>
        </p:txBody>
      </p:sp>
    </p:spTree>
    <p:extLst>
      <p:ext uri="{BB962C8B-B14F-4D97-AF65-F5344CB8AC3E}">
        <p14:creationId xmlns:p14="http://schemas.microsoft.com/office/powerpoint/2010/main" val="1373567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http://www.edstrom.co.jp/info/_img/r_update_biofilmfig12.gif"/>
          <p:cNvPicPr>
            <a:picLocks noChangeAspect="1" noChangeArrowheads="1"/>
          </p:cNvPicPr>
          <p:nvPr/>
        </p:nvPicPr>
        <p:blipFill>
          <a:blip r:embed="rId2" cstate="print"/>
          <a:srcRect/>
          <a:stretch>
            <a:fillRect/>
          </a:stretch>
        </p:blipFill>
        <p:spPr bwMode="auto">
          <a:xfrm>
            <a:off x="1030205" y="1026524"/>
            <a:ext cx="6939506" cy="5329827"/>
          </a:xfrm>
          <a:prstGeom prst="rect">
            <a:avLst/>
          </a:prstGeom>
          <a:noFill/>
        </p:spPr>
      </p:pic>
      <p:sp>
        <p:nvSpPr>
          <p:cNvPr id="3" name="テキスト ボックス 2"/>
          <p:cNvSpPr txBox="1"/>
          <p:nvPr/>
        </p:nvSpPr>
        <p:spPr>
          <a:xfrm>
            <a:off x="2339752" y="204166"/>
            <a:ext cx="4320413" cy="646331"/>
          </a:xfrm>
          <a:prstGeom prst="rect">
            <a:avLst/>
          </a:prstGeom>
          <a:noFill/>
        </p:spPr>
        <p:txBody>
          <a:bodyPr wrap="none" rtlCol="0">
            <a:spAutoFit/>
          </a:bodyPr>
          <a:lstStyle/>
          <a:p>
            <a:r>
              <a:rPr kumimoji="1" lang="ja-JP" altLang="en-US" sz="3600" dirty="0"/>
              <a:t>バイオフィルムの怖さ</a:t>
            </a:r>
          </a:p>
        </p:txBody>
      </p:sp>
      <p:sp>
        <p:nvSpPr>
          <p:cNvPr id="4" name="テキスト ボックス 3"/>
          <p:cNvSpPr txBox="1"/>
          <p:nvPr/>
        </p:nvSpPr>
        <p:spPr>
          <a:xfrm>
            <a:off x="1835696" y="3203684"/>
            <a:ext cx="3200130"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p:spPr>
        <p:txBody>
          <a:bodyPr wrap="square" rtlCol="0">
            <a:spAutoFit/>
          </a:bodyPr>
          <a:lstStyle/>
          <a:p>
            <a:r>
              <a:rPr kumimoji="1" lang="ja-JP" altLang="en-US" dirty="0"/>
              <a:t>好気性・超耐熱・超耐薬剤菌</a:t>
            </a:r>
          </a:p>
        </p:txBody>
      </p:sp>
      <p:sp>
        <p:nvSpPr>
          <p:cNvPr id="5" name="テキスト ボックス 4"/>
          <p:cNvSpPr txBox="1"/>
          <p:nvPr/>
        </p:nvSpPr>
        <p:spPr>
          <a:xfrm>
            <a:off x="3565710" y="4653136"/>
            <a:ext cx="3431438"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rtlCol="0">
            <a:spAutoFit/>
          </a:bodyPr>
          <a:lstStyle/>
          <a:p>
            <a:r>
              <a:rPr lang="ja-JP" altLang="en-US" dirty="0"/>
              <a:t>嫌気</a:t>
            </a:r>
            <a:r>
              <a:rPr kumimoji="1" lang="ja-JP" altLang="en-US" dirty="0"/>
              <a:t>性・中庸の</a:t>
            </a:r>
            <a:r>
              <a:rPr kumimoji="1" lang="ja-JP" altLang="en-US"/>
              <a:t>耐熱耐薬剤菌</a:t>
            </a:r>
            <a:endParaRPr kumimoji="1" lang="ja-JP" altLang="en-US" dirty="0"/>
          </a:p>
        </p:txBody>
      </p:sp>
      <p:cxnSp>
        <p:nvCxnSpPr>
          <p:cNvPr id="7" name="直線矢印コネクタ 6"/>
          <p:cNvCxnSpPr/>
          <p:nvPr/>
        </p:nvCxnSpPr>
        <p:spPr>
          <a:xfrm>
            <a:off x="2678234" y="3573016"/>
            <a:ext cx="1960847" cy="108012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1535132" y="2339588"/>
            <a:ext cx="2286203" cy="3693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none" rtlCol="0">
            <a:spAutoFit/>
          </a:bodyPr>
          <a:lstStyle/>
          <a:p>
            <a:r>
              <a:rPr kumimoji="1" lang="ja-JP" altLang="en-US" dirty="0"/>
              <a:t>分散しやすいフィルム</a:t>
            </a:r>
          </a:p>
        </p:txBody>
      </p:sp>
      <p:sp>
        <p:nvSpPr>
          <p:cNvPr id="9" name="テキスト ボックス 8"/>
          <p:cNvSpPr txBox="1"/>
          <p:nvPr/>
        </p:nvSpPr>
        <p:spPr>
          <a:xfrm>
            <a:off x="4923558" y="2347802"/>
            <a:ext cx="2188420" cy="3693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none" rtlCol="0">
            <a:spAutoFit/>
          </a:bodyPr>
          <a:lstStyle/>
          <a:p>
            <a:r>
              <a:rPr kumimoji="1" lang="ja-JP" altLang="en-US" dirty="0"/>
              <a:t>分散しにくいフィルム</a:t>
            </a:r>
          </a:p>
        </p:txBody>
      </p:sp>
      <p:cxnSp>
        <p:nvCxnSpPr>
          <p:cNvPr id="11" name="直線矢印コネクタ 10"/>
          <p:cNvCxnSpPr/>
          <p:nvPr/>
        </p:nvCxnSpPr>
        <p:spPr>
          <a:xfrm flipV="1">
            <a:off x="3821335" y="2524254"/>
            <a:ext cx="1102223" cy="8214"/>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5467" y="785703"/>
            <a:ext cx="4267200"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テキスト ボックス 11"/>
          <p:cNvSpPr txBox="1"/>
          <p:nvPr/>
        </p:nvSpPr>
        <p:spPr>
          <a:xfrm>
            <a:off x="1030205" y="5786995"/>
            <a:ext cx="6547352" cy="461665"/>
          </a:xfrm>
          <a:prstGeom prst="rect">
            <a:avLst/>
          </a:prstGeom>
          <a:solidFill>
            <a:schemeClr val="bg1"/>
          </a:solidFill>
        </p:spPr>
        <p:txBody>
          <a:bodyPr wrap="square" rtlCol="0">
            <a:spAutoFit/>
          </a:bodyPr>
          <a:lstStyle/>
          <a:p>
            <a:r>
              <a:rPr kumimoji="1" lang="ja-JP" altLang="en-US" sz="2400" dirty="0"/>
              <a:t>たった一つのバイオフィルムで　複合汚染</a:t>
            </a:r>
          </a:p>
        </p:txBody>
      </p:sp>
      <p:sp>
        <p:nvSpPr>
          <p:cNvPr id="13" name="テキスト ボックス 12"/>
          <p:cNvSpPr txBox="1"/>
          <p:nvPr/>
        </p:nvSpPr>
        <p:spPr>
          <a:xfrm>
            <a:off x="2978167" y="1258432"/>
            <a:ext cx="1665841" cy="369332"/>
          </a:xfrm>
          <a:prstGeom prst="rect">
            <a:avLst/>
          </a:prstGeom>
          <a:solidFill>
            <a:schemeClr val="bg1"/>
          </a:solidFill>
        </p:spPr>
        <p:txBody>
          <a:bodyPr wrap="none" rtlCol="0">
            <a:spAutoFit/>
          </a:bodyPr>
          <a:lstStyle/>
          <a:p>
            <a:r>
              <a:rPr kumimoji="1" lang="ja-JP" altLang="en-US" dirty="0"/>
              <a:t>水でも空気でも</a:t>
            </a:r>
          </a:p>
        </p:txBody>
      </p:sp>
      <p:sp>
        <p:nvSpPr>
          <p:cNvPr id="6" name="スライド番号プレースホルダー 5">
            <a:extLst>
              <a:ext uri="{FF2B5EF4-FFF2-40B4-BE49-F238E27FC236}">
                <a16:creationId xmlns:a16="http://schemas.microsoft.com/office/drawing/2014/main" id="{E543D42E-D134-43D2-B314-B95AB9F6B8AA}"/>
              </a:ext>
            </a:extLst>
          </p:cNvPr>
          <p:cNvSpPr>
            <a:spLocks noGrp="1"/>
          </p:cNvSpPr>
          <p:nvPr>
            <p:ph type="sldNum" sz="quarter" idx="12"/>
          </p:nvPr>
        </p:nvSpPr>
        <p:spPr/>
        <p:txBody>
          <a:bodyPr/>
          <a:lstStyle/>
          <a:p>
            <a:fld id="{1557A453-9820-4273-9442-1A1DE1698562}" type="slidenum">
              <a:rPr kumimoji="1" lang="ja-JP" altLang="en-US" smtClean="0"/>
              <a:t>181</a:t>
            </a:fld>
            <a:endParaRPr kumimoji="1" lang="ja-JP" altLang="en-US"/>
          </a:p>
        </p:txBody>
      </p:sp>
    </p:spTree>
    <p:extLst>
      <p:ext uri="{BB962C8B-B14F-4D97-AF65-F5344CB8AC3E}">
        <p14:creationId xmlns:p14="http://schemas.microsoft.com/office/powerpoint/2010/main" val="98772904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http://www.edstrom.co.jp/info/_img/r_update_biofilmfig12.gif"/>
          <p:cNvPicPr>
            <a:picLocks noChangeAspect="1" noChangeArrowheads="1"/>
          </p:cNvPicPr>
          <p:nvPr/>
        </p:nvPicPr>
        <p:blipFill>
          <a:blip r:embed="rId2" cstate="print"/>
          <a:srcRect/>
          <a:stretch>
            <a:fillRect/>
          </a:stretch>
        </p:blipFill>
        <p:spPr bwMode="auto">
          <a:xfrm>
            <a:off x="1043608" y="1088676"/>
            <a:ext cx="6939506" cy="5329827"/>
          </a:xfrm>
          <a:prstGeom prst="rect">
            <a:avLst/>
          </a:prstGeom>
          <a:solidFill>
            <a:schemeClr val="bg1"/>
          </a:solidFill>
        </p:spPr>
      </p:pic>
      <p:sp>
        <p:nvSpPr>
          <p:cNvPr id="3" name="テキスト ボックス 2"/>
          <p:cNvSpPr txBox="1"/>
          <p:nvPr/>
        </p:nvSpPr>
        <p:spPr>
          <a:xfrm>
            <a:off x="2411793" y="319588"/>
            <a:ext cx="4472699" cy="646331"/>
          </a:xfrm>
          <a:prstGeom prst="rect">
            <a:avLst/>
          </a:prstGeom>
          <a:noFill/>
        </p:spPr>
        <p:txBody>
          <a:bodyPr wrap="none" rtlCol="0">
            <a:spAutoFit/>
          </a:bodyPr>
          <a:lstStyle/>
          <a:p>
            <a:r>
              <a:rPr kumimoji="1" lang="ja-JP" altLang="en-US" sz="3600" dirty="0">
                <a:latin typeface="BIZ UDPゴシック" panose="020B0400000000000000" pitchFamily="50" charset="-128"/>
                <a:ea typeface="BIZ UDPゴシック" panose="020B0400000000000000" pitchFamily="50" charset="-128"/>
              </a:rPr>
              <a:t>バイオフィルムの怖さ</a:t>
            </a:r>
          </a:p>
        </p:txBody>
      </p:sp>
      <p:sp>
        <p:nvSpPr>
          <p:cNvPr id="4" name="テキスト ボックス 3"/>
          <p:cNvSpPr txBox="1"/>
          <p:nvPr/>
        </p:nvSpPr>
        <p:spPr>
          <a:xfrm>
            <a:off x="1835696" y="3203684"/>
            <a:ext cx="3372408"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好気性・超耐熱・超耐薬剤菌</a:t>
            </a:r>
          </a:p>
        </p:txBody>
      </p:sp>
      <p:sp>
        <p:nvSpPr>
          <p:cNvPr id="5" name="テキスト ボックス 4"/>
          <p:cNvSpPr txBox="1"/>
          <p:nvPr/>
        </p:nvSpPr>
        <p:spPr>
          <a:xfrm>
            <a:off x="3565710" y="4653136"/>
            <a:ext cx="3185487"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none" rtlCol="0">
            <a:spAutoFit/>
          </a:bodyPr>
          <a:lstStyle/>
          <a:p>
            <a:r>
              <a:rPr lang="ja-JP" altLang="en-US" dirty="0">
                <a:latin typeface="BIZ UDPゴシック" panose="020B0400000000000000" pitchFamily="50" charset="-128"/>
                <a:ea typeface="BIZ UDPゴシック" panose="020B0400000000000000" pitchFamily="50" charset="-128"/>
              </a:rPr>
              <a:t>嫌気</a:t>
            </a:r>
            <a:r>
              <a:rPr kumimoji="1" lang="ja-JP" altLang="en-US" dirty="0">
                <a:latin typeface="BIZ UDPゴシック" panose="020B0400000000000000" pitchFamily="50" charset="-128"/>
                <a:ea typeface="BIZ UDPゴシック" panose="020B0400000000000000" pitchFamily="50" charset="-128"/>
              </a:rPr>
              <a:t>性・中庸の耐熱耐薬剤菌</a:t>
            </a:r>
          </a:p>
        </p:txBody>
      </p:sp>
      <p:cxnSp>
        <p:nvCxnSpPr>
          <p:cNvPr id="7" name="直線矢印コネクタ 6"/>
          <p:cNvCxnSpPr/>
          <p:nvPr/>
        </p:nvCxnSpPr>
        <p:spPr>
          <a:xfrm>
            <a:off x="2678234" y="3573016"/>
            <a:ext cx="1960847" cy="108012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903726" y="5086049"/>
            <a:ext cx="7488832" cy="830997"/>
          </a:xfrm>
          <a:prstGeom prst="rect">
            <a:avLst/>
          </a:prstGeom>
          <a:solidFill>
            <a:schemeClr val="bg1"/>
          </a:solidFill>
        </p:spPr>
        <p:txBody>
          <a:bodyPr wrap="square" rtlCol="0">
            <a:spAutoFit/>
          </a:bodyPr>
          <a:lstStyle/>
          <a:p>
            <a:r>
              <a:rPr lang="ja-JP" altLang="en-US" sz="2400" dirty="0">
                <a:latin typeface="BIZ UDPゴシック" panose="020B0400000000000000" pitchFamily="50" charset="-128"/>
                <a:ea typeface="BIZ UDPゴシック" panose="020B0400000000000000" pitchFamily="50" charset="-128"/>
              </a:rPr>
              <a:t>熱水であれ　凝縮水であれ　層流だとさらに　コールドスポットを形成</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10" name="正方形/長方形 9"/>
          <p:cNvSpPr/>
          <p:nvPr/>
        </p:nvSpPr>
        <p:spPr>
          <a:xfrm>
            <a:off x="1067955" y="912356"/>
            <a:ext cx="7776864" cy="2146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5" name="直線矢印コネクタ 14"/>
          <p:cNvCxnSpPr/>
          <p:nvPr/>
        </p:nvCxnSpPr>
        <p:spPr>
          <a:xfrm>
            <a:off x="1043608" y="2852936"/>
            <a:ext cx="293264"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1018852" y="2636912"/>
            <a:ext cx="570048"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1043608" y="2348880"/>
            <a:ext cx="856247"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982065" y="2060848"/>
            <a:ext cx="1213671" cy="1262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2339752" y="2852936"/>
            <a:ext cx="4608512" cy="350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2339752" y="2461538"/>
            <a:ext cx="4608512" cy="35074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2320174" y="2073476"/>
            <a:ext cx="4608512" cy="3507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a:extLst>
              <a:ext uri="{FF2B5EF4-FFF2-40B4-BE49-F238E27FC236}">
                <a16:creationId xmlns:a16="http://schemas.microsoft.com/office/drawing/2014/main" id="{5F2D5282-F1A7-4B80-94CC-F0FB009637E3}"/>
              </a:ext>
            </a:extLst>
          </p:cNvPr>
          <p:cNvSpPr>
            <a:spLocks noGrp="1"/>
          </p:cNvSpPr>
          <p:nvPr>
            <p:ph type="sldNum" sz="quarter" idx="12"/>
          </p:nvPr>
        </p:nvSpPr>
        <p:spPr/>
        <p:txBody>
          <a:bodyPr/>
          <a:lstStyle/>
          <a:p>
            <a:fld id="{1557A453-9820-4273-9442-1A1DE1698562}" type="slidenum">
              <a:rPr kumimoji="1" lang="ja-JP" altLang="en-US" smtClean="0"/>
              <a:t>182</a:t>
            </a:fld>
            <a:endParaRPr kumimoji="1" lang="ja-JP" altLang="en-US"/>
          </a:p>
        </p:txBody>
      </p:sp>
    </p:spTree>
    <p:extLst>
      <p:ext uri="{BB962C8B-B14F-4D97-AF65-F5344CB8AC3E}">
        <p14:creationId xmlns:p14="http://schemas.microsoft.com/office/powerpoint/2010/main" val="318238368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3408"/>
            <a:ext cx="9144000" cy="7743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4355976" y="1916831"/>
            <a:ext cx="4536233" cy="523220"/>
          </a:xfrm>
          <a:prstGeom prst="rect">
            <a:avLst/>
          </a:prstGeom>
          <a:solidFill>
            <a:schemeClr val="bg1"/>
          </a:solidFill>
        </p:spPr>
        <p:txBody>
          <a:bodyPr wrap="square" rtlCol="0">
            <a:spAutoFit/>
          </a:bodyPr>
          <a:lstStyle/>
          <a:p>
            <a:r>
              <a:rPr kumimoji="1" lang="ja-JP" altLang="en-US" sz="2800" dirty="0">
                <a:latin typeface="BIZ UDPゴシック" panose="020B0400000000000000" pitchFamily="50" charset="-128"/>
                <a:ea typeface="BIZ UDPゴシック" panose="020B0400000000000000" pitchFamily="50" charset="-128"/>
              </a:rPr>
              <a:t>クラシックな例：</a:t>
            </a:r>
            <a:r>
              <a:rPr kumimoji="1" lang="en-US" altLang="ja-JP" sz="2800" dirty="0">
                <a:latin typeface="BIZ UDPゴシック" panose="020B0400000000000000" pitchFamily="50" charset="-128"/>
                <a:ea typeface="BIZ UDPゴシック" panose="020B0400000000000000" pitchFamily="50" charset="-128"/>
              </a:rPr>
              <a:t>A</a:t>
            </a:r>
            <a:r>
              <a:rPr kumimoji="1" lang="ja-JP" altLang="en-US" sz="2800" dirty="0">
                <a:latin typeface="BIZ UDPゴシック" panose="020B0400000000000000" pitchFamily="50" charset="-128"/>
                <a:ea typeface="BIZ UDPゴシック" panose="020B0400000000000000" pitchFamily="50" charset="-128"/>
              </a:rPr>
              <a:t>バルブ　</a:t>
            </a:r>
          </a:p>
        </p:txBody>
      </p:sp>
      <p:sp>
        <p:nvSpPr>
          <p:cNvPr id="3" name="スライド番号プレースホルダー 2">
            <a:extLst>
              <a:ext uri="{FF2B5EF4-FFF2-40B4-BE49-F238E27FC236}">
                <a16:creationId xmlns:a16="http://schemas.microsoft.com/office/drawing/2014/main" id="{928FAFC9-79D3-4E42-A1A7-DB0C1A8FFE59}"/>
              </a:ext>
            </a:extLst>
          </p:cNvPr>
          <p:cNvSpPr>
            <a:spLocks noGrp="1"/>
          </p:cNvSpPr>
          <p:nvPr>
            <p:ph type="sldNum" sz="quarter" idx="12"/>
          </p:nvPr>
        </p:nvSpPr>
        <p:spPr/>
        <p:txBody>
          <a:bodyPr/>
          <a:lstStyle/>
          <a:p>
            <a:fld id="{1557A453-9820-4273-9442-1A1DE1698562}" type="slidenum">
              <a:rPr kumimoji="1" lang="ja-JP" altLang="en-US" smtClean="0"/>
              <a:t>183</a:t>
            </a:fld>
            <a:endParaRPr kumimoji="1" lang="ja-JP" altLang="en-US"/>
          </a:p>
        </p:txBody>
      </p:sp>
    </p:spTree>
    <p:extLst>
      <p:ext uri="{BB962C8B-B14F-4D97-AF65-F5344CB8AC3E}">
        <p14:creationId xmlns:p14="http://schemas.microsoft.com/office/powerpoint/2010/main" val="417964582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15416"/>
            <a:ext cx="10017189" cy="725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a:extLst>
              <a:ext uri="{FF2B5EF4-FFF2-40B4-BE49-F238E27FC236}">
                <a16:creationId xmlns:a16="http://schemas.microsoft.com/office/drawing/2014/main" id="{15EFD17F-0E0B-450F-81CC-0F5136C58A51}"/>
              </a:ext>
            </a:extLst>
          </p:cNvPr>
          <p:cNvSpPr>
            <a:spLocks noGrp="1"/>
          </p:cNvSpPr>
          <p:nvPr>
            <p:ph type="sldNum" sz="quarter" idx="12"/>
          </p:nvPr>
        </p:nvSpPr>
        <p:spPr/>
        <p:txBody>
          <a:bodyPr/>
          <a:lstStyle/>
          <a:p>
            <a:fld id="{1557A453-9820-4273-9442-1A1DE1698562}" type="slidenum">
              <a:rPr kumimoji="1" lang="ja-JP" altLang="en-US" smtClean="0"/>
              <a:t>184</a:t>
            </a:fld>
            <a:endParaRPr kumimoji="1" lang="ja-JP" altLang="en-US"/>
          </a:p>
        </p:txBody>
      </p:sp>
    </p:spTree>
    <p:extLst>
      <p:ext uri="{BB962C8B-B14F-4D97-AF65-F5344CB8AC3E}">
        <p14:creationId xmlns:p14="http://schemas.microsoft.com/office/powerpoint/2010/main" val="271411408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157538" y="2371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ea typeface="ＭＳ Ｐゴシック" charset="-128"/>
            </a:endParaRPr>
          </a:p>
        </p:txBody>
      </p:sp>
      <p:sp>
        <p:nvSpPr>
          <p:cNvPr id="15363" name="Rectangle 3"/>
          <p:cNvSpPr>
            <a:spLocks noChangeArrowheads="1"/>
          </p:cNvSpPr>
          <p:nvPr/>
        </p:nvSpPr>
        <p:spPr bwMode="auto">
          <a:xfrm>
            <a:off x="3157538" y="2371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ea typeface="ＭＳ Ｐゴシック" charset="-128"/>
            </a:endParaRPr>
          </a:p>
        </p:txBody>
      </p:sp>
      <p:sp>
        <p:nvSpPr>
          <p:cNvPr id="15364" name="Text Box 4"/>
          <p:cNvSpPr txBox="1">
            <a:spLocks noChangeArrowheads="1"/>
          </p:cNvSpPr>
          <p:nvPr/>
        </p:nvSpPr>
        <p:spPr bwMode="auto">
          <a:xfrm>
            <a:off x="933450" y="1962150"/>
            <a:ext cx="3200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Arial" charset="0"/>
              </a:defRPr>
            </a:lvl1pPr>
            <a:lvl2pPr marL="742950" indent="-285750">
              <a:defRPr sz="2800" b="1">
                <a:solidFill>
                  <a:schemeClr val="tx1"/>
                </a:solidFill>
                <a:latin typeface="Arial" charset="0"/>
              </a:defRPr>
            </a:lvl2pPr>
            <a:lvl3pPr marL="1143000" indent="-228600">
              <a:defRPr sz="2800" b="1">
                <a:solidFill>
                  <a:schemeClr val="tx1"/>
                </a:solidFill>
                <a:latin typeface="Arial" charset="0"/>
              </a:defRPr>
            </a:lvl3pPr>
            <a:lvl4pPr marL="1600200" indent="-228600">
              <a:defRPr sz="2800" b="1">
                <a:solidFill>
                  <a:schemeClr val="tx1"/>
                </a:solidFill>
                <a:latin typeface="Arial" charset="0"/>
              </a:defRPr>
            </a:lvl4pPr>
            <a:lvl5pPr marL="2057400" indent="-228600">
              <a:defRPr sz="2800" b="1">
                <a:solidFill>
                  <a:schemeClr val="tx1"/>
                </a:solidFill>
                <a:latin typeface="Arial" charset="0"/>
              </a:defRPr>
            </a:lvl5pPr>
            <a:lvl6pPr marL="2514600" indent="-228600" algn="ctr" eaLnBrk="0" fontAlgn="base" hangingPunct="0">
              <a:spcBef>
                <a:spcPct val="0"/>
              </a:spcBef>
              <a:spcAft>
                <a:spcPct val="0"/>
              </a:spcAft>
              <a:defRPr sz="2800" b="1">
                <a:solidFill>
                  <a:schemeClr val="tx1"/>
                </a:solidFill>
                <a:latin typeface="Arial" charset="0"/>
              </a:defRPr>
            </a:lvl6pPr>
            <a:lvl7pPr marL="2971800" indent="-228600" algn="ctr" eaLnBrk="0" fontAlgn="base" hangingPunct="0">
              <a:spcBef>
                <a:spcPct val="0"/>
              </a:spcBef>
              <a:spcAft>
                <a:spcPct val="0"/>
              </a:spcAft>
              <a:defRPr sz="2800" b="1">
                <a:solidFill>
                  <a:schemeClr val="tx1"/>
                </a:solidFill>
                <a:latin typeface="Arial" charset="0"/>
              </a:defRPr>
            </a:lvl7pPr>
            <a:lvl8pPr marL="3429000" indent="-228600" algn="ctr" eaLnBrk="0" fontAlgn="base" hangingPunct="0">
              <a:spcBef>
                <a:spcPct val="0"/>
              </a:spcBef>
              <a:spcAft>
                <a:spcPct val="0"/>
              </a:spcAft>
              <a:defRPr sz="2800" b="1">
                <a:solidFill>
                  <a:schemeClr val="tx1"/>
                </a:solidFill>
                <a:latin typeface="Arial" charset="0"/>
              </a:defRPr>
            </a:lvl8pPr>
            <a:lvl9pPr marL="3886200" indent="-228600" algn="ctr" eaLnBrk="0" fontAlgn="base" hangingPunct="0">
              <a:spcBef>
                <a:spcPct val="0"/>
              </a:spcBef>
              <a:spcAft>
                <a:spcPct val="0"/>
              </a:spcAft>
              <a:defRPr sz="2800" b="1">
                <a:solidFill>
                  <a:schemeClr val="tx1"/>
                </a:solidFill>
                <a:latin typeface="Arial" charset="0"/>
              </a:defRPr>
            </a:lvl9pPr>
          </a:lstStyle>
          <a:p>
            <a:pPr algn="l" eaLnBrk="1" hangingPunct="1"/>
            <a:r>
              <a:rPr kumimoji="1" lang="en-US" altLang="ja-JP" sz="1800">
                <a:latin typeface="ＭＳ Ｐゴシック" charset="-128"/>
                <a:ea typeface="ＭＳ Ｐゴシック" charset="-128"/>
              </a:rPr>
              <a:t>Found small residual fouling on the inside surface of valve body after CIP</a:t>
            </a:r>
          </a:p>
        </p:txBody>
      </p:sp>
      <p:sp>
        <p:nvSpPr>
          <p:cNvPr id="15365" name="Text Box 5"/>
          <p:cNvSpPr txBox="1">
            <a:spLocks noChangeArrowheads="1"/>
          </p:cNvSpPr>
          <p:nvPr/>
        </p:nvSpPr>
        <p:spPr bwMode="auto">
          <a:xfrm>
            <a:off x="619125" y="1238250"/>
            <a:ext cx="2225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Arial" charset="0"/>
              </a:defRPr>
            </a:lvl1pPr>
            <a:lvl2pPr marL="742950" indent="-285750">
              <a:defRPr sz="2800" b="1">
                <a:solidFill>
                  <a:schemeClr val="tx1"/>
                </a:solidFill>
                <a:latin typeface="Arial" charset="0"/>
              </a:defRPr>
            </a:lvl2pPr>
            <a:lvl3pPr marL="1143000" indent="-228600">
              <a:defRPr sz="2800" b="1">
                <a:solidFill>
                  <a:schemeClr val="tx1"/>
                </a:solidFill>
                <a:latin typeface="Arial" charset="0"/>
              </a:defRPr>
            </a:lvl3pPr>
            <a:lvl4pPr marL="1600200" indent="-228600">
              <a:defRPr sz="2800" b="1">
                <a:solidFill>
                  <a:schemeClr val="tx1"/>
                </a:solidFill>
                <a:latin typeface="Arial" charset="0"/>
              </a:defRPr>
            </a:lvl4pPr>
            <a:lvl5pPr marL="2057400" indent="-228600">
              <a:defRPr sz="2800" b="1">
                <a:solidFill>
                  <a:schemeClr val="tx1"/>
                </a:solidFill>
                <a:latin typeface="Arial" charset="0"/>
              </a:defRPr>
            </a:lvl5pPr>
            <a:lvl6pPr marL="2514600" indent="-228600" algn="ctr" eaLnBrk="0" fontAlgn="base" hangingPunct="0">
              <a:spcBef>
                <a:spcPct val="0"/>
              </a:spcBef>
              <a:spcAft>
                <a:spcPct val="0"/>
              </a:spcAft>
              <a:defRPr sz="2800" b="1">
                <a:solidFill>
                  <a:schemeClr val="tx1"/>
                </a:solidFill>
                <a:latin typeface="Arial" charset="0"/>
              </a:defRPr>
            </a:lvl6pPr>
            <a:lvl7pPr marL="2971800" indent="-228600" algn="ctr" eaLnBrk="0" fontAlgn="base" hangingPunct="0">
              <a:spcBef>
                <a:spcPct val="0"/>
              </a:spcBef>
              <a:spcAft>
                <a:spcPct val="0"/>
              </a:spcAft>
              <a:defRPr sz="2800" b="1">
                <a:solidFill>
                  <a:schemeClr val="tx1"/>
                </a:solidFill>
                <a:latin typeface="Arial" charset="0"/>
              </a:defRPr>
            </a:lvl7pPr>
            <a:lvl8pPr marL="3429000" indent="-228600" algn="ctr" eaLnBrk="0" fontAlgn="base" hangingPunct="0">
              <a:spcBef>
                <a:spcPct val="0"/>
              </a:spcBef>
              <a:spcAft>
                <a:spcPct val="0"/>
              </a:spcAft>
              <a:defRPr sz="2800" b="1">
                <a:solidFill>
                  <a:schemeClr val="tx1"/>
                </a:solidFill>
                <a:latin typeface="Arial" charset="0"/>
              </a:defRPr>
            </a:lvl8pPr>
            <a:lvl9pPr marL="3886200" indent="-228600" algn="ctr" eaLnBrk="0" fontAlgn="base" hangingPunct="0">
              <a:spcBef>
                <a:spcPct val="0"/>
              </a:spcBef>
              <a:spcAft>
                <a:spcPct val="0"/>
              </a:spcAft>
              <a:defRPr sz="2800" b="1">
                <a:solidFill>
                  <a:schemeClr val="tx1"/>
                </a:solidFill>
                <a:latin typeface="Arial" charset="0"/>
              </a:defRPr>
            </a:lvl9pPr>
          </a:lstStyle>
          <a:p>
            <a:pPr algn="l" eaLnBrk="1" hangingPunct="1"/>
            <a:r>
              <a:rPr kumimoji="1" lang="en-US" altLang="ja-JP" sz="2400" u="sng">
                <a:solidFill>
                  <a:srgbClr val="FF0000"/>
                </a:solidFill>
                <a:latin typeface="ＭＳ Ｐゴシック" charset="-128"/>
                <a:ea typeface="ＭＳ Ｐゴシック" charset="-128"/>
              </a:rPr>
              <a:t>Tetra valve </a:t>
            </a:r>
            <a:r>
              <a:rPr kumimoji="1" lang="en-US" altLang="ja-JP" sz="2400" u="sng">
                <a:solidFill>
                  <a:srgbClr val="FF0000"/>
                </a:solidFill>
                <a:latin typeface="Times New Roman" pitchFamily="18" charset="0"/>
                <a:ea typeface="ＭＳ Ｐゴシック" charset="-128"/>
              </a:rPr>
              <a:t>“</a:t>
            </a:r>
            <a:r>
              <a:rPr kumimoji="1" lang="en-US" altLang="ja-JP" sz="2400" u="sng">
                <a:solidFill>
                  <a:srgbClr val="FF0000"/>
                </a:solidFill>
                <a:latin typeface="ＭＳ Ｐゴシック" charset="-128"/>
                <a:ea typeface="ＭＳ Ｐゴシック" charset="-128"/>
              </a:rPr>
              <a:t>B</a:t>
            </a:r>
            <a:r>
              <a:rPr kumimoji="1" lang="en-US" altLang="ja-JP" sz="2400" u="sng">
                <a:solidFill>
                  <a:srgbClr val="FF0000"/>
                </a:solidFill>
                <a:latin typeface="Times New Roman" pitchFamily="18" charset="0"/>
                <a:ea typeface="ＭＳ Ｐゴシック" charset="-128"/>
              </a:rPr>
              <a:t>”</a:t>
            </a:r>
            <a:endParaRPr kumimoji="1" lang="en-US" altLang="ja-JP" sz="2400" u="sng">
              <a:solidFill>
                <a:srgbClr val="FF0000"/>
              </a:solidFill>
              <a:latin typeface="ＭＳ Ｐゴシック" charset="-128"/>
              <a:ea typeface="ＭＳ Ｐゴシック" charset="-128"/>
            </a:endParaRPr>
          </a:p>
        </p:txBody>
      </p:sp>
      <p:pic>
        <p:nvPicPr>
          <p:cNvPr id="15366" name="Picture 6" descr="画像 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419600"/>
            <a:ext cx="24384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7" descr="画像 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41960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8" descr="画像 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4196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Rectangle 9"/>
          <p:cNvSpPr>
            <a:spLocks noChangeArrowheads="1"/>
          </p:cNvSpPr>
          <p:nvPr/>
        </p:nvSpPr>
        <p:spPr bwMode="auto">
          <a:xfrm>
            <a:off x="3271838" y="2452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ea typeface="ＭＳ Ｐゴシック" charset="-128"/>
            </a:endParaRPr>
          </a:p>
        </p:txBody>
      </p:sp>
      <p:pic>
        <p:nvPicPr>
          <p:cNvPr id="15370" name="Picture 10" descr="PC1300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409700"/>
            <a:ext cx="30480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Line 11"/>
          <p:cNvSpPr>
            <a:spLocks noChangeShapeType="1"/>
          </p:cNvSpPr>
          <p:nvPr/>
        </p:nvSpPr>
        <p:spPr bwMode="auto">
          <a:xfrm flipV="1">
            <a:off x="4191000" y="1905000"/>
            <a:ext cx="1905000" cy="76200"/>
          </a:xfrm>
          <a:prstGeom prst="line">
            <a:avLst/>
          </a:prstGeom>
          <a:noFill/>
          <a:ln w="19050">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72" name="Text Box 12"/>
          <p:cNvSpPr txBox="1">
            <a:spLocks noChangeArrowheads="1"/>
          </p:cNvSpPr>
          <p:nvPr/>
        </p:nvSpPr>
        <p:spPr bwMode="auto">
          <a:xfrm>
            <a:off x="1371600" y="4038600"/>
            <a:ext cx="6191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Arial" charset="0"/>
              </a:defRPr>
            </a:lvl1pPr>
            <a:lvl2pPr marL="742950" indent="-285750">
              <a:defRPr sz="2800" b="1">
                <a:solidFill>
                  <a:schemeClr val="tx1"/>
                </a:solidFill>
                <a:latin typeface="Arial" charset="0"/>
              </a:defRPr>
            </a:lvl2pPr>
            <a:lvl3pPr marL="1143000" indent="-228600">
              <a:defRPr sz="2800" b="1">
                <a:solidFill>
                  <a:schemeClr val="tx1"/>
                </a:solidFill>
                <a:latin typeface="Arial" charset="0"/>
              </a:defRPr>
            </a:lvl3pPr>
            <a:lvl4pPr marL="1600200" indent="-228600">
              <a:defRPr sz="2800" b="1">
                <a:solidFill>
                  <a:schemeClr val="tx1"/>
                </a:solidFill>
                <a:latin typeface="Arial" charset="0"/>
              </a:defRPr>
            </a:lvl4pPr>
            <a:lvl5pPr marL="2057400" indent="-228600">
              <a:defRPr sz="2800" b="1">
                <a:solidFill>
                  <a:schemeClr val="tx1"/>
                </a:solidFill>
                <a:latin typeface="Arial" charset="0"/>
              </a:defRPr>
            </a:lvl5pPr>
            <a:lvl6pPr marL="2514600" indent="-228600" algn="ctr" eaLnBrk="0" fontAlgn="base" hangingPunct="0">
              <a:spcBef>
                <a:spcPct val="0"/>
              </a:spcBef>
              <a:spcAft>
                <a:spcPct val="0"/>
              </a:spcAft>
              <a:defRPr sz="2800" b="1">
                <a:solidFill>
                  <a:schemeClr val="tx1"/>
                </a:solidFill>
                <a:latin typeface="Arial" charset="0"/>
              </a:defRPr>
            </a:lvl6pPr>
            <a:lvl7pPr marL="2971800" indent="-228600" algn="ctr" eaLnBrk="0" fontAlgn="base" hangingPunct="0">
              <a:spcBef>
                <a:spcPct val="0"/>
              </a:spcBef>
              <a:spcAft>
                <a:spcPct val="0"/>
              </a:spcAft>
              <a:defRPr sz="2800" b="1">
                <a:solidFill>
                  <a:schemeClr val="tx1"/>
                </a:solidFill>
                <a:latin typeface="Arial" charset="0"/>
              </a:defRPr>
            </a:lvl7pPr>
            <a:lvl8pPr marL="3429000" indent="-228600" algn="ctr" eaLnBrk="0" fontAlgn="base" hangingPunct="0">
              <a:spcBef>
                <a:spcPct val="0"/>
              </a:spcBef>
              <a:spcAft>
                <a:spcPct val="0"/>
              </a:spcAft>
              <a:defRPr sz="2800" b="1">
                <a:solidFill>
                  <a:schemeClr val="tx1"/>
                </a:solidFill>
                <a:latin typeface="Arial" charset="0"/>
              </a:defRPr>
            </a:lvl8pPr>
            <a:lvl9pPr marL="3886200" indent="-228600" algn="ctr" eaLnBrk="0" fontAlgn="base" hangingPunct="0">
              <a:spcBef>
                <a:spcPct val="0"/>
              </a:spcBef>
              <a:spcAft>
                <a:spcPct val="0"/>
              </a:spcAft>
              <a:defRPr sz="2800" b="1">
                <a:solidFill>
                  <a:schemeClr val="tx1"/>
                </a:solidFill>
                <a:latin typeface="Arial" charset="0"/>
              </a:defRPr>
            </a:lvl9pPr>
          </a:lstStyle>
          <a:p>
            <a:pPr algn="l" eaLnBrk="1" hangingPunct="1"/>
            <a:r>
              <a:rPr kumimoji="1" lang="en-US" altLang="ja-JP" sz="1600">
                <a:latin typeface="ＭＳ Ｐゴシック" charset="-128"/>
                <a:ea typeface="ＭＳ Ｐゴシック" charset="-128"/>
              </a:rPr>
              <a:t>Body</a:t>
            </a:r>
          </a:p>
        </p:txBody>
      </p:sp>
      <p:sp>
        <p:nvSpPr>
          <p:cNvPr id="15373" name="Text Box 13"/>
          <p:cNvSpPr txBox="1">
            <a:spLocks noChangeArrowheads="1"/>
          </p:cNvSpPr>
          <p:nvPr/>
        </p:nvSpPr>
        <p:spPr bwMode="auto">
          <a:xfrm>
            <a:off x="6934200" y="3962400"/>
            <a:ext cx="6191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Arial" charset="0"/>
              </a:defRPr>
            </a:lvl1pPr>
            <a:lvl2pPr marL="742950" indent="-285750">
              <a:defRPr sz="2800" b="1">
                <a:solidFill>
                  <a:schemeClr val="tx1"/>
                </a:solidFill>
                <a:latin typeface="Arial" charset="0"/>
              </a:defRPr>
            </a:lvl2pPr>
            <a:lvl3pPr marL="1143000" indent="-228600">
              <a:defRPr sz="2800" b="1">
                <a:solidFill>
                  <a:schemeClr val="tx1"/>
                </a:solidFill>
                <a:latin typeface="Arial" charset="0"/>
              </a:defRPr>
            </a:lvl3pPr>
            <a:lvl4pPr marL="1600200" indent="-228600">
              <a:defRPr sz="2800" b="1">
                <a:solidFill>
                  <a:schemeClr val="tx1"/>
                </a:solidFill>
                <a:latin typeface="Arial" charset="0"/>
              </a:defRPr>
            </a:lvl4pPr>
            <a:lvl5pPr marL="2057400" indent="-228600">
              <a:defRPr sz="2800" b="1">
                <a:solidFill>
                  <a:schemeClr val="tx1"/>
                </a:solidFill>
                <a:latin typeface="Arial" charset="0"/>
              </a:defRPr>
            </a:lvl5pPr>
            <a:lvl6pPr marL="2514600" indent="-228600" algn="ctr" eaLnBrk="0" fontAlgn="base" hangingPunct="0">
              <a:spcBef>
                <a:spcPct val="0"/>
              </a:spcBef>
              <a:spcAft>
                <a:spcPct val="0"/>
              </a:spcAft>
              <a:defRPr sz="2800" b="1">
                <a:solidFill>
                  <a:schemeClr val="tx1"/>
                </a:solidFill>
                <a:latin typeface="Arial" charset="0"/>
              </a:defRPr>
            </a:lvl6pPr>
            <a:lvl7pPr marL="2971800" indent="-228600" algn="ctr" eaLnBrk="0" fontAlgn="base" hangingPunct="0">
              <a:spcBef>
                <a:spcPct val="0"/>
              </a:spcBef>
              <a:spcAft>
                <a:spcPct val="0"/>
              </a:spcAft>
              <a:defRPr sz="2800" b="1">
                <a:solidFill>
                  <a:schemeClr val="tx1"/>
                </a:solidFill>
                <a:latin typeface="Arial" charset="0"/>
              </a:defRPr>
            </a:lvl7pPr>
            <a:lvl8pPr marL="3429000" indent="-228600" algn="ctr" eaLnBrk="0" fontAlgn="base" hangingPunct="0">
              <a:spcBef>
                <a:spcPct val="0"/>
              </a:spcBef>
              <a:spcAft>
                <a:spcPct val="0"/>
              </a:spcAft>
              <a:defRPr sz="2800" b="1">
                <a:solidFill>
                  <a:schemeClr val="tx1"/>
                </a:solidFill>
                <a:latin typeface="Arial" charset="0"/>
              </a:defRPr>
            </a:lvl8pPr>
            <a:lvl9pPr marL="3886200" indent="-228600" algn="ctr" eaLnBrk="0" fontAlgn="base" hangingPunct="0">
              <a:spcBef>
                <a:spcPct val="0"/>
              </a:spcBef>
              <a:spcAft>
                <a:spcPct val="0"/>
              </a:spcAft>
              <a:defRPr sz="2800" b="1">
                <a:solidFill>
                  <a:schemeClr val="tx1"/>
                </a:solidFill>
                <a:latin typeface="Arial" charset="0"/>
              </a:defRPr>
            </a:lvl9pPr>
          </a:lstStyle>
          <a:p>
            <a:pPr algn="l" eaLnBrk="1" hangingPunct="1"/>
            <a:r>
              <a:rPr kumimoji="1" lang="en-US" altLang="ja-JP" sz="1600">
                <a:latin typeface="ＭＳ Ｐゴシック" charset="-128"/>
                <a:ea typeface="ＭＳ Ｐゴシック" charset="-128"/>
              </a:rPr>
              <a:t>Head</a:t>
            </a:r>
          </a:p>
        </p:txBody>
      </p:sp>
      <p:sp>
        <p:nvSpPr>
          <p:cNvPr id="15374" name="Text Box 14"/>
          <p:cNvSpPr txBox="1">
            <a:spLocks noChangeArrowheads="1"/>
          </p:cNvSpPr>
          <p:nvPr/>
        </p:nvSpPr>
        <p:spPr bwMode="auto">
          <a:xfrm>
            <a:off x="4191000" y="3962400"/>
            <a:ext cx="1173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Arial" charset="0"/>
              </a:defRPr>
            </a:lvl1pPr>
            <a:lvl2pPr marL="742950" indent="-285750">
              <a:defRPr sz="2800" b="1">
                <a:solidFill>
                  <a:schemeClr val="tx1"/>
                </a:solidFill>
                <a:latin typeface="Arial" charset="0"/>
              </a:defRPr>
            </a:lvl2pPr>
            <a:lvl3pPr marL="1143000" indent="-228600">
              <a:defRPr sz="2800" b="1">
                <a:solidFill>
                  <a:schemeClr val="tx1"/>
                </a:solidFill>
                <a:latin typeface="Arial" charset="0"/>
              </a:defRPr>
            </a:lvl3pPr>
            <a:lvl4pPr marL="1600200" indent="-228600">
              <a:defRPr sz="2800" b="1">
                <a:solidFill>
                  <a:schemeClr val="tx1"/>
                </a:solidFill>
                <a:latin typeface="Arial" charset="0"/>
              </a:defRPr>
            </a:lvl4pPr>
            <a:lvl5pPr marL="2057400" indent="-228600">
              <a:defRPr sz="2800" b="1">
                <a:solidFill>
                  <a:schemeClr val="tx1"/>
                </a:solidFill>
                <a:latin typeface="Arial" charset="0"/>
              </a:defRPr>
            </a:lvl5pPr>
            <a:lvl6pPr marL="2514600" indent="-228600" algn="ctr" eaLnBrk="0" fontAlgn="base" hangingPunct="0">
              <a:spcBef>
                <a:spcPct val="0"/>
              </a:spcBef>
              <a:spcAft>
                <a:spcPct val="0"/>
              </a:spcAft>
              <a:defRPr sz="2800" b="1">
                <a:solidFill>
                  <a:schemeClr val="tx1"/>
                </a:solidFill>
                <a:latin typeface="Arial" charset="0"/>
              </a:defRPr>
            </a:lvl6pPr>
            <a:lvl7pPr marL="2971800" indent="-228600" algn="ctr" eaLnBrk="0" fontAlgn="base" hangingPunct="0">
              <a:spcBef>
                <a:spcPct val="0"/>
              </a:spcBef>
              <a:spcAft>
                <a:spcPct val="0"/>
              </a:spcAft>
              <a:defRPr sz="2800" b="1">
                <a:solidFill>
                  <a:schemeClr val="tx1"/>
                </a:solidFill>
                <a:latin typeface="Arial" charset="0"/>
              </a:defRPr>
            </a:lvl7pPr>
            <a:lvl8pPr marL="3429000" indent="-228600" algn="ctr" eaLnBrk="0" fontAlgn="base" hangingPunct="0">
              <a:spcBef>
                <a:spcPct val="0"/>
              </a:spcBef>
              <a:spcAft>
                <a:spcPct val="0"/>
              </a:spcAft>
              <a:defRPr sz="2800" b="1">
                <a:solidFill>
                  <a:schemeClr val="tx1"/>
                </a:solidFill>
                <a:latin typeface="Arial" charset="0"/>
              </a:defRPr>
            </a:lvl8pPr>
            <a:lvl9pPr marL="3886200" indent="-228600" algn="ctr" eaLnBrk="0" fontAlgn="base" hangingPunct="0">
              <a:spcBef>
                <a:spcPct val="0"/>
              </a:spcBef>
              <a:spcAft>
                <a:spcPct val="0"/>
              </a:spcAft>
              <a:defRPr sz="2800" b="1">
                <a:solidFill>
                  <a:schemeClr val="tx1"/>
                </a:solidFill>
                <a:latin typeface="Arial" charset="0"/>
              </a:defRPr>
            </a:lvl9pPr>
          </a:lstStyle>
          <a:p>
            <a:pPr algn="l" eaLnBrk="1" hangingPunct="1"/>
            <a:r>
              <a:rPr kumimoji="1" lang="en-US" altLang="ja-JP" sz="1600">
                <a:latin typeface="ＭＳ Ｐゴシック" charset="-128"/>
                <a:ea typeface="ＭＳ Ｐゴシック" charset="-128"/>
              </a:rPr>
              <a:t>Valve Stem</a:t>
            </a:r>
          </a:p>
        </p:txBody>
      </p:sp>
      <p:sp>
        <p:nvSpPr>
          <p:cNvPr id="15375" name="Rectangle 15"/>
          <p:cNvSpPr>
            <a:spLocks noChangeArrowheads="1"/>
          </p:cNvSpPr>
          <p:nvPr/>
        </p:nvSpPr>
        <p:spPr bwMode="auto">
          <a:xfrm>
            <a:off x="685800" y="228600"/>
            <a:ext cx="6426200" cy="5842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l">
              <a:lnSpc>
                <a:spcPct val="95000"/>
              </a:lnSpc>
            </a:pPr>
            <a:r>
              <a:rPr lang="en-US" altLang="ja-JP" sz="3000" dirty="0">
                <a:ea typeface="ＭＳ Ｐゴシック" charset="-128"/>
              </a:rPr>
              <a:t>Learning from incidents in Japan</a:t>
            </a:r>
          </a:p>
        </p:txBody>
      </p:sp>
      <p:sp>
        <p:nvSpPr>
          <p:cNvPr id="2" name="スライド番号プレースホルダー 1">
            <a:extLst>
              <a:ext uri="{FF2B5EF4-FFF2-40B4-BE49-F238E27FC236}">
                <a16:creationId xmlns:a16="http://schemas.microsoft.com/office/drawing/2014/main" id="{69377C3F-32B1-4515-B5F6-3A2E113D5AA0}"/>
              </a:ext>
            </a:extLst>
          </p:cNvPr>
          <p:cNvSpPr>
            <a:spLocks noGrp="1"/>
          </p:cNvSpPr>
          <p:nvPr>
            <p:ph type="sldNum" sz="quarter" idx="12"/>
          </p:nvPr>
        </p:nvSpPr>
        <p:spPr/>
        <p:txBody>
          <a:bodyPr/>
          <a:lstStyle/>
          <a:p>
            <a:fld id="{1557A453-9820-4273-9442-1A1DE1698562}" type="slidenum">
              <a:rPr kumimoji="1" lang="ja-JP" altLang="en-US" smtClean="0"/>
              <a:t>185</a:t>
            </a:fld>
            <a:endParaRPr kumimoji="1" lang="ja-JP" altLang="en-US"/>
          </a:p>
        </p:txBody>
      </p:sp>
    </p:spTree>
    <p:extLst>
      <p:ext uri="{BB962C8B-B14F-4D97-AF65-F5344CB8AC3E}">
        <p14:creationId xmlns:p14="http://schemas.microsoft.com/office/powerpoint/2010/main" val="8730022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050"/>
          <p:cNvSpPr>
            <a:spLocks noChangeArrowheads="1"/>
          </p:cNvSpPr>
          <p:nvPr/>
        </p:nvSpPr>
        <p:spPr bwMode="auto">
          <a:xfrm>
            <a:off x="3157538" y="2371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ea typeface="ＭＳ Ｐゴシック" charset="-128"/>
            </a:endParaRPr>
          </a:p>
        </p:txBody>
      </p:sp>
      <p:sp>
        <p:nvSpPr>
          <p:cNvPr id="16387" name="Rectangle 2051"/>
          <p:cNvSpPr>
            <a:spLocks noChangeArrowheads="1"/>
          </p:cNvSpPr>
          <p:nvPr/>
        </p:nvSpPr>
        <p:spPr bwMode="auto">
          <a:xfrm>
            <a:off x="3157538" y="2371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ea typeface="ＭＳ Ｐゴシック" charset="-128"/>
            </a:endParaRPr>
          </a:p>
        </p:txBody>
      </p:sp>
      <p:sp>
        <p:nvSpPr>
          <p:cNvPr id="16388" name="Text Box 2052"/>
          <p:cNvSpPr txBox="1">
            <a:spLocks noChangeArrowheads="1"/>
          </p:cNvSpPr>
          <p:nvPr/>
        </p:nvSpPr>
        <p:spPr bwMode="auto">
          <a:xfrm>
            <a:off x="381000" y="2209800"/>
            <a:ext cx="3200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Arial" charset="0"/>
              </a:defRPr>
            </a:lvl1pPr>
            <a:lvl2pPr marL="742950" indent="-285750">
              <a:defRPr sz="2800" b="1">
                <a:solidFill>
                  <a:schemeClr val="tx1"/>
                </a:solidFill>
                <a:latin typeface="Arial" charset="0"/>
              </a:defRPr>
            </a:lvl2pPr>
            <a:lvl3pPr marL="1143000" indent="-228600">
              <a:defRPr sz="2800" b="1">
                <a:solidFill>
                  <a:schemeClr val="tx1"/>
                </a:solidFill>
                <a:latin typeface="Arial" charset="0"/>
              </a:defRPr>
            </a:lvl3pPr>
            <a:lvl4pPr marL="1600200" indent="-228600">
              <a:defRPr sz="2800" b="1">
                <a:solidFill>
                  <a:schemeClr val="tx1"/>
                </a:solidFill>
                <a:latin typeface="Arial" charset="0"/>
              </a:defRPr>
            </a:lvl4pPr>
            <a:lvl5pPr marL="2057400" indent="-228600">
              <a:defRPr sz="2800" b="1">
                <a:solidFill>
                  <a:schemeClr val="tx1"/>
                </a:solidFill>
                <a:latin typeface="Arial" charset="0"/>
              </a:defRPr>
            </a:lvl5pPr>
            <a:lvl6pPr marL="2514600" indent="-228600" algn="ctr" eaLnBrk="0" fontAlgn="base" hangingPunct="0">
              <a:spcBef>
                <a:spcPct val="0"/>
              </a:spcBef>
              <a:spcAft>
                <a:spcPct val="0"/>
              </a:spcAft>
              <a:defRPr sz="2800" b="1">
                <a:solidFill>
                  <a:schemeClr val="tx1"/>
                </a:solidFill>
                <a:latin typeface="Arial" charset="0"/>
              </a:defRPr>
            </a:lvl6pPr>
            <a:lvl7pPr marL="2971800" indent="-228600" algn="ctr" eaLnBrk="0" fontAlgn="base" hangingPunct="0">
              <a:spcBef>
                <a:spcPct val="0"/>
              </a:spcBef>
              <a:spcAft>
                <a:spcPct val="0"/>
              </a:spcAft>
              <a:defRPr sz="2800" b="1">
                <a:solidFill>
                  <a:schemeClr val="tx1"/>
                </a:solidFill>
                <a:latin typeface="Arial" charset="0"/>
              </a:defRPr>
            </a:lvl7pPr>
            <a:lvl8pPr marL="3429000" indent="-228600" algn="ctr" eaLnBrk="0" fontAlgn="base" hangingPunct="0">
              <a:spcBef>
                <a:spcPct val="0"/>
              </a:spcBef>
              <a:spcAft>
                <a:spcPct val="0"/>
              </a:spcAft>
              <a:defRPr sz="2800" b="1">
                <a:solidFill>
                  <a:schemeClr val="tx1"/>
                </a:solidFill>
                <a:latin typeface="Arial" charset="0"/>
              </a:defRPr>
            </a:lvl8pPr>
            <a:lvl9pPr marL="3886200" indent="-228600" algn="ctr" eaLnBrk="0" fontAlgn="base" hangingPunct="0">
              <a:spcBef>
                <a:spcPct val="0"/>
              </a:spcBef>
              <a:spcAft>
                <a:spcPct val="0"/>
              </a:spcAft>
              <a:defRPr sz="2800" b="1">
                <a:solidFill>
                  <a:schemeClr val="tx1"/>
                </a:solidFill>
                <a:latin typeface="Arial" charset="0"/>
              </a:defRPr>
            </a:lvl9pPr>
          </a:lstStyle>
          <a:p>
            <a:pPr algn="l" eaLnBrk="1" hangingPunct="1"/>
            <a:r>
              <a:rPr kumimoji="1" lang="en-US" altLang="ja-JP" sz="1800">
                <a:latin typeface="ＭＳ Ｐゴシック" charset="-128"/>
                <a:ea typeface="ＭＳ Ｐゴシック" charset="-128"/>
              </a:rPr>
              <a:t>Found small residual fouling on the surface after CIP where steam barrier is applied in the back side of valve stem</a:t>
            </a:r>
          </a:p>
        </p:txBody>
      </p:sp>
      <p:sp>
        <p:nvSpPr>
          <p:cNvPr id="16389" name="Text Box 2053"/>
          <p:cNvSpPr txBox="1">
            <a:spLocks noChangeArrowheads="1"/>
          </p:cNvSpPr>
          <p:nvPr/>
        </p:nvSpPr>
        <p:spPr bwMode="auto">
          <a:xfrm>
            <a:off x="561975" y="1333500"/>
            <a:ext cx="219002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Arial" charset="0"/>
              </a:defRPr>
            </a:lvl1pPr>
            <a:lvl2pPr marL="742950" indent="-285750">
              <a:defRPr sz="2800" b="1">
                <a:solidFill>
                  <a:schemeClr val="tx1"/>
                </a:solidFill>
                <a:latin typeface="Arial" charset="0"/>
              </a:defRPr>
            </a:lvl2pPr>
            <a:lvl3pPr marL="1143000" indent="-228600">
              <a:defRPr sz="2800" b="1">
                <a:solidFill>
                  <a:schemeClr val="tx1"/>
                </a:solidFill>
                <a:latin typeface="Arial" charset="0"/>
              </a:defRPr>
            </a:lvl3pPr>
            <a:lvl4pPr marL="1600200" indent="-228600">
              <a:defRPr sz="2800" b="1">
                <a:solidFill>
                  <a:schemeClr val="tx1"/>
                </a:solidFill>
                <a:latin typeface="Arial" charset="0"/>
              </a:defRPr>
            </a:lvl4pPr>
            <a:lvl5pPr marL="2057400" indent="-228600">
              <a:defRPr sz="2800" b="1">
                <a:solidFill>
                  <a:schemeClr val="tx1"/>
                </a:solidFill>
                <a:latin typeface="Arial" charset="0"/>
              </a:defRPr>
            </a:lvl5pPr>
            <a:lvl6pPr marL="2514600" indent="-228600" algn="ctr" eaLnBrk="0" fontAlgn="base" hangingPunct="0">
              <a:spcBef>
                <a:spcPct val="0"/>
              </a:spcBef>
              <a:spcAft>
                <a:spcPct val="0"/>
              </a:spcAft>
              <a:defRPr sz="2800" b="1">
                <a:solidFill>
                  <a:schemeClr val="tx1"/>
                </a:solidFill>
                <a:latin typeface="Arial" charset="0"/>
              </a:defRPr>
            </a:lvl6pPr>
            <a:lvl7pPr marL="2971800" indent="-228600" algn="ctr" eaLnBrk="0" fontAlgn="base" hangingPunct="0">
              <a:spcBef>
                <a:spcPct val="0"/>
              </a:spcBef>
              <a:spcAft>
                <a:spcPct val="0"/>
              </a:spcAft>
              <a:defRPr sz="2800" b="1">
                <a:solidFill>
                  <a:schemeClr val="tx1"/>
                </a:solidFill>
                <a:latin typeface="Arial" charset="0"/>
              </a:defRPr>
            </a:lvl7pPr>
            <a:lvl8pPr marL="3429000" indent="-228600" algn="ctr" eaLnBrk="0" fontAlgn="base" hangingPunct="0">
              <a:spcBef>
                <a:spcPct val="0"/>
              </a:spcBef>
              <a:spcAft>
                <a:spcPct val="0"/>
              </a:spcAft>
              <a:defRPr sz="2800" b="1">
                <a:solidFill>
                  <a:schemeClr val="tx1"/>
                </a:solidFill>
                <a:latin typeface="Arial" charset="0"/>
              </a:defRPr>
            </a:lvl8pPr>
            <a:lvl9pPr marL="3886200" indent="-228600" algn="ctr" eaLnBrk="0" fontAlgn="base" hangingPunct="0">
              <a:spcBef>
                <a:spcPct val="0"/>
              </a:spcBef>
              <a:spcAft>
                <a:spcPct val="0"/>
              </a:spcAft>
              <a:defRPr sz="2800" b="1">
                <a:solidFill>
                  <a:schemeClr val="tx1"/>
                </a:solidFill>
                <a:latin typeface="Arial" charset="0"/>
              </a:defRPr>
            </a:lvl9pPr>
          </a:lstStyle>
          <a:p>
            <a:pPr algn="l" eaLnBrk="1" hangingPunct="1"/>
            <a:r>
              <a:rPr kumimoji="1" lang="en-US" altLang="ja-JP" sz="2400" u="sng" dirty="0">
                <a:solidFill>
                  <a:srgbClr val="FF0000"/>
                </a:solidFill>
                <a:latin typeface="ＭＳ Ｐゴシック" charset="-128"/>
                <a:ea typeface="ＭＳ Ｐゴシック" charset="-128"/>
              </a:rPr>
              <a:t>T Co valve </a:t>
            </a:r>
            <a:r>
              <a:rPr kumimoji="1" lang="en-US" altLang="ja-JP" sz="2400" u="sng" dirty="0">
                <a:solidFill>
                  <a:srgbClr val="FF0000"/>
                </a:solidFill>
                <a:latin typeface="Times New Roman" pitchFamily="18" charset="0"/>
                <a:ea typeface="ＭＳ Ｐゴシック" charset="-128"/>
              </a:rPr>
              <a:t>“</a:t>
            </a:r>
            <a:r>
              <a:rPr kumimoji="1" lang="en-US" altLang="ja-JP" sz="2400" u="sng" dirty="0">
                <a:solidFill>
                  <a:srgbClr val="FF0000"/>
                </a:solidFill>
                <a:latin typeface="ＭＳ Ｐゴシック" charset="-128"/>
                <a:ea typeface="ＭＳ Ｐゴシック" charset="-128"/>
              </a:rPr>
              <a:t>C</a:t>
            </a:r>
            <a:r>
              <a:rPr kumimoji="1" lang="en-US" altLang="ja-JP" sz="2400" u="sng" dirty="0">
                <a:solidFill>
                  <a:srgbClr val="FF0000"/>
                </a:solidFill>
                <a:latin typeface="Times New Roman" pitchFamily="18" charset="0"/>
                <a:ea typeface="ＭＳ Ｐゴシック" charset="-128"/>
              </a:rPr>
              <a:t>”</a:t>
            </a:r>
            <a:endParaRPr kumimoji="1" lang="en-US" altLang="ja-JP" sz="2400" u="sng" dirty="0">
              <a:solidFill>
                <a:srgbClr val="FF0000"/>
              </a:solidFill>
              <a:latin typeface="ＭＳ Ｐゴシック" charset="-128"/>
              <a:ea typeface="ＭＳ Ｐゴシック" charset="-128"/>
            </a:endParaRPr>
          </a:p>
        </p:txBody>
      </p:sp>
      <p:pic>
        <p:nvPicPr>
          <p:cNvPr id="16390" name="Picture 2054" descr="画像 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49580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2055" descr="画像 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49580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2056" descr="画像 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4958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Rectangle 2057"/>
          <p:cNvSpPr>
            <a:spLocks noChangeArrowheads="1"/>
          </p:cNvSpPr>
          <p:nvPr/>
        </p:nvSpPr>
        <p:spPr bwMode="auto">
          <a:xfrm>
            <a:off x="3271838" y="2452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ea typeface="ＭＳ Ｐゴシック" charset="-128"/>
            </a:endParaRPr>
          </a:p>
        </p:txBody>
      </p:sp>
      <p:pic>
        <p:nvPicPr>
          <p:cNvPr id="16394" name="Picture 2058" descr="PC1300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143000"/>
            <a:ext cx="36576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Line 2059"/>
          <p:cNvSpPr>
            <a:spLocks noChangeShapeType="1"/>
          </p:cNvSpPr>
          <p:nvPr/>
        </p:nvSpPr>
        <p:spPr bwMode="auto">
          <a:xfrm>
            <a:off x="3657600" y="2362200"/>
            <a:ext cx="2438400" cy="0"/>
          </a:xfrm>
          <a:prstGeom prst="line">
            <a:avLst/>
          </a:prstGeom>
          <a:noFill/>
          <a:ln w="19050">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396" name="Text Box 2060"/>
          <p:cNvSpPr txBox="1">
            <a:spLocks noChangeArrowheads="1"/>
          </p:cNvSpPr>
          <p:nvPr/>
        </p:nvSpPr>
        <p:spPr bwMode="auto">
          <a:xfrm>
            <a:off x="1371600" y="4038600"/>
            <a:ext cx="6191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Arial" charset="0"/>
              </a:defRPr>
            </a:lvl1pPr>
            <a:lvl2pPr marL="742950" indent="-285750">
              <a:defRPr sz="2800" b="1">
                <a:solidFill>
                  <a:schemeClr val="tx1"/>
                </a:solidFill>
                <a:latin typeface="Arial" charset="0"/>
              </a:defRPr>
            </a:lvl2pPr>
            <a:lvl3pPr marL="1143000" indent="-228600">
              <a:defRPr sz="2800" b="1">
                <a:solidFill>
                  <a:schemeClr val="tx1"/>
                </a:solidFill>
                <a:latin typeface="Arial" charset="0"/>
              </a:defRPr>
            </a:lvl3pPr>
            <a:lvl4pPr marL="1600200" indent="-228600">
              <a:defRPr sz="2800" b="1">
                <a:solidFill>
                  <a:schemeClr val="tx1"/>
                </a:solidFill>
                <a:latin typeface="Arial" charset="0"/>
              </a:defRPr>
            </a:lvl4pPr>
            <a:lvl5pPr marL="2057400" indent="-228600">
              <a:defRPr sz="2800" b="1">
                <a:solidFill>
                  <a:schemeClr val="tx1"/>
                </a:solidFill>
                <a:latin typeface="Arial" charset="0"/>
              </a:defRPr>
            </a:lvl5pPr>
            <a:lvl6pPr marL="2514600" indent="-228600" algn="ctr" eaLnBrk="0" fontAlgn="base" hangingPunct="0">
              <a:spcBef>
                <a:spcPct val="0"/>
              </a:spcBef>
              <a:spcAft>
                <a:spcPct val="0"/>
              </a:spcAft>
              <a:defRPr sz="2800" b="1">
                <a:solidFill>
                  <a:schemeClr val="tx1"/>
                </a:solidFill>
                <a:latin typeface="Arial" charset="0"/>
              </a:defRPr>
            </a:lvl6pPr>
            <a:lvl7pPr marL="2971800" indent="-228600" algn="ctr" eaLnBrk="0" fontAlgn="base" hangingPunct="0">
              <a:spcBef>
                <a:spcPct val="0"/>
              </a:spcBef>
              <a:spcAft>
                <a:spcPct val="0"/>
              </a:spcAft>
              <a:defRPr sz="2800" b="1">
                <a:solidFill>
                  <a:schemeClr val="tx1"/>
                </a:solidFill>
                <a:latin typeface="Arial" charset="0"/>
              </a:defRPr>
            </a:lvl7pPr>
            <a:lvl8pPr marL="3429000" indent="-228600" algn="ctr" eaLnBrk="0" fontAlgn="base" hangingPunct="0">
              <a:spcBef>
                <a:spcPct val="0"/>
              </a:spcBef>
              <a:spcAft>
                <a:spcPct val="0"/>
              </a:spcAft>
              <a:defRPr sz="2800" b="1">
                <a:solidFill>
                  <a:schemeClr val="tx1"/>
                </a:solidFill>
                <a:latin typeface="Arial" charset="0"/>
              </a:defRPr>
            </a:lvl8pPr>
            <a:lvl9pPr marL="3886200" indent="-228600" algn="ctr" eaLnBrk="0" fontAlgn="base" hangingPunct="0">
              <a:spcBef>
                <a:spcPct val="0"/>
              </a:spcBef>
              <a:spcAft>
                <a:spcPct val="0"/>
              </a:spcAft>
              <a:defRPr sz="2800" b="1">
                <a:solidFill>
                  <a:schemeClr val="tx1"/>
                </a:solidFill>
                <a:latin typeface="Arial" charset="0"/>
              </a:defRPr>
            </a:lvl9pPr>
          </a:lstStyle>
          <a:p>
            <a:pPr algn="l" eaLnBrk="1" hangingPunct="1"/>
            <a:r>
              <a:rPr kumimoji="1" lang="en-US" altLang="ja-JP" sz="1600">
                <a:latin typeface="ＭＳ Ｐゴシック" charset="-128"/>
                <a:ea typeface="ＭＳ Ｐゴシック" charset="-128"/>
              </a:rPr>
              <a:t>Body</a:t>
            </a:r>
          </a:p>
        </p:txBody>
      </p:sp>
      <p:sp>
        <p:nvSpPr>
          <p:cNvPr id="16397" name="Text Box 2061"/>
          <p:cNvSpPr txBox="1">
            <a:spLocks noChangeArrowheads="1"/>
          </p:cNvSpPr>
          <p:nvPr/>
        </p:nvSpPr>
        <p:spPr bwMode="auto">
          <a:xfrm>
            <a:off x="7010400" y="4114800"/>
            <a:ext cx="6191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Arial" charset="0"/>
              </a:defRPr>
            </a:lvl1pPr>
            <a:lvl2pPr marL="742950" indent="-285750">
              <a:defRPr sz="2800" b="1">
                <a:solidFill>
                  <a:schemeClr val="tx1"/>
                </a:solidFill>
                <a:latin typeface="Arial" charset="0"/>
              </a:defRPr>
            </a:lvl2pPr>
            <a:lvl3pPr marL="1143000" indent="-228600">
              <a:defRPr sz="2800" b="1">
                <a:solidFill>
                  <a:schemeClr val="tx1"/>
                </a:solidFill>
                <a:latin typeface="Arial" charset="0"/>
              </a:defRPr>
            </a:lvl3pPr>
            <a:lvl4pPr marL="1600200" indent="-228600">
              <a:defRPr sz="2800" b="1">
                <a:solidFill>
                  <a:schemeClr val="tx1"/>
                </a:solidFill>
                <a:latin typeface="Arial" charset="0"/>
              </a:defRPr>
            </a:lvl4pPr>
            <a:lvl5pPr marL="2057400" indent="-228600">
              <a:defRPr sz="2800" b="1">
                <a:solidFill>
                  <a:schemeClr val="tx1"/>
                </a:solidFill>
                <a:latin typeface="Arial" charset="0"/>
              </a:defRPr>
            </a:lvl5pPr>
            <a:lvl6pPr marL="2514600" indent="-228600" algn="ctr" eaLnBrk="0" fontAlgn="base" hangingPunct="0">
              <a:spcBef>
                <a:spcPct val="0"/>
              </a:spcBef>
              <a:spcAft>
                <a:spcPct val="0"/>
              </a:spcAft>
              <a:defRPr sz="2800" b="1">
                <a:solidFill>
                  <a:schemeClr val="tx1"/>
                </a:solidFill>
                <a:latin typeface="Arial" charset="0"/>
              </a:defRPr>
            </a:lvl6pPr>
            <a:lvl7pPr marL="2971800" indent="-228600" algn="ctr" eaLnBrk="0" fontAlgn="base" hangingPunct="0">
              <a:spcBef>
                <a:spcPct val="0"/>
              </a:spcBef>
              <a:spcAft>
                <a:spcPct val="0"/>
              </a:spcAft>
              <a:defRPr sz="2800" b="1">
                <a:solidFill>
                  <a:schemeClr val="tx1"/>
                </a:solidFill>
                <a:latin typeface="Arial" charset="0"/>
              </a:defRPr>
            </a:lvl7pPr>
            <a:lvl8pPr marL="3429000" indent="-228600" algn="ctr" eaLnBrk="0" fontAlgn="base" hangingPunct="0">
              <a:spcBef>
                <a:spcPct val="0"/>
              </a:spcBef>
              <a:spcAft>
                <a:spcPct val="0"/>
              </a:spcAft>
              <a:defRPr sz="2800" b="1">
                <a:solidFill>
                  <a:schemeClr val="tx1"/>
                </a:solidFill>
                <a:latin typeface="Arial" charset="0"/>
              </a:defRPr>
            </a:lvl8pPr>
            <a:lvl9pPr marL="3886200" indent="-228600" algn="ctr" eaLnBrk="0" fontAlgn="base" hangingPunct="0">
              <a:spcBef>
                <a:spcPct val="0"/>
              </a:spcBef>
              <a:spcAft>
                <a:spcPct val="0"/>
              </a:spcAft>
              <a:defRPr sz="2800" b="1">
                <a:solidFill>
                  <a:schemeClr val="tx1"/>
                </a:solidFill>
                <a:latin typeface="Arial" charset="0"/>
              </a:defRPr>
            </a:lvl9pPr>
          </a:lstStyle>
          <a:p>
            <a:pPr algn="l" eaLnBrk="1" hangingPunct="1"/>
            <a:r>
              <a:rPr kumimoji="1" lang="en-US" altLang="ja-JP" sz="1600">
                <a:latin typeface="ＭＳ Ｐゴシック" charset="-128"/>
                <a:ea typeface="ＭＳ Ｐゴシック" charset="-128"/>
              </a:rPr>
              <a:t>Head</a:t>
            </a:r>
          </a:p>
        </p:txBody>
      </p:sp>
      <p:sp>
        <p:nvSpPr>
          <p:cNvPr id="16398" name="Text Box 2062"/>
          <p:cNvSpPr txBox="1">
            <a:spLocks noChangeArrowheads="1"/>
          </p:cNvSpPr>
          <p:nvPr/>
        </p:nvSpPr>
        <p:spPr bwMode="auto">
          <a:xfrm>
            <a:off x="4114800" y="4114800"/>
            <a:ext cx="1173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Arial" charset="0"/>
              </a:defRPr>
            </a:lvl1pPr>
            <a:lvl2pPr marL="742950" indent="-285750">
              <a:defRPr sz="2800" b="1">
                <a:solidFill>
                  <a:schemeClr val="tx1"/>
                </a:solidFill>
                <a:latin typeface="Arial" charset="0"/>
              </a:defRPr>
            </a:lvl2pPr>
            <a:lvl3pPr marL="1143000" indent="-228600">
              <a:defRPr sz="2800" b="1">
                <a:solidFill>
                  <a:schemeClr val="tx1"/>
                </a:solidFill>
                <a:latin typeface="Arial" charset="0"/>
              </a:defRPr>
            </a:lvl3pPr>
            <a:lvl4pPr marL="1600200" indent="-228600">
              <a:defRPr sz="2800" b="1">
                <a:solidFill>
                  <a:schemeClr val="tx1"/>
                </a:solidFill>
                <a:latin typeface="Arial" charset="0"/>
              </a:defRPr>
            </a:lvl4pPr>
            <a:lvl5pPr marL="2057400" indent="-228600">
              <a:defRPr sz="2800" b="1">
                <a:solidFill>
                  <a:schemeClr val="tx1"/>
                </a:solidFill>
                <a:latin typeface="Arial" charset="0"/>
              </a:defRPr>
            </a:lvl5pPr>
            <a:lvl6pPr marL="2514600" indent="-228600" algn="ctr" eaLnBrk="0" fontAlgn="base" hangingPunct="0">
              <a:spcBef>
                <a:spcPct val="0"/>
              </a:spcBef>
              <a:spcAft>
                <a:spcPct val="0"/>
              </a:spcAft>
              <a:defRPr sz="2800" b="1">
                <a:solidFill>
                  <a:schemeClr val="tx1"/>
                </a:solidFill>
                <a:latin typeface="Arial" charset="0"/>
              </a:defRPr>
            </a:lvl6pPr>
            <a:lvl7pPr marL="2971800" indent="-228600" algn="ctr" eaLnBrk="0" fontAlgn="base" hangingPunct="0">
              <a:spcBef>
                <a:spcPct val="0"/>
              </a:spcBef>
              <a:spcAft>
                <a:spcPct val="0"/>
              </a:spcAft>
              <a:defRPr sz="2800" b="1">
                <a:solidFill>
                  <a:schemeClr val="tx1"/>
                </a:solidFill>
                <a:latin typeface="Arial" charset="0"/>
              </a:defRPr>
            </a:lvl7pPr>
            <a:lvl8pPr marL="3429000" indent="-228600" algn="ctr" eaLnBrk="0" fontAlgn="base" hangingPunct="0">
              <a:spcBef>
                <a:spcPct val="0"/>
              </a:spcBef>
              <a:spcAft>
                <a:spcPct val="0"/>
              </a:spcAft>
              <a:defRPr sz="2800" b="1">
                <a:solidFill>
                  <a:schemeClr val="tx1"/>
                </a:solidFill>
                <a:latin typeface="Arial" charset="0"/>
              </a:defRPr>
            </a:lvl8pPr>
            <a:lvl9pPr marL="3886200" indent="-228600" algn="ctr" eaLnBrk="0" fontAlgn="base" hangingPunct="0">
              <a:spcBef>
                <a:spcPct val="0"/>
              </a:spcBef>
              <a:spcAft>
                <a:spcPct val="0"/>
              </a:spcAft>
              <a:defRPr sz="2800" b="1">
                <a:solidFill>
                  <a:schemeClr val="tx1"/>
                </a:solidFill>
                <a:latin typeface="Arial" charset="0"/>
              </a:defRPr>
            </a:lvl9pPr>
          </a:lstStyle>
          <a:p>
            <a:pPr algn="l" eaLnBrk="1" hangingPunct="1"/>
            <a:r>
              <a:rPr kumimoji="1" lang="en-US" altLang="ja-JP" sz="1600">
                <a:latin typeface="ＭＳ Ｐゴシック" charset="-128"/>
                <a:ea typeface="ＭＳ Ｐゴシック" charset="-128"/>
              </a:rPr>
              <a:t>Valve Stem</a:t>
            </a:r>
          </a:p>
        </p:txBody>
      </p:sp>
      <p:sp>
        <p:nvSpPr>
          <p:cNvPr id="16399" name="Rectangle 2063"/>
          <p:cNvSpPr>
            <a:spLocks noChangeArrowheads="1"/>
          </p:cNvSpPr>
          <p:nvPr/>
        </p:nvSpPr>
        <p:spPr bwMode="auto">
          <a:xfrm>
            <a:off x="533400" y="267318"/>
            <a:ext cx="6426200" cy="5842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l">
              <a:lnSpc>
                <a:spcPct val="95000"/>
              </a:lnSpc>
            </a:pPr>
            <a:r>
              <a:rPr lang="en-US" altLang="ja-JP" sz="3000" dirty="0">
                <a:ea typeface="ＭＳ Ｐゴシック" charset="-128"/>
              </a:rPr>
              <a:t>Learning from incidents in Japan</a:t>
            </a:r>
          </a:p>
        </p:txBody>
      </p:sp>
      <p:sp>
        <p:nvSpPr>
          <p:cNvPr id="2" name="スライド番号プレースホルダー 1">
            <a:extLst>
              <a:ext uri="{FF2B5EF4-FFF2-40B4-BE49-F238E27FC236}">
                <a16:creationId xmlns:a16="http://schemas.microsoft.com/office/drawing/2014/main" id="{B52DC20B-C899-469B-8F0C-ABC74A25BBC3}"/>
              </a:ext>
            </a:extLst>
          </p:cNvPr>
          <p:cNvSpPr>
            <a:spLocks noGrp="1"/>
          </p:cNvSpPr>
          <p:nvPr>
            <p:ph type="sldNum" sz="quarter" idx="12"/>
          </p:nvPr>
        </p:nvSpPr>
        <p:spPr/>
        <p:txBody>
          <a:bodyPr/>
          <a:lstStyle/>
          <a:p>
            <a:fld id="{1557A453-9820-4273-9442-1A1DE1698562}" type="slidenum">
              <a:rPr kumimoji="1" lang="ja-JP" altLang="en-US" smtClean="0"/>
              <a:t>186</a:t>
            </a:fld>
            <a:endParaRPr kumimoji="1" lang="ja-JP" altLang="en-US"/>
          </a:p>
        </p:txBody>
      </p:sp>
    </p:spTree>
    <p:extLst>
      <p:ext uri="{BB962C8B-B14F-4D97-AF65-F5344CB8AC3E}">
        <p14:creationId xmlns:p14="http://schemas.microsoft.com/office/powerpoint/2010/main" val="30799544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3157538" y="2371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ea typeface="ＭＳ Ｐゴシック" charset="-128"/>
            </a:endParaRPr>
          </a:p>
        </p:txBody>
      </p:sp>
      <p:sp>
        <p:nvSpPr>
          <p:cNvPr id="17411" name="Rectangle 3"/>
          <p:cNvSpPr>
            <a:spLocks noChangeArrowheads="1"/>
          </p:cNvSpPr>
          <p:nvPr/>
        </p:nvSpPr>
        <p:spPr bwMode="auto">
          <a:xfrm>
            <a:off x="3157538" y="2371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ea typeface="ＭＳ Ｐゴシック" charset="-128"/>
            </a:endParaRPr>
          </a:p>
        </p:txBody>
      </p:sp>
      <p:sp>
        <p:nvSpPr>
          <p:cNvPr id="17412" name="Text Box 4"/>
          <p:cNvSpPr txBox="1">
            <a:spLocks noChangeArrowheads="1"/>
          </p:cNvSpPr>
          <p:nvPr/>
        </p:nvSpPr>
        <p:spPr bwMode="auto">
          <a:xfrm>
            <a:off x="866775" y="1371600"/>
            <a:ext cx="22445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Arial" charset="0"/>
              </a:defRPr>
            </a:lvl1pPr>
            <a:lvl2pPr marL="742950" indent="-285750">
              <a:defRPr sz="2800" b="1">
                <a:solidFill>
                  <a:schemeClr val="tx1"/>
                </a:solidFill>
                <a:latin typeface="Arial" charset="0"/>
              </a:defRPr>
            </a:lvl2pPr>
            <a:lvl3pPr marL="1143000" indent="-228600">
              <a:defRPr sz="2800" b="1">
                <a:solidFill>
                  <a:schemeClr val="tx1"/>
                </a:solidFill>
                <a:latin typeface="Arial" charset="0"/>
              </a:defRPr>
            </a:lvl3pPr>
            <a:lvl4pPr marL="1600200" indent="-228600">
              <a:defRPr sz="2800" b="1">
                <a:solidFill>
                  <a:schemeClr val="tx1"/>
                </a:solidFill>
                <a:latin typeface="Arial" charset="0"/>
              </a:defRPr>
            </a:lvl4pPr>
            <a:lvl5pPr marL="2057400" indent="-228600">
              <a:defRPr sz="2800" b="1">
                <a:solidFill>
                  <a:schemeClr val="tx1"/>
                </a:solidFill>
                <a:latin typeface="Arial" charset="0"/>
              </a:defRPr>
            </a:lvl5pPr>
            <a:lvl6pPr marL="2514600" indent="-228600" algn="ctr" eaLnBrk="0" fontAlgn="base" hangingPunct="0">
              <a:spcBef>
                <a:spcPct val="0"/>
              </a:spcBef>
              <a:spcAft>
                <a:spcPct val="0"/>
              </a:spcAft>
              <a:defRPr sz="2800" b="1">
                <a:solidFill>
                  <a:schemeClr val="tx1"/>
                </a:solidFill>
                <a:latin typeface="Arial" charset="0"/>
              </a:defRPr>
            </a:lvl6pPr>
            <a:lvl7pPr marL="2971800" indent="-228600" algn="ctr" eaLnBrk="0" fontAlgn="base" hangingPunct="0">
              <a:spcBef>
                <a:spcPct val="0"/>
              </a:spcBef>
              <a:spcAft>
                <a:spcPct val="0"/>
              </a:spcAft>
              <a:defRPr sz="2800" b="1">
                <a:solidFill>
                  <a:schemeClr val="tx1"/>
                </a:solidFill>
                <a:latin typeface="Arial" charset="0"/>
              </a:defRPr>
            </a:lvl7pPr>
            <a:lvl8pPr marL="3429000" indent="-228600" algn="ctr" eaLnBrk="0" fontAlgn="base" hangingPunct="0">
              <a:spcBef>
                <a:spcPct val="0"/>
              </a:spcBef>
              <a:spcAft>
                <a:spcPct val="0"/>
              </a:spcAft>
              <a:defRPr sz="2800" b="1">
                <a:solidFill>
                  <a:schemeClr val="tx1"/>
                </a:solidFill>
                <a:latin typeface="Arial" charset="0"/>
              </a:defRPr>
            </a:lvl8pPr>
            <a:lvl9pPr marL="3886200" indent="-228600" algn="ctr" eaLnBrk="0" fontAlgn="base" hangingPunct="0">
              <a:spcBef>
                <a:spcPct val="0"/>
              </a:spcBef>
              <a:spcAft>
                <a:spcPct val="0"/>
              </a:spcAft>
              <a:defRPr sz="2800" b="1">
                <a:solidFill>
                  <a:schemeClr val="tx1"/>
                </a:solidFill>
                <a:latin typeface="Arial" charset="0"/>
              </a:defRPr>
            </a:lvl9pPr>
          </a:lstStyle>
          <a:p>
            <a:pPr algn="l" eaLnBrk="1" hangingPunct="1"/>
            <a:r>
              <a:rPr kumimoji="1" lang="en-US" altLang="ja-JP" sz="2400" u="sng" dirty="0">
                <a:solidFill>
                  <a:srgbClr val="FF0000"/>
                </a:solidFill>
                <a:latin typeface="ＭＳ Ｐゴシック" charset="-128"/>
                <a:ea typeface="ＭＳ Ｐゴシック" charset="-128"/>
              </a:rPr>
              <a:t>T Co. valve </a:t>
            </a:r>
            <a:r>
              <a:rPr kumimoji="1" lang="en-US" altLang="ja-JP" sz="2400" u="sng" dirty="0">
                <a:solidFill>
                  <a:srgbClr val="FF0000"/>
                </a:solidFill>
                <a:latin typeface="Times New Roman" pitchFamily="18" charset="0"/>
                <a:ea typeface="ＭＳ Ｐゴシック" charset="-128"/>
              </a:rPr>
              <a:t>“</a:t>
            </a:r>
            <a:r>
              <a:rPr kumimoji="1" lang="en-US" altLang="ja-JP" sz="2400" u="sng" dirty="0">
                <a:solidFill>
                  <a:srgbClr val="FF0000"/>
                </a:solidFill>
                <a:latin typeface="ＭＳ Ｐゴシック" charset="-128"/>
                <a:ea typeface="ＭＳ Ｐゴシック" charset="-128"/>
              </a:rPr>
              <a:t>A</a:t>
            </a:r>
            <a:r>
              <a:rPr kumimoji="1" lang="en-US" altLang="ja-JP" sz="2400" u="sng" dirty="0">
                <a:solidFill>
                  <a:srgbClr val="FF0000"/>
                </a:solidFill>
                <a:latin typeface="Times New Roman" pitchFamily="18" charset="0"/>
                <a:ea typeface="ＭＳ Ｐゴシック" charset="-128"/>
              </a:rPr>
              <a:t>”</a:t>
            </a:r>
            <a:endParaRPr kumimoji="1" lang="en-US" altLang="ja-JP" sz="2400" u="sng" dirty="0">
              <a:solidFill>
                <a:srgbClr val="FF0000"/>
              </a:solidFill>
              <a:latin typeface="ＭＳ Ｐゴシック" charset="-128"/>
              <a:ea typeface="ＭＳ Ｐゴシック" charset="-128"/>
            </a:endParaRPr>
          </a:p>
        </p:txBody>
      </p:sp>
      <p:sp>
        <p:nvSpPr>
          <p:cNvPr id="17413" name="Rectangle 5"/>
          <p:cNvSpPr>
            <a:spLocks noChangeArrowheads="1"/>
          </p:cNvSpPr>
          <p:nvPr/>
        </p:nvSpPr>
        <p:spPr bwMode="auto">
          <a:xfrm>
            <a:off x="3271838" y="2452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ea typeface="ＭＳ Ｐゴシック" charset="-128"/>
            </a:endParaRPr>
          </a:p>
        </p:txBody>
      </p:sp>
      <p:pic>
        <p:nvPicPr>
          <p:cNvPr id="17414" name="Picture 6" descr="PC120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143000"/>
            <a:ext cx="3581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angle 7"/>
          <p:cNvSpPr>
            <a:spLocks noChangeArrowheads="1"/>
          </p:cNvSpPr>
          <p:nvPr/>
        </p:nvSpPr>
        <p:spPr bwMode="auto">
          <a:xfrm>
            <a:off x="3271838" y="2452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ea typeface="ＭＳ Ｐゴシック" charset="-128"/>
            </a:endParaRPr>
          </a:p>
        </p:txBody>
      </p:sp>
      <p:pic>
        <p:nvPicPr>
          <p:cNvPr id="17416" name="Picture 8" descr="PC120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733800"/>
            <a:ext cx="3667125"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9" descr="..\..\..\WINDOWS\ﾃﾞｽｸﾄｯﾌﾟ\DCIM\圧縮\P10100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246563"/>
            <a:ext cx="3124200"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Text Box 10"/>
          <p:cNvSpPr txBox="1">
            <a:spLocks noChangeArrowheads="1"/>
          </p:cNvSpPr>
          <p:nvPr/>
        </p:nvSpPr>
        <p:spPr bwMode="auto">
          <a:xfrm>
            <a:off x="923925" y="2438400"/>
            <a:ext cx="3733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Arial" charset="0"/>
              </a:defRPr>
            </a:lvl1pPr>
            <a:lvl2pPr marL="742950" indent="-285750">
              <a:defRPr sz="2800" b="1">
                <a:solidFill>
                  <a:schemeClr val="tx1"/>
                </a:solidFill>
                <a:latin typeface="Arial" charset="0"/>
              </a:defRPr>
            </a:lvl2pPr>
            <a:lvl3pPr marL="1143000" indent="-228600">
              <a:defRPr sz="2800" b="1">
                <a:solidFill>
                  <a:schemeClr val="tx1"/>
                </a:solidFill>
                <a:latin typeface="Arial" charset="0"/>
              </a:defRPr>
            </a:lvl3pPr>
            <a:lvl4pPr marL="1600200" indent="-228600">
              <a:defRPr sz="2800" b="1">
                <a:solidFill>
                  <a:schemeClr val="tx1"/>
                </a:solidFill>
                <a:latin typeface="Arial" charset="0"/>
              </a:defRPr>
            </a:lvl4pPr>
            <a:lvl5pPr marL="2057400" indent="-228600">
              <a:defRPr sz="2800" b="1">
                <a:solidFill>
                  <a:schemeClr val="tx1"/>
                </a:solidFill>
                <a:latin typeface="Arial" charset="0"/>
              </a:defRPr>
            </a:lvl5pPr>
            <a:lvl6pPr marL="2514600" indent="-228600" algn="ctr" eaLnBrk="0" fontAlgn="base" hangingPunct="0">
              <a:spcBef>
                <a:spcPct val="0"/>
              </a:spcBef>
              <a:spcAft>
                <a:spcPct val="0"/>
              </a:spcAft>
              <a:defRPr sz="2800" b="1">
                <a:solidFill>
                  <a:schemeClr val="tx1"/>
                </a:solidFill>
                <a:latin typeface="Arial" charset="0"/>
              </a:defRPr>
            </a:lvl6pPr>
            <a:lvl7pPr marL="2971800" indent="-228600" algn="ctr" eaLnBrk="0" fontAlgn="base" hangingPunct="0">
              <a:spcBef>
                <a:spcPct val="0"/>
              </a:spcBef>
              <a:spcAft>
                <a:spcPct val="0"/>
              </a:spcAft>
              <a:defRPr sz="2800" b="1">
                <a:solidFill>
                  <a:schemeClr val="tx1"/>
                </a:solidFill>
                <a:latin typeface="Arial" charset="0"/>
              </a:defRPr>
            </a:lvl7pPr>
            <a:lvl8pPr marL="3429000" indent="-228600" algn="ctr" eaLnBrk="0" fontAlgn="base" hangingPunct="0">
              <a:spcBef>
                <a:spcPct val="0"/>
              </a:spcBef>
              <a:spcAft>
                <a:spcPct val="0"/>
              </a:spcAft>
              <a:defRPr sz="2800" b="1">
                <a:solidFill>
                  <a:schemeClr val="tx1"/>
                </a:solidFill>
                <a:latin typeface="Arial" charset="0"/>
              </a:defRPr>
            </a:lvl8pPr>
            <a:lvl9pPr marL="3886200" indent="-228600" algn="ctr" eaLnBrk="0" fontAlgn="base" hangingPunct="0">
              <a:spcBef>
                <a:spcPct val="0"/>
              </a:spcBef>
              <a:spcAft>
                <a:spcPct val="0"/>
              </a:spcAft>
              <a:defRPr sz="2800" b="1">
                <a:solidFill>
                  <a:schemeClr val="tx1"/>
                </a:solidFill>
                <a:latin typeface="Arial" charset="0"/>
              </a:defRPr>
            </a:lvl9pPr>
          </a:lstStyle>
          <a:p>
            <a:pPr algn="l" eaLnBrk="1" hangingPunct="1"/>
            <a:r>
              <a:rPr kumimoji="1" lang="en-US" altLang="ja-JP" sz="2000">
                <a:latin typeface="ＭＳ Ｐゴシック" charset="-128"/>
                <a:ea typeface="ＭＳ Ｐゴシック" charset="-128"/>
              </a:rPr>
              <a:t>Found no remarkable residual after CIP</a:t>
            </a:r>
          </a:p>
        </p:txBody>
      </p:sp>
      <p:sp>
        <p:nvSpPr>
          <p:cNvPr id="17419" name="Rectangle 11"/>
          <p:cNvSpPr>
            <a:spLocks noChangeArrowheads="1"/>
          </p:cNvSpPr>
          <p:nvPr/>
        </p:nvSpPr>
        <p:spPr bwMode="auto">
          <a:xfrm>
            <a:off x="685800" y="228600"/>
            <a:ext cx="6426200" cy="5842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l">
              <a:lnSpc>
                <a:spcPct val="95000"/>
              </a:lnSpc>
            </a:pPr>
            <a:r>
              <a:rPr lang="en-US" altLang="ja-JP" sz="3000" dirty="0">
                <a:ea typeface="ＭＳ Ｐゴシック" charset="-128"/>
              </a:rPr>
              <a:t>Learning from incidents in Japan</a:t>
            </a:r>
          </a:p>
        </p:txBody>
      </p:sp>
      <p:sp>
        <p:nvSpPr>
          <p:cNvPr id="2" name="スライド番号プレースホルダー 1">
            <a:extLst>
              <a:ext uri="{FF2B5EF4-FFF2-40B4-BE49-F238E27FC236}">
                <a16:creationId xmlns:a16="http://schemas.microsoft.com/office/drawing/2014/main" id="{966F0D9D-F13E-4E07-94DF-2AD37201572A}"/>
              </a:ext>
            </a:extLst>
          </p:cNvPr>
          <p:cNvSpPr>
            <a:spLocks noGrp="1"/>
          </p:cNvSpPr>
          <p:nvPr>
            <p:ph type="sldNum" sz="quarter" idx="12"/>
          </p:nvPr>
        </p:nvSpPr>
        <p:spPr/>
        <p:txBody>
          <a:bodyPr/>
          <a:lstStyle/>
          <a:p>
            <a:fld id="{1557A453-9820-4273-9442-1A1DE1698562}" type="slidenum">
              <a:rPr kumimoji="1" lang="ja-JP" altLang="en-US" smtClean="0"/>
              <a:t>187</a:t>
            </a:fld>
            <a:endParaRPr kumimoji="1" lang="ja-JP" altLang="en-US"/>
          </a:p>
        </p:txBody>
      </p:sp>
    </p:spTree>
    <p:extLst>
      <p:ext uri="{BB962C8B-B14F-4D97-AF65-F5344CB8AC3E}">
        <p14:creationId xmlns:p14="http://schemas.microsoft.com/office/powerpoint/2010/main" val="155694119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4325" y="365126"/>
            <a:ext cx="8515350" cy="1136838"/>
          </a:xfrm>
        </p:spPr>
        <p:txBody>
          <a:bodyPr>
            <a:normAutofit/>
          </a:bodyPr>
          <a:lstStyle/>
          <a:p>
            <a:r>
              <a:rPr kumimoji="1" lang="ja-JP" altLang="en-US" dirty="0">
                <a:latin typeface="BIZ UDPゴシック" panose="020B0400000000000000" pitchFamily="50" charset="-128"/>
                <a:ea typeface="BIZ UDPゴシック" panose="020B0400000000000000" pitchFamily="50" charset="-128"/>
              </a:rPr>
              <a:t>いずれにしろ担当者の五感が大事</a:t>
            </a:r>
          </a:p>
        </p:txBody>
      </p:sp>
      <p:sp>
        <p:nvSpPr>
          <p:cNvPr id="3" name="コンテンツ プレースホルダー 2"/>
          <p:cNvSpPr>
            <a:spLocks noGrp="1"/>
          </p:cNvSpPr>
          <p:nvPr>
            <p:ph idx="1"/>
          </p:nvPr>
        </p:nvSpPr>
        <p:spPr/>
        <p:txBody>
          <a:bodyPr/>
          <a:lstStyle/>
          <a:p>
            <a:r>
              <a:rPr kumimoji="1" lang="ja-JP" altLang="en-US" dirty="0">
                <a:latin typeface="BIZ UDPゴシック" panose="020B0400000000000000" pitchFamily="50" charset="-128"/>
                <a:ea typeface="BIZ UDPゴシック" panose="020B0400000000000000" pitchFamily="50" charset="-128"/>
              </a:rPr>
              <a:t>光り方が違わないか</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ぬめり　粘りがないか</a:t>
            </a:r>
            <a:endParaRPr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いつもと違う匂いがしないか</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前兆として・・・傷がついていないか</a:t>
            </a:r>
            <a:endParaRPr kumimoji="1" lang="ja-JP" altLang="en-US" dirty="0">
              <a:latin typeface="BIZ UDPゴシック" panose="020B0400000000000000" pitchFamily="50" charset="-128"/>
              <a:ea typeface="BIZ UDPゴシック" panose="020B0400000000000000" pitchFamily="50" charset="-128"/>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034" y="4130210"/>
            <a:ext cx="3452966" cy="2370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団子鼻にマッサージは逆効果？1日5分で鼻が細くなるマッサージ2選">
            <a:extLst>
              <a:ext uri="{FF2B5EF4-FFF2-40B4-BE49-F238E27FC236}">
                <a16:creationId xmlns:a16="http://schemas.microsoft.com/office/drawing/2014/main" id="{A46DB9A9-37A1-4062-BE0F-0B30C0CA1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155762"/>
            <a:ext cx="3553770" cy="2370414"/>
          </a:xfrm>
          <a:prstGeom prst="rect">
            <a:avLst/>
          </a:prstGeom>
          <a:noFill/>
          <a:extLst>
            <a:ext uri="{909E8E84-426E-40DD-AFC4-6F175D3DCCD1}">
              <a14:hiddenFill xmlns:a14="http://schemas.microsoft.com/office/drawing/2010/main">
                <a:solidFill>
                  <a:srgbClr val="FFFFFF"/>
                </a:solidFill>
              </a14:hiddenFill>
            </a:ext>
          </a:extLst>
        </p:spPr>
      </p:pic>
      <p:sp>
        <p:nvSpPr>
          <p:cNvPr id="5" name="スライド番号プレースホルダー 4">
            <a:extLst>
              <a:ext uri="{FF2B5EF4-FFF2-40B4-BE49-F238E27FC236}">
                <a16:creationId xmlns:a16="http://schemas.microsoft.com/office/drawing/2014/main" id="{AF788041-754C-4DE5-BEDB-2A730A3BA222}"/>
              </a:ext>
            </a:extLst>
          </p:cNvPr>
          <p:cNvSpPr>
            <a:spLocks noGrp="1"/>
          </p:cNvSpPr>
          <p:nvPr>
            <p:ph type="sldNum" sz="quarter" idx="12"/>
          </p:nvPr>
        </p:nvSpPr>
        <p:spPr/>
        <p:txBody>
          <a:bodyPr/>
          <a:lstStyle/>
          <a:p>
            <a:fld id="{1557A453-9820-4273-9442-1A1DE1698562}" type="slidenum">
              <a:rPr kumimoji="1" lang="ja-JP" altLang="en-US" smtClean="0"/>
              <a:t>188</a:t>
            </a:fld>
            <a:endParaRPr kumimoji="1" lang="ja-JP" altLang="en-US" dirty="0"/>
          </a:p>
        </p:txBody>
      </p:sp>
    </p:spTree>
    <p:extLst>
      <p:ext uri="{BB962C8B-B14F-4D97-AF65-F5344CB8AC3E}">
        <p14:creationId xmlns:p14="http://schemas.microsoft.com/office/powerpoint/2010/main" val="180114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arn(inVertical)">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BIZ UDPゴシック" panose="020B0400000000000000" pitchFamily="50" charset="-128"/>
                <a:ea typeface="BIZ UDPゴシック" panose="020B0400000000000000" pitchFamily="50" charset="-128"/>
              </a:rPr>
              <a:t>T</a:t>
            </a:r>
            <a:r>
              <a:rPr lang="ja-JP" altLang="en-US" dirty="0">
                <a:latin typeface="BIZ UDPゴシック" panose="020B0400000000000000" pitchFamily="50" charset="-128"/>
                <a:ea typeface="BIZ UDPゴシック" panose="020B0400000000000000" pitchFamily="50" charset="-128"/>
              </a:rPr>
              <a:t>社</a:t>
            </a:r>
            <a:r>
              <a:rPr kumimoji="1" lang="ja-JP" altLang="en-US" dirty="0">
                <a:latin typeface="BIZ UDPゴシック" panose="020B0400000000000000" pitchFamily="50" charset="-128"/>
                <a:ea typeface="BIZ UDPゴシック" panose="020B0400000000000000" pitchFamily="50" charset="-128"/>
              </a:rPr>
              <a:t>のバイアス</a:t>
            </a:r>
          </a:p>
        </p:txBody>
      </p:sp>
      <p:sp>
        <p:nvSpPr>
          <p:cNvPr id="3" name="コンテンツ プレースホルダー 2"/>
          <p:cNvSpPr>
            <a:spLocks noGrp="1"/>
          </p:cNvSpPr>
          <p:nvPr>
            <p:ph idx="1"/>
          </p:nvPr>
        </p:nvSpPr>
        <p:spPr/>
        <p:txBody>
          <a:bodyPr>
            <a:normAutofit lnSpcReduction="10000"/>
          </a:bodyPr>
          <a:lstStyle/>
          <a:p>
            <a:r>
              <a:rPr kumimoji="1" lang="ja-JP" altLang="en-US" dirty="0">
                <a:latin typeface="BIZ UDPゴシック" panose="020B0400000000000000" pitchFamily="50" charset="-128"/>
                <a:ea typeface="BIZ UDPゴシック" panose="020B0400000000000000" pitchFamily="50" charset="-128"/>
              </a:rPr>
              <a:t>すぐにピンポールと決めつけたがる</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（パックチェックしながら　ピンホール</a:t>
            </a:r>
            <a:endParaRPr kumimoji="1" lang="en-US" altLang="ja-JP" dirty="0">
              <a:latin typeface="BIZ UDPゴシック" panose="020B0400000000000000" pitchFamily="50" charset="-128"/>
              <a:ea typeface="BIZ UDPゴシック" panose="020B0400000000000000" pitchFamily="50" charset="-128"/>
            </a:endParaRPr>
          </a:p>
          <a:p>
            <a:pPr marL="0" indent="0">
              <a:buNone/>
            </a:pPr>
            <a:r>
              <a:rPr lang="ja-JP" altLang="en-US" dirty="0">
                <a:latin typeface="BIZ UDPゴシック" panose="020B0400000000000000" pitchFamily="50" charset="-128"/>
                <a:ea typeface="BIZ UDPゴシック" panose="020B0400000000000000" pitchFamily="50" charset="-128"/>
              </a:rPr>
              <a:t>　　を作ってしまう）</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包材メーカーとしては二流</a:t>
            </a:r>
            <a:endParaRPr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パーツを　やたらと替えたがる（毎度あり！）</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インダクションにまでトラブル</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グローバルに何が起こっているのか　知らないのか　とぼけているのか・・・なんで　　　　　　　　　マシンのデザインが変わったのか　その理由は決して言わない</a:t>
            </a:r>
            <a:endParaRPr kumimoji="1" lang="en-US" altLang="ja-JP"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BA017445-AF82-4866-A04D-02696FDA8457}"/>
              </a:ext>
            </a:extLst>
          </p:cNvPr>
          <p:cNvSpPr>
            <a:spLocks noGrp="1"/>
          </p:cNvSpPr>
          <p:nvPr>
            <p:ph type="sldNum" sz="quarter" idx="12"/>
          </p:nvPr>
        </p:nvSpPr>
        <p:spPr/>
        <p:txBody>
          <a:bodyPr/>
          <a:lstStyle/>
          <a:p>
            <a:fld id="{1557A453-9820-4273-9442-1A1DE1698562}" type="slidenum">
              <a:rPr kumimoji="1" lang="ja-JP" altLang="en-US" smtClean="0"/>
              <a:t>189</a:t>
            </a:fld>
            <a:endParaRPr kumimoji="1" lang="ja-JP" altLang="en-US"/>
          </a:p>
        </p:txBody>
      </p:sp>
    </p:spTree>
    <p:extLst>
      <p:ext uri="{BB962C8B-B14F-4D97-AF65-F5344CB8AC3E}">
        <p14:creationId xmlns:p14="http://schemas.microsoft.com/office/powerpoint/2010/main" val="3345632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678449" y="335195"/>
            <a:ext cx="8079581" cy="1658198"/>
          </a:xfrm>
        </p:spPr>
        <p:txBody>
          <a:bodyPr/>
          <a:lstStyle/>
          <a:p>
            <a:r>
              <a:rPr kumimoji="1" lang="ja-JP" altLang="en-US" dirty="0">
                <a:solidFill>
                  <a:srgbClr val="FF0000"/>
                </a:solidFill>
                <a:latin typeface="BIZ UDPゴシック" panose="020B0400000000000000" pitchFamily="50" charset="-128"/>
                <a:ea typeface="BIZ UDPゴシック" panose="020B0400000000000000" pitchFamily="50" charset="-128"/>
              </a:rPr>
              <a:t>クックバリューという考え方</a:t>
            </a: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a:xfrm>
            <a:off x="146265" y="1712592"/>
            <a:ext cx="8997735" cy="4264140"/>
          </a:xfrm>
        </p:spPr>
        <p:txBody>
          <a:bodyPr>
            <a:normAutofit lnSpcReduction="10000"/>
          </a:bodyPr>
          <a:lstStyle/>
          <a:p>
            <a:pPr>
              <a:lnSpc>
                <a:spcPct val="90000"/>
              </a:lnSpc>
              <a:buFont typeface="Wingdings" panose="05000000000000000000" pitchFamily="2" charset="2"/>
              <a:buChar char="Ø"/>
            </a:pPr>
            <a:r>
              <a:rPr lang="en-US" altLang="ja-JP" sz="2800" dirty="0">
                <a:latin typeface="BIZ UDPゴシック" panose="020B0400000000000000" pitchFamily="50" charset="-128"/>
                <a:ea typeface="BIZ UDPゴシック" panose="020B0400000000000000" pitchFamily="50" charset="-128"/>
              </a:rPr>
              <a:t>F</a:t>
            </a:r>
            <a:r>
              <a:rPr lang="ja-JP" altLang="en-US" sz="2800" dirty="0">
                <a:latin typeface="BIZ UDPゴシック" panose="020B0400000000000000" pitchFamily="50" charset="-128"/>
                <a:ea typeface="BIZ UDPゴシック" panose="020B0400000000000000" pitchFamily="50" charset="-128"/>
              </a:rPr>
              <a:t>値と極似、</a:t>
            </a:r>
            <a:r>
              <a:rPr lang="en-US" altLang="ja-JP" sz="2800" dirty="0">
                <a:latin typeface="BIZ UDPゴシック" panose="020B0400000000000000" pitchFamily="50" charset="-128"/>
                <a:ea typeface="BIZ UDPゴシック" panose="020B0400000000000000" pitchFamily="50" charset="-128"/>
              </a:rPr>
              <a:t>D</a:t>
            </a:r>
            <a:r>
              <a:rPr lang="ja-JP" altLang="en-US" sz="2800" dirty="0">
                <a:latin typeface="BIZ UDPゴシック" panose="020B0400000000000000" pitchFamily="50" charset="-128"/>
                <a:ea typeface="BIZ UDPゴシック" panose="020B0400000000000000" pitchFamily="50" charset="-128"/>
              </a:rPr>
              <a:t>と</a:t>
            </a:r>
            <a:r>
              <a:rPr lang="en-US" altLang="ja-JP" sz="2800" dirty="0">
                <a:latin typeface="BIZ UDPゴシック" panose="020B0400000000000000" pitchFamily="50" charset="-128"/>
                <a:ea typeface="BIZ UDPゴシック" panose="020B0400000000000000" pitchFamily="50" charset="-128"/>
              </a:rPr>
              <a:t>z</a:t>
            </a:r>
            <a:r>
              <a:rPr lang="ja-JP" altLang="en-US" sz="2800" dirty="0">
                <a:latin typeface="BIZ UDPゴシック" panose="020B0400000000000000" pitchFamily="50" charset="-128"/>
                <a:ea typeface="BIZ UDPゴシック" panose="020B0400000000000000" pitchFamily="50" charset="-128"/>
              </a:rPr>
              <a:t>を変えるだけ　</a:t>
            </a:r>
            <a:endParaRPr lang="en-US" altLang="ja-JP" sz="2800" dirty="0">
              <a:latin typeface="BIZ UDPゴシック" panose="020B0400000000000000" pitchFamily="50" charset="-128"/>
              <a:ea typeface="BIZ UDPゴシック" panose="020B0400000000000000" pitchFamily="50" charset="-128"/>
            </a:endParaRPr>
          </a:p>
          <a:p>
            <a:pPr>
              <a:lnSpc>
                <a:spcPct val="90000"/>
              </a:lnSpc>
              <a:buFont typeface="Wingdings" panose="05000000000000000000" pitchFamily="2" charset="2"/>
              <a:buChar char="Ø"/>
            </a:pPr>
            <a:r>
              <a:rPr kumimoji="1" lang="ja-JP" altLang="en-US" sz="2800" dirty="0">
                <a:latin typeface="BIZ UDPゴシック" panose="020B0400000000000000" pitchFamily="50" charset="-128"/>
                <a:ea typeface="BIZ UDPゴシック" panose="020B0400000000000000" pitchFamily="50" charset="-128"/>
              </a:rPr>
              <a:t>熱による細菌の殺滅ではなく</a:t>
            </a:r>
            <a:endParaRPr kumimoji="1" lang="en-US" altLang="ja-JP" sz="2800" dirty="0">
              <a:latin typeface="BIZ UDPゴシック" panose="020B0400000000000000" pitchFamily="50" charset="-128"/>
              <a:ea typeface="BIZ UDPゴシック" panose="020B0400000000000000" pitchFamily="50" charset="-128"/>
            </a:endParaRPr>
          </a:p>
          <a:p>
            <a:pPr>
              <a:lnSpc>
                <a:spcPct val="90000"/>
              </a:lnSpc>
              <a:buFont typeface="Wingdings" panose="05000000000000000000" pitchFamily="2" charset="2"/>
              <a:buChar char="Ø"/>
            </a:pPr>
            <a:r>
              <a:rPr lang="ja-JP" altLang="en-US" sz="2800" dirty="0">
                <a:latin typeface="BIZ UDPゴシック" panose="020B0400000000000000" pitchFamily="50" charset="-128"/>
                <a:ea typeface="BIZ UDPゴシック" panose="020B0400000000000000" pitchFamily="50" charset="-128"/>
              </a:rPr>
              <a:t>熱による品質劣化の指標（時には品質向上の指標）</a:t>
            </a:r>
            <a:endParaRPr lang="en-US" altLang="ja-JP" sz="2800" dirty="0">
              <a:latin typeface="BIZ UDPゴシック" panose="020B0400000000000000" pitchFamily="50" charset="-128"/>
              <a:ea typeface="BIZ UDPゴシック" panose="020B0400000000000000" pitchFamily="50" charset="-128"/>
            </a:endParaRPr>
          </a:p>
          <a:p>
            <a:pPr>
              <a:lnSpc>
                <a:spcPct val="90000"/>
              </a:lnSpc>
              <a:buFont typeface="Wingdings" panose="05000000000000000000" pitchFamily="2" charset="2"/>
              <a:buChar char="Ø"/>
            </a:pPr>
            <a:r>
              <a:rPr lang="ja-JP" altLang="en-US" sz="2800" dirty="0">
                <a:latin typeface="BIZ UDPゴシック" panose="020B0400000000000000" pitchFamily="50" charset="-128"/>
                <a:ea typeface="BIZ UDPゴシック" panose="020B0400000000000000" pitchFamily="50" charset="-128"/>
              </a:rPr>
              <a:t>クッキング（調理）効果の目安</a:t>
            </a:r>
            <a:endParaRPr lang="en-US" altLang="ja-JP" sz="2800" dirty="0">
              <a:latin typeface="BIZ UDPゴシック" panose="020B0400000000000000" pitchFamily="50" charset="-128"/>
              <a:ea typeface="BIZ UDPゴシック" panose="020B0400000000000000" pitchFamily="50" charset="-128"/>
            </a:endParaRPr>
          </a:p>
          <a:p>
            <a:pPr>
              <a:lnSpc>
                <a:spcPct val="90000"/>
              </a:lnSpc>
              <a:buFont typeface="Wingdings" panose="05000000000000000000" pitchFamily="2" charset="2"/>
              <a:buChar char="Ø"/>
            </a:pPr>
            <a:r>
              <a:rPr lang="ja-JP" altLang="en-US" sz="2800" dirty="0">
                <a:latin typeface="BIZ UDPゴシック" panose="020B0400000000000000" pitchFamily="50" charset="-128"/>
                <a:ea typeface="BIZ UDPゴシック" panose="020B0400000000000000" pitchFamily="50" charset="-128"/>
              </a:rPr>
              <a:t>しかし　ことが官能的な評価なので　</a:t>
            </a:r>
            <a:r>
              <a:rPr lang="ja-JP" altLang="en-US" sz="2800" dirty="0">
                <a:highlight>
                  <a:srgbClr val="FF7C80"/>
                </a:highlight>
                <a:latin typeface="BIZ UDPゴシック" panose="020B0400000000000000" pitchFamily="50" charset="-128"/>
                <a:ea typeface="BIZ UDPゴシック" panose="020B0400000000000000" pitchFamily="50" charset="-128"/>
              </a:rPr>
              <a:t>自分たちで　この特徴のこれだけの変化には　何℃で何分のクッキングが必要、それが　何℃だったらどれだけ変化するという事前調査を必要とする</a:t>
            </a:r>
            <a:endParaRPr kumimoji="1" lang="en-US" altLang="ja-JP" sz="2800" dirty="0">
              <a:highlight>
                <a:srgbClr val="FF7C80"/>
              </a:highlight>
              <a:latin typeface="BIZ UDPゴシック" panose="020B0400000000000000" pitchFamily="50" charset="-128"/>
              <a:ea typeface="BIZ UDPゴシック" panose="020B0400000000000000" pitchFamily="50" charset="-128"/>
            </a:endParaRPr>
          </a:p>
          <a:p>
            <a:pPr marL="0" indent="0">
              <a:lnSpc>
                <a:spcPct val="90000"/>
              </a:lnSpc>
              <a:buNone/>
            </a:pPr>
            <a:r>
              <a:rPr lang="ja-JP" altLang="en-US" sz="2800" dirty="0">
                <a:highlight>
                  <a:srgbClr val="FF7C80"/>
                </a:highlight>
                <a:latin typeface="BIZ UDPゴシック" panose="020B0400000000000000" pitchFamily="50" charset="-128"/>
                <a:ea typeface="BIZ UDPゴシック" panose="020B0400000000000000" pitchFamily="50" charset="-128"/>
              </a:rPr>
              <a:t>嗜好がことなるので　外国のクックバリューはあてにならない</a:t>
            </a:r>
            <a:endParaRPr lang="en-US" altLang="ja-JP" sz="2800" dirty="0">
              <a:highlight>
                <a:srgbClr val="FF7C80"/>
              </a:highlight>
              <a:latin typeface="BIZ UDPゴシック" panose="020B0400000000000000" pitchFamily="50" charset="-128"/>
              <a:ea typeface="BIZ UDPゴシック" panose="020B0400000000000000" pitchFamily="50" charset="-128"/>
            </a:endParaRPr>
          </a:p>
          <a:p>
            <a:pPr marL="0" indent="0">
              <a:lnSpc>
                <a:spcPct val="90000"/>
              </a:lnSpc>
              <a:buNone/>
            </a:pPr>
            <a:endParaRPr kumimoji="1" lang="en-US" altLang="ja-JP" sz="2800" dirty="0">
              <a:latin typeface="BIZ UDPゴシック" panose="020B0400000000000000" pitchFamily="50" charset="-128"/>
              <a:ea typeface="BIZ UDPゴシック" panose="020B0400000000000000" pitchFamily="50" charset="-128"/>
            </a:endParaRPr>
          </a:p>
          <a:p>
            <a:pPr>
              <a:lnSpc>
                <a:spcPct val="90000"/>
              </a:lnSpc>
              <a:buFont typeface="Wingdings" panose="05000000000000000000" pitchFamily="2" charset="2"/>
              <a:buChar char="Ø"/>
            </a:pP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19</a:t>
            </a:fld>
            <a:endParaRPr kumimoji="1" lang="ja-JP" altLang="en-US" dirty="0"/>
          </a:p>
        </p:txBody>
      </p:sp>
    </p:spTree>
    <p:extLst>
      <p:ext uri="{BB962C8B-B14F-4D97-AF65-F5344CB8AC3E}">
        <p14:creationId xmlns:p14="http://schemas.microsoft.com/office/powerpoint/2010/main" val="295366175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円/楕円 1"/>
          <p:cNvSpPr/>
          <p:nvPr/>
        </p:nvSpPr>
        <p:spPr>
          <a:xfrm>
            <a:off x="395536" y="3645024"/>
            <a:ext cx="1872208" cy="1544778"/>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FF0000"/>
                </a:solidFill>
                <a:latin typeface="BIZ UDPゴシック" panose="020B0400000000000000" pitchFamily="50" charset="-128"/>
                <a:ea typeface="BIZ UDPゴシック" panose="020B0400000000000000" pitchFamily="50" charset="-128"/>
              </a:rPr>
              <a:t>菌はなにか？</a:t>
            </a:r>
          </a:p>
        </p:txBody>
      </p:sp>
      <p:sp>
        <p:nvSpPr>
          <p:cNvPr id="3" name="円/楕円 2"/>
          <p:cNvSpPr/>
          <p:nvPr/>
        </p:nvSpPr>
        <p:spPr>
          <a:xfrm>
            <a:off x="4211960" y="497075"/>
            <a:ext cx="1872208" cy="1544778"/>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BIZ UDPゴシック" panose="020B0400000000000000" pitchFamily="50" charset="-128"/>
                <a:ea typeface="BIZ UDPゴシック" panose="020B0400000000000000" pitchFamily="50" charset="-128"/>
              </a:rPr>
              <a:t>耐熱性・耐薬品性</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4" name="円/楕円 3"/>
          <p:cNvSpPr/>
          <p:nvPr/>
        </p:nvSpPr>
        <p:spPr>
          <a:xfrm>
            <a:off x="2166642" y="4901770"/>
            <a:ext cx="1872208" cy="1544778"/>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BIZ UDPゴシック" panose="020B0400000000000000" pitchFamily="50" charset="-128"/>
                <a:ea typeface="BIZ UDPゴシック" panose="020B0400000000000000" pitchFamily="50" charset="-128"/>
              </a:rPr>
              <a:t>自身の病原性・毒素</a:t>
            </a:r>
            <a:endParaRPr lang="en-US" altLang="ja-JP" dirty="0">
              <a:solidFill>
                <a:srgbClr val="FF0000"/>
              </a:solidFill>
              <a:latin typeface="BIZ UDPゴシック" panose="020B0400000000000000" pitchFamily="50" charset="-128"/>
              <a:ea typeface="BIZ UDPゴシック" panose="020B0400000000000000" pitchFamily="50" charset="-128"/>
            </a:endParaRPr>
          </a:p>
          <a:p>
            <a:pPr algn="ctr"/>
            <a:r>
              <a:rPr lang="ja-JP" altLang="en-US" dirty="0">
                <a:solidFill>
                  <a:srgbClr val="FF0000"/>
                </a:solidFill>
                <a:latin typeface="BIZ UDPゴシック" panose="020B0400000000000000" pitchFamily="50" charset="-128"/>
                <a:ea typeface="BIZ UDPゴシック" panose="020B0400000000000000" pitchFamily="50" charset="-128"/>
              </a:rPr>
              <a:t>産生</a:t>
            </a:r>
            <a:r>
              <a:rPr kumimoji="1" lang="ja-JP" altLang="en-US" dirty="0">
                <a:solidFill>
                  <a:srgbClr val="FF0000"/>
                </a:solidFill>
                <a:latin typeface="BIZ UDPゴシック" panose="020B0400000000000000" pitchFamily="50" charset="-128"/>
                <a:ea typeface="BIZ UDPゴシック" panose="020B0400000000000000" pitchFamily="50" charset="-128"/>
              </a:rPr>
              <a:t>の可能性</a:t>
            </a:r>
          </a:p>
        </p:txBody>
      </p:sp>
      <p:sp>
        <p:nvSpPr>
          <p:cNvPr id="5" name="円/楕円 4"/>
          <p:cNvSpPr/>
          <p:nvPr/>
        </p:nvSpPr>
        <p:spPr>
          <a:xfrm>
            <a:off x="4938007" y="2924944"/>
            <a:ext cx="1152128" cy="949396"/>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BIZ UDPゴシック" panose="020B0400000000000000" pitchFamily="50" charset="-128"/>
                <a:ea typeface="BIZ UDPゴシック" panose="020B0400000000000000" pitchFamily="50" charset="-128"/>
              </a:rPr>
              <a:t>進入可能か</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6" name="円/楕円 5"/>
          <p:cNvSpPr/>
          <p:nvPr/>
        </p:nvSpPr>
        <p:spPr>
          <a:xfrm>
            <a:off x="6588224" y="260648"/>
            <a:ext cx="1296144" cy="1185823"/>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BIZ UDPゴシック" panose="020B0400000000000000" pitchFamily="50" charset="-128"/>
                <a:ea typeface="BIZ UDPゴシック" panose="020B0400000000000000" pitchFamily="50" charset="-128"/>
              </a:rPr>
              <a:t>生存生息可能か</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7" name="円/楕円 6"/>
          <p:cNvSpPr/>
          <p:nvPr/>
        </p:nvSpPr>
        <p:spPr>
          <a:xfrm>
            <a:off x="4751776" y="5012664"/>
            <a:ext cx="1810900" cy="1615889"/>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BIZ UDPゴシック" panose="020B0400000000000000" pitchFamily="50" charset="-128"/>
                <a:ea typeface="BIZ UDPゴシック" panose="020B0400000000000000" pitchFamily="50" charset="-128"/>
              </a:rPr>
              <a:t>ターゲット消費者</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8" name="円/楕円 7"/>
          <p:cNvSpPr/>
          <p:nvPr/>
        </p:nvSpPr>
        <p:spPr>
          <a:xfrm>
            <a:off x="2104605" y="1513041"/>
            <a:ext cx="1152128" cy="949396"/>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BIZ UDPゴシック" panose="020B0400000000000000" pitchFamily="50" charset="-128"/>
                <a:ea typeface="BIZ UDPゴシック" panose="020B0400000000000000" pitchFamily="50" charset="-128"/>
              </a:rPr>
              <a:t>単一か</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9" name="円/楕円 8"/>
          <p:cNvSpPr/>
          <p:nvPr/>
        </p:nvSpPr>
        <p:spPr>
          <a:xfrm>
            <a:off x="2963726" y="3350911"/>
            <a:ext cx="1152128" cy="949396"/>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FF0000"/>
                </a:solidFill>
                <a:latin typeface="BIZ UDPゴシック" panose="020B0400000000000000" pitchFamily="50" charset="-128"/>
                <a:ea typeface="BIZ UDPゴシック" panose="020B0400000000000000" pitchFamily="50" charset="-128"/>
              </a:rPr>
              <a:t>複数か</a:t>
            </a:r>
          </a:p>
        </p:txBody>
      </p:sp>
      <p:sp>
        <p:nvSpPr>
          <p:cNvPr id="10" name="円/楕円 9"/>
          <p:cNvSpPr/>
          <p:nvPr/>
        </p:nvSpPr>
        <p:spPr>
          <a:xfrm>
            <a:off x="6948264" y="2021831"/>
            <a:ext cx="1919238" cy="1558016"/>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BIZ UDPゴシック" panose="020B0400000000000000" pitchFamily="50" charset="-128"/>
                <a:ea typeface="BIZ UDPゴシック" panose="020B0400000000000000" pitchFamily="50" charset="-128"/>
              </a:rPr>
              <a:t>発見された原因らしきものとマッチングするか</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cxnSp>
        <p:nvCxnSpPr>
          <p:cNvPr id="12" name="直線矢印コネクタ 11"/>
          <p:cNvCxnSpPr>
            <a:stCxn id="2" idx="7"/>
          </p:cNvCxnSpPr>
          <p:nvPr/>
        </p:nvCxnSpPr>
        <p:spPr>
          <a:xfrm flipV="1">
            <a:off x="1993565" y="2462437"/>
            <a:ext cx="343552" cy="14088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a:stCxn id="2" idx="7"/>
            <a:endCxn id="9" idx="2"/>
          </p:cNvCxnSpPr>
          <p:nvPr/>
        </p:nvCxnSpPr>
        <p:spPr>
          <a:xfrm flipV="1">
            <a:off x="1993565" y="3825609"/>
            <a:ext cx="970161" cy="456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a:stCxn id="9" idx="6"/>
          </p:cNvCxnSpPr>
          <p:nvPr/>
        </p:nvCxnSpPr>
        <p:spPr>
          <a:xfrm flipV="1">
            <a:off x="4115854" y="3399642"/>
            <a:ext cx="882222" cy="425967"/>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V="1">
            <a:off x="3947129" y="1822373"/>
            <a:ext cx="539010" cy="16743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a:stCxn id="8" idx="7"/>
            <a:endCxn id="3" idx="2"/>
          </p:cNvCxnSpPr>
          <p:nvPr/>
        </p:nvCxnSpPr>
        <p:spPr>
          <a:xfrm flipV="1">
            <a:off x="3088008" y="1269464"/>
            <a:ext cx="1123952" cy="38261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6084168" y="1052736"/>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stCxn id="5" idx="7"/>
            <a:endCxn id="6" idx="3"/>
          </p:cNvCxnSpPr>
          <p:nvPr/>
        </p:nvCxnSpPr>
        <p:spPr>
          <a:xfrm flipV="1">
            <a:off x="5921410" y="1272811"/>
            <a:ext cx="856630" cy="17911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a:stCxn id="8" idx="6"/>
            <a:endCxn id="5" idx="1"/>
          </p:cNvCxnSpPr>
          <p:nvPr/>
        </p:nvCxnSpPr>
        <p:spPr>
          <a:xfrm>
            <a:off x="3256733" y="1987739"/>
            <a:ext cx="1849999" cy="10762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a:stCxn id="2" idx="5"/>
          </p:cNvCxnSpPr>
          <p:nvPr/>
        </p:nvCxnSpPr>
        <p:spPr>
          <a:xfrm>
            <a:off x="1993565" y="4963574"/>
            <a:ext cx="274179" cy="2262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a:endCxn id="7" idx="2"/>
          </p:cNvCxnSpPr>
          <p:nvPr/>
        </p:nvCxnSpPr>
        <p:spPr>
          <a:xfrm>
            <a:off x="4013302" y="5820608"/>
            <a:ext cx="73847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円/楕円 33"/>
          <p:cNvSpPr/>
          <p:nvPr/>
        </p:nvSpPr>
        <p:spPr>
          <a:xfrm>
            <a:off x="6948264" y="4038662"/>
            <a:ext cx="1872208" cy="163549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FF0000"/>
                </a:solidFill>
                <a:latin typeface="BIZ UDPゴシック" panose="020B0400000000000000" pitchFamily="50" charset="-128"/>
                <a:ea typeface="BIZ UDPゴシック" panose="020B0400000000000000" pitchFamily="50" charset="-128"/>
              </a:rPr>
              <a:t>リコールか</a:t>
            </a:r>
          </a:p>
        </p:txBody>
      </p:sp>
      <p:cxnSp>
        <p:nvCxnSpPr>
          <p:cNvPr id="36" name="直線矢印コネクタ 35"/>
          <p:cNvCxnSpPr>
            <a:stCxn id="6" idx="4"/>
          </p:cNvCxnSpPr>
          <p:nvPr/>
        </p:nvCxnSpPr>
        <p:spPr>
          <a:xfrm>
            <a:off x="7236296" y="1446471"/>
            <a:ext cx="432048" cy="575360"/>
          </a:xfrm>
          <a:prstGeom prst="straightConnector1">
            <a:avLst/>
          </a:prstGeom>
          <a:ln w="57150">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flipV="1">
            <a:off x="6516216" y="5251254"/>
            <a:ext cx="504056" cy="337986"/>
          </a:xfrm>
          <a:prstGeom prst="straightConnector1">
            <a:avLst/>
          </a:prstGeom>
          <a:ln w="57150">
            <a:prstDash val="dash"/>
            <a:headEnd type="arrow"/>
            <a:tailEnd type="arrow"/>
          </a:ln>
        </p:spPr>
        <p:style>
          <a:lnRef idx="1">
            <a:schemeClr val="accent1"/>
          </a:lnRef>
          <a:fillRef idx="0">
            <a:schemeClr val="accent1"/>
          </a:fillRef>
          <a:effectRef idx="0">
            <a:schemeClr val="accent1"/>
          </a:effectRef>
          <a:fontRef idx="minor">
            <a:schemeClr val="tx1"/>
          </a:fontRef>
        </p:style>
      </p:cxnSp>
      <p:sp>
        <p:nvSpPr>
          <p:cNvPr id="25" name="円/楕円 24"/>
          <p:cNvSpPr/>
          <p:nvPr/>
        </p:nvSpPr>
        <p:spPr>
          <a:xfrm>
            <a:off x="294434" y="649475"/>
            <a:ext cx="1872208" cy="1544778"/>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BIZ UDPゴシック" panose="020B0400000000000000" pitchFamily="50" charset="-128"/>
                <a:ea typeface="BIZ UDPゴシック" panose="020B0400000000000000" pitchFamily="50" charset="-128"/>
              </a:rPr>
              <a:t>症状を再現できるか</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cxnSp>
        <p:nvCxnSpPr>
          <p:cNvPr id="27" name="直線矢印コネクタ 26"/>
          <p:cNvCxnSpPr>
            <a:endCxn id="25" idx="4"/>
          </p:cNvCxnSpPr>
          <p:nvPr/>
        </p:nvCxnSpPr>
        <p:spPr>
          <a:xfrm flipH="1" flipV="1">
            <a:off x="1230538" y="2194253"/>
            <a:ext cx="101596" cy="1416400"/>
          </a:xfrm>
          <a:prstGeom prst="straightConnector1">
            <a:avLst/>
          </a:prstGeom>
          <a:ln w="12700">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35" name="円/楕円 34"/>
          <p:cNvSpPr/>
          <p:nvPr/>
        </p:nvSpPr>
        <p:spPr>
          <a:xfrm>
            <a:off x="2739209" y="2319521"/>
            <a:ext cx="1152128" cy="1031389"/>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BIZ UDPゴシック" panose="020B0400000000000000" pitchFamily="50" charset="-128"/>
                <a:ea typeface="BIZ UDPゴシック" panose="020B0400000000000000" pitchFamily="50" charset="-128"/>
              </a:rPr>
              <a:t>検鏡</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11" name="円/楕円 10"/>
          <p:cNvSpPr/>
          <p:nvPr/>
        </p:nvSpPr>
        <p:spPr>
          <a:xfrm>
            <a:off x="165445" y="485286"/>
            <a:ext cx="2160240" cy="18224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2037430" y="4762936"/>
            <a:ext cx="2160240" cy="18224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4599376" y="4901770"/>
            <a:ext cx="2168868" cy="17816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a:off x="6804248" y="3976842"/>
            <a:ext cx="2160240" cy="17591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2739209" y="2307732"/>
            <a:ext cx="1207920" cy="10919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294434" y="5792596"/>
            <a:ext cx="1037700" cy="8359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363234" y="6065429"/>
            <a:ext cx="986902" cy="461665"/>
          </a:xfrm>
          <a:prstGeom prst="rect">
            <a:avLst/>
          </a:prstGeom>
          <a:noFill/>
        </p:spPr>
        <p:txBody>
          <a:bodyPr wrap="square" rtlCol="0">
            <a:spAutoFit/>
          </a:bodyPr>
          <a:lstStyle/>
          <a:p>
            <a:pPr algn="ctr"/>
            <a:r>
              <a:rPr kumimoji="1" lang="ja-JP" altLang="en-US" sz="1200" dirty="0">
                <a:latin typeface="BIZ UDPゴシック" panose="020B0400000000000000" pitchFamily="50" charset="-128"/>
                <a:ea typeface="BIZ UDPゴシック" panose="020B0400000000000000" pitchFamily="50" charset="-128"/>
              </a:rPr>
              <a:t>当座省略　可能</a:t>
            </a:r>
          </a:p>
        </p:txBody>
      </p:sp>
      <p:sp>
        <p:nvSpPr>
          <p:cNvPr id="23" name="右矢印 22"/>
          <p:cNvSpPr/>
          <p:nvPr/>
        </p:nvSpPr>
        <p:spPr>
          <a:xfrm rot="20153447">
            <a:off x="944970" y="1952836"/>
            <a:ext cx="6869854" cy="1944216"/>
          </a:xfrm>
          <a:prstGeom prst="rightArrow">
            <a:avLst/>
          </a:prstGeom>
          <a:solidFill>
            <a:srgbClr val="FF0000">
              <a:alpha val="12157"/>
            </a:srgbClr>
          </a:solidFill>
          <a:ln>
            <a:solidFill>
              <a:srgbClr val="BF15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スライド番号プレースホルダー 14">
            <a:extLst>
              <a:ext uri="{FF2B5EF4-FFF2-40B4-BE49-F238E27FC236}">
                <a16:creationId xmlns:a16="http://schemas.microsoft.com/office/drawing/2014/main" id="{0E12DD1F-2505-4E54-909E-270696025B8E}"/>
              </a:ext>
            </a:extLst>
          </p:cNvPr>
          <p:cNvSpPr>
            <a:spLocks noGrp="1"/>
          </p:cNvSpPr>
          <p:nvPr>
            <p:ph type="sldNum" sz="quarter" idx="12"/>
          </p:nvPr>
        </p:nvSpPr>
        <p:spPr/>
        <p:txBody>
          <a:bodyPr/>
          <a:lstStyle/>
          <a:p>
            <a:fld id="{1557A453-9820-4273-9442-1A1DE1698562}" type="slidenum">
              <a:rPr kumimoji="1" lang="ja-JP" altLang="en-US" smtClean="0"/>
              <a:t>190</a:t>
            </a:fld>
            <a:endParaRPr kumimoji="1" lang="ja-JP" altLang="en-US"/>
          </a:p>
        </p:txBody>
      </p:sp>
    </p:spTree>
    <p:extLst>
      <p:ext uri="{BB962C8B-B14F-4D97-AF65-F5344CB8AC3E}">
        <p14:creationId xmlns:p14="http://schemas.microsoft.com/office/powerpoint/2010/main" val="21325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円/楕円 1"/>
          <p:cNvSpPr/>
          <p:nvPr/>
        </p:nvSpPr>
        <p:spPr>
          <a:xfrm>
            <a:off x="395536" y="3645024"/>
            <a:ext cx="1872208" cy="1544778"/>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FF0000"/>
                </a:solidFill>
              </a:rPr>
              <a:t>菌はなにか？</a:t>
            </a:r>
          </a:p>
        </p:txBody>
      </p:sp>
      <p:sp>
        <p:nvSpPr>
          <p:cNvPr id="3" name="円/楕円 2"/>
          <p:cNvSpPr/>
          <p:nvPr/>
        </p:nvSpPr>
        <p:spPr>
          <a:xfrm>
            <a:off x="4211960" y="497075"/>
            <a:ext cx="1872208" cy="1544778"/>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rPr>
              <a:t>耐熱性・耐薬品性</a:t>
            </a:r>
            <a:endParaRPr kumimoji="1" lang="ja-JP" altLang="en-US" dirty="0">
              <a:solidFill>
                <a:srgbClr val="FF0000"/>
              </a:solidFill>
            </a:endParaRPr>
          </a:p>
        </p:txBody>
      </p:sp>
      <p:sp>
        <p:nvSpPr>
          <p:cNvPr id="4" name="円/楕円 3"/>
          <p:cNvSpPr/>
          <p:nvPr/>
        </p:nvSpPr>
        <p:spPr>
          <a:xfrm>
            <a:off x="2166642" y="4901770"/>
            <a:ext cx="1872208" cy="1544778"/>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rPr>
              <a:t>自身の病原性・毒素</a:t>
            </a:r>
            <a:endParaRPr lang="en-US" altLang="ja-JP" dirty="0">
              <a:solidFill>
                <a:srgbClr val="FF0000"/>
              </a:solidFill>
            </a:endParaRPr>
          </a:p>
          <a:p>
            <a:pPr algn="ctr"/>
            <a:r>
              <a:rPr kumimoji="1" lang="ja-JP" altLang="en-US" dirty="0">
                <a:solidFill>
                  <a:srgbClr val="FF0000"/>
                </a:solidFill>
              </a:rPr>
              <a:t>生産の可能性</a:t>
            </a:r>
          </a:p>
        </p:txBody>
      </p:sp>
      <p:sp>
        <p:nvSpPr>
          <p:cNvPr id="5" name="円/楕円 4"/>
          <p:cNvSpPr/>
          <p:nvPr/>
        </p:nvSpPr>
        <p:spPr>
          <a:xfrm>
            <a:off x="4938007" y="2924944"/>
            <a:ext cx="1152128" cy="949396"/>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rPr>
              <a:t>進入可能か</a:t>
            </a:r>
            <a:endParaRPr kumimoji="1" lang="ja-JP" altLang="en-US" dirty="0">
              <a:solidFill>
                <a:srgbClr val="FF0000"/>
              </a:solidFill>
            </a:endParaRPr>
          </a:p>
        </p:txBody>
      </p:sp>
      <p:sp>
        <p:nvSpPr>
          <p:cNvPr id="6" name="円/楕円 5"/>
          <p:cNvSpPr/>
          <p:nvPr/>
        </p:nvSpPr>
        <p:spPr>
          <a:xfrm>
            <a:off x="6588224" y="260648"/>
            <a:ext cx="1296144" cy="1185823"/>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rPr>
              <a:t>生存生息可能か</a:t>
            </a:r>
            <a:endParaRPr kumimoji="1" lang="ja-JP" altLang="en-US" dirty="0">
              <a:solidFill>
                <a:srgbClr val="FF0000"/>
              </a:solidFill>
            </a:endParaRPr>
          </a:p>
        </p:txBody>
      </p:sp>
      <p:sp>
        <p:nvSpPr>
          <p:cNvPr id="7" name="円/楕円 6"/>
          <p:cNvSpPr/>
          <p:nvPr/>
        </p:nvSpPr>
        <p:spPr>
          <a:xfrm>
            <a:off x="4766212" y="5022218"/>
            <a:ext cx="1810900" cy="1615889"/>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rPr>
              <a:t>ターゲット消費者</a:t>
            </a:r>
            <a:endParaRPr kumimoji="1" lang="ja-JP" altLang="en-US" dirty="0">
              <a:solidFill>
                <a:srgbClr val="FF0000"/>
              </a:solidFill>
            </a:endParaRPr>
          </a:p>
        </p:txBody>
      </p:sp>
      <p:sp>
        <p:nvSpPr>
          <p:cNvPr id="8" name="円/楕円 7"/>
          <p:cNvSpPr/>
          <p:nvPr/>
        </p:nvSpPr>
        <p:spPr>
          <a:xfrm>
            <a:off x="2104605" y="1513041"/>
            <a:ext cx="1152128" cy="949396"/>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rPr>
              <a:t>単一か</a:t>
            </a:r>
            <a:endParaRPr kumimoji="1" lang="ja-JP" altLang="en-US" dirty="0">
              <a:solidFill>
                <a:srgbClr val="FF0000"/>
              </a:solidFill>
            </a:endParaRPr>
          </a:p>
        </p:txBody>
      </p:sp>
      <p:sp>
        <p:nvSpPr>
          <p:cNvPr id="9" name="円/楕円 8"/>
          <p:cNvSpPr/>
          <p:nvPr/>
        </p:nvSpPr>
        <p:spPr>
          <a:xfrm>
            <a:off x="2963726" y="3350911"/>
            <a:ext cx="1152128" cy="949396"/>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FF0000"/>
                </a:solidFill>
              </a:rPr>
              <a:t>複数か</a:t>
            </a:r>
          </a:p>
        </p:txBody>
      </p:sp>
      <p:sp>
        <p:nvSpPr>
          <p:cNvPr id="10" name="円/楕円 9"/>
          <p:cNvSpPr/>
          <p:nvPr/>
        </p:nvSpPr>
        <p:spPr>
          <a:xfrm>
            <a:off x="6948264" y="2021831"/>
            <a:ext cx="1872208" cy="154477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rPr>
              <a:t>発見された原因らしきものとマッチングするか</a:t>
            </a:r>
            <a:endParaRPr kumimoji="1" lang="ja-JP" altLang="en-US" dirty="0">
              <a:solidFill>
                <a:srgbClr val="FF0000"/>
              </a:solidFill>
            </a:endParaRPr>
          </a:p>
        </p:txBody>
      </p:sp>
      <p:cxnSp>
        <p:nvCxnSpPr>
          <p:cNvPr id="12" name="直線矢印コネクタ 11"/>
          <p:cNvCxnSpPr>
            <a:stCxn id="2" idx="7"/>
          </p:cNvCxnSpPr>
          <p:nvPr/>
        </p:nvCxnSpPr>
        <p:spPr>
          <a:xfrm flipV="1">
            <a:off x="1993565" y="2462437"/>
            <a:ext cx="343552" cy="14088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a:stCxn id="2" idx="7"/>
            <a:endCxn id="9" idx="2"/>
          </p:cNvCxnSpPr>
          <p:nvPr/>
        </p:nvCxnSpPr>
        <p:spPr>
          <a:xfrm flipV="1">
            <a:off x="1993565" y="3825609"/>
            <a:ext cx="970161" cy="456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a:stCxn id="9" idx="6"/>
          </p:cNvCxnSpPr>
          <p:nvPr/>
        </p:nvCxnSpPr>
        <p:spPr>
          <a:xfrm flipV="1">
            <a:off x="4115854" y="3399642"/>
            <a:ext cx="882222" cy="425967"/>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V="1">
            <a:off x="3947129" y="1822373"/>
            <a:ext cx="539010" cy="16743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a:stCxn id="8" idx="7"/>
            <a:endCxn id="3" idx="2"/>
          </p:cNvCxnSpPr>
          <p:nvPr/>
        </p:nvCxnSpPr>
        <p:spPr>
          <a:xfrm flipV="1">
            <a:off x="3088008" y="1269464"/>
            <a:ext cx="1123952" cy="38261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6084168" y="1052736"/>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stCxn id="5" idx="7"/>
            <a:endCxn id="6" idx="3"/>
          </p:cNvCxnSpPr>
          <p:nvPr/>
        </p:nvCxnSpPr>
        <p:spPr>
          <a:xfrm flipV="1">
            <a:off x="5921410" y="1272811"/>
            <a:ext cx="856630" cy="17911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a:stCxn id="8" idx="6"/>
            <a:endCxn id="5" idx="1"/>
          </p:cNvCxnSpPr>
          <p:nvPr/>
        </p:nvCxnSpPr>
        <p:spPr>
          <a:xfrm>
            <a:off x="3256733" y="1987739"/>
            <a:ext cx="1849999" cy="10762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a:stCxn id="2" idx="5"/>
          </p:cNvCxnSpPr>
          <p:nvPr/>
        </p:nvCxnSpPr>
        <p:spPr>
          <a:xfrm>
            <a:off x="1993565" y="4963574"/>
            <a:ext cx="274179" cy="2262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a:endCxn id="7" idx="2"/>
          </p:cNvCxnSpPr>
          <p:nvPr/>
        </p:nvCxnSpPr>
        <p:spPr>
          <a:xfrm>
            <a:off x="4027738" y="5830162"/>
            <a:ext cx="73847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円/楕円 33"/>
          <p:cNvSpPr/>
          <p:nvPr/>
        </p:nvSpPr>
        <p:spPr>
          <a:xfrm>
            <a:off x="6948264" y="4038662"/>
            <a:ext cx="1872208" cy="163549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FF0000"/>
                </a:solidFill>
              </a:rPr>
              <a:t>リコールか</a:t>
            </a:r>
          </a:p>
        </p:txBody>
      </p:sp>
      <p:cxnSp>
        <p:nvCxnSpPr>
          <p:cNvPr id="36" name="直線矢印コネクタ 35"/>
          <p:cNvCxnSpPr>
            <a:stCxn id="6" idx="4"/>
          </p:cNvCxnSpPr>
          <p:nvPr/>
        </p:nvCxnSpPr>
        <p:spPr>
          <a:xfrm>
            <a:off x="7236296" y="1446471"/>
            <a:ext cx="432048" cy="575360"/>
          </a:xfrm>
          <a:prstGeom prst="straightConnector1">
            <a:avLst/>
          </a:prstGeom>
          <a:ln w="57150">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flipV="1">
            <a:off x="6516216" y="5251254"/>
            <a:ext cx="504056" cy="337986"/>
          </a:xfrm>
          <a:prstGeom prst="straightConnector1">
            <a:avLst/>
          </a:prstGeom>
          <a:ln w="57150">
            <a:prstDash val="dash"/>
            <a:headEnd type="arrow"/>
            <a:tailEnd type="arrow"/>
          </a:ln>
        </p:spPr>
        <p:style>
          <a:lnRef idx="1">
            <a:schemeClr val="accent1"/>
          </a:lnRef>
          <a:fillRef idx="0">
            <a:schemeClr val="accent1"/>
          </a:fillRef>
          <a:effectRef idx="0">
            <a:schemeClr val="accent1"/>
          </a:effectRef>
          <a:fontRef idx="minor">
            <a:schemeClr val="tx1"/>
          </a:fontRef>
        </p:style>
      </p:cxnSp>
      <p:sp>
        <p:nvSpPr>
          <p:cNvPr id="25" name="円/楕円 24"/>
          <p:cNvSpPr/>
          <p:nvPr/>
        </p:nvSpPr>
        <p:spPr>
          <a:xfrm>
            <a:off x="294434" y="649475"/>
            <a:ext cx="1872208" cy="1544778"/>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rPr>
              <a:t>症状を再現できるか</a:t>
            </a:r>
            <a:endParaRPr kumimoji="1" lang="ja-JP" altLang="en-US" dirty="0">
              <a:solidFill>
                <a:srgbClr val="FF0000"/>
              </a:solidFill>
            </a:endParaRPr>
          </a:p>
        </p:txBody>
      </p:sp>
      <p:cxnSp>
        <p:nvCxnSpPr>
          <p:cNvPr id="27" name="直線矢印コネクタ 26"/>
          <p:cNvCxnSpPr>
            <a:endCxn id="25" idx="4"/>
          </p:cNvCxnSpPr>
          <p:nvPr/>
        </p:nvCxnSpPr>
        <p:spPr>
          <a:xfrm flipH="1" flipV="1">
            <a:off x="1230538" y="2194253"/>
            <a:ext cx="101596" cy="1416400"/>
          </a:xfrm>
          <a:prstGeom prst="straightConnector1">
            <a:avLst/>
          </a:prstGeom>
          <a:ln w="12700">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35" name="円/楕円 34"/>
          <p:cNvSpPr/>
          <p:nvPr/>
        </p:nvSpPr>
        <p:spPr>
          <a:xfrm>
            <a:off x="2739209" y="2319521"/>
            <a:ext cx="1152128" cy="1031389"/>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BIZ UDPゴシック" panose="020B0400000000000000" pitchFamily="50" charset="-128"/>
                <a:ea typeface="BIZ UDPゴシック" panose="020B0400000000000000" pitchFamily="50" charset="-128"/>
              </a:rPr>
              <a:t>検鏡</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11" name="円/楕円 10"/>
          <p:cNvSpPr/>
          <p:nvPr/>
        </p:nvSpPr>
        <p:spPr>
          <a:xfrm>
            <a:off x="165445" y="485286"/>
            <a:ext cx="2160240" cy="18224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2037430" y="4762936"/>
            <a:ext cx="2160240" cy="182244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30" name="円/楕円 29"/>
          <p:cNvSpPr/>
          <p:nvPr/>
        </p:nvSpPr>
        <p:spPr>
          <a:xfrm>
            <a:off x="4599376" y="4901770"/>
            <a:ext cx="2168868" cy="17816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a:off x="6804248" y="3976842"/>
            <a:ext cx="2160240" cy="17591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2739209" y="2307732"/>
            <a:ext cx="1207920" cy="10919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294434" y="5792596"/>
            <a:ext cx="1037700" cy="8359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539552" y="6025908"/>
            <a:ext cx="986902" cy="369332"/>
          </a:xfrm>
          <a:prstGeom prst="rect">
            <a:avLst/>
          </a:prstGeom>
          <a:noFill/>
        </p:spPr>
        <p:txBody>
          <a:bodyPr wrap="square" rtlCol="0">
            <a:spAutoFit/>
          </a:bodyPr>
          <a:lstStyle/>
          <a:p>
            <a:r>
              <a:rPr kumimoji="1" lang="ja-JP" altLang="en-US" dirty="0"/>
              <a:t>省略</a:t>
            </a:r>
          </a:p>
        </p:txBody>
      </p:sp>
      <p:sp>
        <p:nvSpPr>
          <p:cNvPr id="19" name="テキスト ボックス 18"/>
          <p:cNvSpPr txBox="1"/>
          <p:nvPr/>
        </p:nvSpPr>
        <p:spPr>
          <a:xfrm>
            <a:off x="3652339" y="4532438"/>
            <a:ext cx="1569660" cy="369332"/>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専門家の意見</a:t>
            </a:r>
          </a:p>
        </p:txBody>
      </p:sp>
      <p:sp>
        <p:nvSpPr>
          <p:cNvPr id="38" name="テキスト ボックス 37"/>
          <p:cNvSpPr txBox="1"/>
          <p:nvPr/>
        </p:nvSpPr>
        <p:spPr>
          <a:xfrm>
            <a:off x="2443733" y="473179"/>
            <a:ext cx="5878632" cy="1200329"/>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腐ったサンプルから単離された菌</a:t>
            </a:r>
            <a:endParaRPr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腐った製品そのもの、あるいは原因と思われる個所から採取された菌を</a:t>
            </a:r>
            <a:r>
              <a:rPr lang="ja-JP" altLang="en-US" dirty="0">
                <a:latin typeface="BIZ UDPゴシック" panose="020B0400000000000000" pitchFamily="50" charset="-128"/>
                <a:ea typeface="BIZ UDPゴシック" panose="020B0400000000000000" pitchFamily="50" charset="-128"/>
              </a:rPr>
              <a:t>　正常な製品に植え次いで</a:t>
            </a:r>
            <a:endParaRPr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同じ症状が出るか検証する</a:t>
            </a:r>
          </a:p>
        </p:txBody>
      </p:sp>
      <p:sp>
        <p:nvSpPr>
          <p:cNvPr id="39" name="テキスト ボックス 38"/>
          <p:cNvSpPr txBox="1"/>
          <p:nvPr/>
        </p:nvSpPr>
        <p:spPr>
          <a:xfrm>
            <a:off x="3764671" y="2194253"/>
            <a:ext cx="5013316" cy="653455"/>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溶解した菌体、　症状を引き起こしたのちに</a:t>
            </a:r>
            <a:endParaRPr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芽胞化してしまったものは　視野にないか</a:t>
            </a:r>
          </a:p>
        </p:txBody>
      </p:sp>
      <p:sp>
        <p:nvSpPr>
          <p:cNvPr id="40" name="テキスト ボックス 39"/>
          <p:cNvSpPr txBox="1"/>
          <p:nvPr/>
        </p:nvSpPr>
        <p:spPr>
          <a:xfrm>
            <a:off x="4197670" y="5458978"/>
            <a:ext cx="4766818" cy="923330"/>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弱い病原性であっても　免疫の発達していない消費者、免疫の弱った消費者には大きな作用</a:t>
            </a:r>
            <a:endParaRPr lang="en-US" altLang="ja-JP" dirty="0">
              <a:latin typeface="BIZ UDPゴシック" panose="020B0400000000000000" pitchFamily="50" charset="-128"/>
              <a:ea typeface="BIZ UDPゴシック" panose="020B0400000000000000" pitchFamily="50" charset="-128"/>
            </a:endParaRPr>
          </a:p>
        </p:txBody>
      </p:sp>
      <p:sp>
        <p:nvSpPr>
          <p:cNvPr id="15" name="スライド番号プレースホルダー 14">
            <a:extLst>
              <a:ext uri="{FF2B5EF4-FFF2-40B4-BE49-F238E27FC236}">
                <a16:creationId xmlns:a16="http://schemas.microsoft.com/office/drawing/2014/main" id="{4B128D58-00D6-415F-B07B-61EECB95B5AB}"/>
              </a:ext>
            </a:extLst>
          </p:cNvPr>
          <p:cNvSpPr>
            <a:spLocks noGrp="1"/>
          </p:cNvSpPr>
          <p:nvPr>
            <p:ph type="sldNum" sz="quarter" idx="12"/>
          </p:nvPr>
        </p:nvSpPr>
        <p:spPr/>
        <p:txBody>
          <a:bodyPr/>
          <a:lstStyle/>
          <a:p>
            <a:fld id="{1557A453-9820-4273-9442-1A1DE1698562}" type="slidenum">
              <a:rPr kumimoji="1" lang="ja-JP" altLang="en-US" smtClean="0"/>
              <a:t>191</a:t>
            </a:fld>
            <a:endParaRPr kumimoji="1" lang="ja-JP" altLang="en-US" dirty="0"/>
          </a:p>
        </p:txBody>
      </p:sp>
    </p:spTree>
    <p:extLst>
      <p:ext uri="{BB962C8B-B14F-4D97-AF65-F5344CB8AC3E}">
        <p14:creationId xmlns:p14="http://schemas.microsoft.com/office/powerpoint/2010/main" val="39825559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BIZ UDPゴシック" panose="020B0400000000000000" pitchFamily="50" charset="-128"/>
                <a:ea typeface="BIZ UDPゴシック" panose="020B0400000000000000" pitchFamily="50" charset="-128"/>
              </a:rPr>
              <a:t>まとめ</a:t>
            </a:r>
          </a:p>
        </p:txBody>
      </p:sp>
      <p:sp>
        <p:nvSpPr>
          <p:cNvPr id="3" name="コンテンツ プレースホルダー 2"/>
          <p:cNvSpPr>
            <a:spLocks noGrp="1"/>
          </p:cNvSpPr>
          <p:nvPr>
            <p:ph idx="1"/>
          </p:nvPr>
        </p:nvSpPr>
        <p:spPr>
          <a:xfrm>
            <a:off x="457200" y="1580902"/>
            <a:ext cx="8229600" cy="4958011"/>
          </a:xfrm>
        </p:spPr>
        <p:txBody>
          <a:bodyPr>
            <a:noAutofit/>
          </a:bodyPr>
          <a:lstStyle/>
          <a:p>
            <a:pPr>
              <a:lnSpc>
                <a:spcPct val="150000"/>
              </a:lnSpc>
            </a:pPr>
            <a:r>
              <a:rPr lang="en-US" altLang="ja-JP" sz="2000" dirty="0">
                <a:latin typeface="BIZ UDPゴシック" panose="020B0400000000000000" pitchFamily="50" charset="-128"/>
                <a:ea typeface="BIZ UDPゴシック" panose="020B0400000000000000" pitchFamily="50" charset="-128"/>
              </a:rPr>
              <a:t>T</a:t>
            </a:r>
            <a:r>
              <a:rPr lang="ja-JP" altLang="en-US" sz="2000" dirty="0">
                <a:latin typeface="BIZ UDPゴシック" panose="020B0400000000000000" pitchFamily="50" charset="-128"/>
                <a:ea typeface="BIZ UDPゴシック" panose="020B0400000000000000" pitchFamily="50" charset="-128"/>
              </a:rPr>
              <a:t>社提供</a:t>
            </a:r>
            <a:r>
              <a:rPr kumimoji="1" lang="ja-JP" altLang="en-US" sz="2000" dirty="0">
                <a:latin typeface="BIZ UDPゴシック" panose="020B0400000000000000" pitchFamily="50" charset="-128"/>
                <a:ea typeface="BIZ UDPゴシック" panose="020B0400000000000000" pitchFamily="50" charset="-128"/>
              </a:rPr>
              <a:t>のテキストはいわば「空手の型」、実戦では　相手は「動く」。</a:t>
            </a:r>
            <a:endParaRPr kumimoji="1" lang="en-US" altLang="ja-JP" sz="2000" dirty="0">
              <a:latin typeface="BIZ UDPゴシック" panose="020B0400000000000000" pitchFamily="50" charset="-128"/>
              <a:ea typeface="BIZ UDPゴシック" panose="020B0400000000000000" pitchFamily="50" charset="-128"/>
            </a:endParaRPr>
          </a:p>
          <a:p>
            <a:pPr>
              <a:lnSpc>
                <a:spcPct val="150000"/>
              </a:lnSpc>
            </a:pPr>
            <a:r>
              <a:rPr lang="ja-JP" altLang="en-US" sz="2000" dirty="0">
                <a:latin typeface="BIZ UDPゴシック" panose="020B0400000000000000" pitchFamily="50" charset="-128"/>
                <a:ea typeface="BIZ UDPゴシック" panose="020B0400000000000000" pitchFamily="50" charset="-128"/>
              </a:rPr>
              <a:t>通常は　証拠の抹消が　すでに　なされているものと覚悟する</a:t>
            </a:r>
            <a:endParaRPr kumimoji="1" lang="en-US" altLang="ja-JP" sz="2000" dirty="0">
              <a:latin typeface="BIZ UDPゴシック" panose="020B0400000000000000" pitchFamily="50" charset="-128"/>
              <a:ea typeface="BIZ UDPゴシック" panose="020B0400000000000000" pitchFamily="50" charset="-128"/>
            </a:endParaRPr>
          </a:p>
          <a:p>
            <a:pPr>
              <a:lnSpc>
                <a:spcPct val="150000"/>
              </a:lnSpc>
            </a:pPr>
            <a:r>
              <a:rPr lang="ja-JP" altLang="en-US" sz="2000" dirty="0">
                <a:latin typeface="BIZ UDPゴシック" panose="020B0400000000000000" pitchFamily="50" charset="-128"/>
                <a:ea typeface="BIZ UDPゴシック" panose="020B0400000000000000" pitchFamily="50" charset="-128"/>
              </a:rPr>
              <a:t>できるなら証拠の温存</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勝手に触らせない）</a:t>
            </a:r>
            <a:endParaRPr lang="en-US" altLang="ja-JP" sz="2000" dirty="0">
              <a:latin typeface="BIZ UDPゴシック" panose="020B0400000000000000" pitchFamily="50" charset="-128"/>
              <a:ea typeface="BIZ UDPゴシック" panose="020B0400000000000000" pitchFamily="50" charset="-128"/>
            </a:endParaRPr>
          </a:p>
          <a:p>
            <a:pPr>
              <a:lnSpc>
                <a:spcPct val="150000"/>
              </a:lnSpc>
            </a:pPr>
            <a:r>
              <a:rPr lang="ja-JP" altLang="en-US" sz="2000" dirty="0">
                <a:latin typeface="BIZ UDPゴシック" panose="020B0400000000000000" pitchFamily="50" charset="-128"/>
                <a:ea typeface="BIZ UDPゴシック" panose="020B0400000000000000" pitchFamily="50" charset="-128"/>
              </a:rPr>
              <a:t>すべてのデータに　過誤が含まれていることを前提とする</a:t>
            </a:r>
            <a:endParaRPr lang="en-US" altLang="ja-JP" sz="2000" dirty="0">
              <a:latin typeface="BIZ UDPゴシック" panose="020B0400000000000000" pitchFamily="50" charset="-128"/>
              <a:ea typeface="BIZ UDPゴシック" panose="020B0400000000000000" pitchFamily="50" charset="-128"/>
            </a:endParaRPr>
          </a:p>
          <a:p>
            <a:pPr>
              <a:lnSpc>
                <a:spcPct val="150000"/>
              </a:lnSpc>
            </a:pPr>
            <a:r>
              <a:rPr lang="ja-JP" altLang="en-US" sz="2000" dirty="0">
                <a:latin typeface="BIZ UDPゴシック" panose="020B0400000000000000" pitchFamily="50" charset="-128"/>
                <a:ea typeface="BIZ UDPゴシック" panose="020B0400000000000000" pitchFamily="50" charset="-128"/>
              </a:rPr>
              <a:t>データは　できるだけ　多くの件数を入手する</a:t>
            </a:r>
            <a:endParaRPr lang="en-US" altLang="ja-JP" sz="2000" dirty="0">
              <a:latin typeface="BIZ UDPゴシック" panose="020B0400000000000000" pitchFamily="50" charset="-128"/>
              <a:ea typeface="BIZ UDPゴシック" panose="020B0400000000000000" pitchFamily="50" charset="-128"/>
            </a:endParaRPr>
          </a:p>
          <a:p>
            <a:pPr>
              <a:lnSpc>
                <a:spcPct val="150000"/>
              </a:lnSpc>
            </a:pPr>
            <a:r>
              <a:rPr lang="ja-JP" altLang="en-US" sz="2000" dirty="0">
                <a:latin typeface="BIZ UDPゴシック" panose="020B0400000000000000" pitchFamily="50" charset="-128"/>
                <a:ea typeface="BIZ UDPゴシック" panose="020B0400000000000000" pitchFamily="50" charset="-128"/>
              </a:rPr>
              <a:t>手に入った証拠と　観察される事実を突き合わせる</a:t>
            </a:r>
            <a:endParaRPr lang="en-US" altLang="ja-JP" sz="2000" dirty="0">
              <a:latin typeface="BIZ UDPゴシック" panose="020B0400000000000000" pitchFamily="50" charset="-128"/>
              <a:ea typeface="BIZ UDPゴシック" panose="020B0400000000000000" pitchFamily="50" charset="-128"/>
            </a:endParaRPr>
          </a:p>
          <a:p>
            <a:pPr>
              <a:lnSpc>
                <a:spcPct val="150000"/>
              </a:lnSpc>
            </a:pPr>
            <a:r>
              <a:rPr lang="ja-JP" altLang="en-US" sz="2000" dirty="0">
                <a:latin typeface="BIZ UDPゴシック" panose="020B0400000000000000" pitchFamily="50" charset="-128"/>
                <a:ea typeface="BIZ UDPゴシック" panose="020B0400000000000000" pitchFamily="50" charset="-128"/>
              </a:rPr>
              <a:t>その間に　論理的な整合があれば　おそらくは　それが真因と結論してよい</a:t>
            </a:r>
            <a:endParaRPr lang="en-US" altLang="ja-JP" sz="2000" dirty="0">
              <a:latin typeface="BIZ UDPゴシック" panose="020B0400000000000000" pitchFamily="50" charset="-128"/>
              <a:ea typeface="BIZ UDPゴシック" panose="020B0400000000000000" pitchFamily="50" charset="-128"/>
            </a:endParaRPr>
          </a:p>
          <a:p>
            <a:pPr>
              <a:lnSpc>
                <a:spcPct val="150000"/>
              </a:lnSpc>
            </a:pPr>
            <a:endParaRPr kumimoji="1" lang="ja-JP" altLang="en-US" sz="20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8519DCA5-4C1F-4768-A56F-ED2BE34CF49E}"/>
              </a:ext>
            </a:extLst>
          </p:cNvPr>
          <p:cNvSpPr>
            <a:spLocks noGrp="1"/>
          </p:cNvSpPr>
          <p:nvPr>
            <p:ph type="sldNum" sz="quarter" idx="12"/>
          </p:nvPr>
        </p:nvSpPr>
        <p:spPr/>
        <p:txBody>
          <a:bodyPr/>
          <a:lstStyle/>
          <a:p>
            <a:fld id="{1557A453-9820-4273-9442-1A1DE1698562}" type="slidenum">
              <a:rPr kumimoji="1" lang="ja-JP" altLang="en-US" smtClean="0"/>
              <a:t>192</a:t>
            </a:fld>
            <a:endParaRPr kumimoji="1" lang="ja-JP" altLang="en-US"/>
          </a:p>
        </p:txBody>
      </p:sp>
    </p:spTree>
    <p:extLst>
      <p:ext uri="{BB962C8B-B14F-4D97-AF65-F5344CB8AC3E}">
        <p14:creationId xmlns:p14="http://schemas.microsoft.com/office/powerpoint/2010/main" val="82053361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CCF9391-D7BE-40A3-A850-D956AF94C15F}"/>
              </a:ext>
            </a:extLst>
          </p:cNvPr>
          <p:cNvSpPr>
            <a:spLocks noGrp="1"/>
          </p:cNvSpPr>
          <p:nvPr>
            <p:ph type="sldNum" sz="quarter" idx="12"/>
          </p:nvPr>
        </p:nvSpPr>
        <p:spPr/>
        <p:txBody>
          <a:bodyPr/>
          <a:lstStyle/>
          <a:p>
            <a:fld id="{1557A453-9820-4273-9442-1A1DE1698562}" type="slidenum">
              <a:rPr kumimoji="1" lang="ja-JP" altLang="en-US" smtClean="0"/>
              <a:t>193</a:t>
            </a:fld>
            <a:endParaRPr kumimoji="1" lang="ja-JP" altLang="en-US"/>
          </a:p>
        </p:txBody>
      </p:sp>
      <p:sp>
        <p:nvSpPr>
          <p:cNvPr id="4" name="テキスト ボックス 3">
            <a:extLst>
              <a:ext uri="{FF2B5EF4-FFF2-40B4-BE49-F238E27FC236}">
                <a16:creationId xmlns:a16="http://schemas.microsoft.com/office/drawing/2014/main" id="{4363E6D2-8C79-42A1-9440-9C342ED5D367}"/>
              </a:ext>
            </a:extLst>
          </p:cNvPr>
          <p:cNvSpPr txBox="1"/>
          <p:nvPr/>
        </p:nvSpPr>
        <p:spPr>
          <a:xfrm>
            <a:off x="781878" y="1690689"/>
            <a:ext cx="7381461" cy="256788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ja-JP" altLang="en-US" sz="2800" dirty="0">
                <a:latin typeface="BIZ UDPゴシック" panose="020B0400000000000000" pitchFamily="50" charset="-128"/>
                <a:ea typeface="BIZ UDPゴシック" panose="020B0400000000000000" pitchFamily="50" charset="-128"/>
              </a:rPr>
              <a:t>論理的な整合を問うためには　やはり　経験に裏打ちされた知識が必要</a:t>
            </a:r>
            <a:endParaRPr lang="en-US" altLang="ja-JP" sz="2800" dirty="0">
              <a:latin typeface="BIZ UDPゴシック" panose="020B0400000000000000" pitchFamily="50" charset="-128"/>
              <a:ea typeface="BIZ UDPゴシック" panose="020B0400000000000000" pitchFamily="50" charset="-128"/>
            </a:endParaRPr>
          </a:p>
          <a:p>
            <a:pPr marL="285750" indent="-285750">
              <a:lnSpc>
                <a:spcPct val="150000"/>
              </a:lnSpc>
              <a:buFont typeface="Arial" panose="020B0604020202020204" pitchFamily="34" charset="0"/>
              <a:buChar char="•"/>
            </a:pPr>
            <a:r>
              <a:rPr lang="ja-JP" altLang="en-US" sz="2800" dirty="0">
                <a:latin typeface="BIZ UDPゴシック" panose="020B0400000000000000" pitchFamily="50" charset="-128"/>
                <a:ea typeface="BIZ UDPゴシック" panose="020B0400000000000000" pitchFamily="50" charset="-128"/>
              </a:rPr>
              <a:t>一人では無理　／　チームでトラブルシューティングを！</a:t>
            </a:r>
            <a:endParaRPr lang="en-US" altLang="ja-JP" sz="2800" dirty="0">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27DC0BD8-B084-489E-AA29-74A66F38180F}"/>
              </a:ext>
            </a:extLst>
          </p:cNvPr>
          <p:cNvSpPr txBox="1">
            <a:spLocks/>
          </p:cNvSpPr>
          <p:nvPr/>
        </p:nvSpPr>
        <p:spPr>
          <a:xfrm>
            <a:off x="628650" y="365126"/>
            <a:ext cx="7886700" cy="132556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a:latin typeface="BIZ UDPゴシック" panose="020B0400000000000000" pitchFamily="50" charset="-128"/>
                <a:ea typeface="BIZ UDPゴシック" panose="020B0400000000000000" pitchFamily="50" charset="-128"/>
              </a:rPr>
              <a:t>まとめ</a:t>
            </a:r>
            <a:endParaRPr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3594357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5BA225-DBD5-4BDD-9930-AF09F38D5405}"/>
              </a:ext>
            </a:extLst>
          </p:cNvPr>
          <p:cNvSpPr>
            <a:spLocks noGrp="1"/>
          </p:cNvSpPr>
          <p:nvPr>
            <p:ph type="title"/>
          </p:nvPr>
        </p:nvSpPr>
        <p:spPr/>
        <p:txBody>
          <a:bodyPr/>
          <a:lstStyle/>
          <a:p>
            <a:r>
              <a:rPr kumimoji="1" lang="ja-JP" altLang="en-US" dirty="0">
                <a:solidFill>
                  <a:srgbClr val="FF0000"/>
                </a:solidFill>
                <a:latin typeface="BIZ UDPゴシック" panose="020B0400000000000000" pitchFamily="50" charset="-128"/>
                <a:ea typeface="BIZ UDPゴシック" panose="020B0400000000000000" pitchFamily="50" charset="-128"/>
              </a:rPr>
              <a:t>アジェンダ</a:t>
            </a:r>
          </a:p>
        </p:txBody>
      </p:sp>
      <p:sp>
        <p:nvSpPr>
          <p:cNvPr id="3" name="コンテンツ プレースホルダー 2">
            <a:extLst>
              <a:ext uri="{FF2B5EF4-FFF2-40B4-BE49-F238E27FC236}">
                <a16:creationId xmlns:a16="http://schemas.microsoft.com/office/drawing/2014/main" id="{ED5D8C82-0A2F-4293-BAFC-44C5B086368A}"/>
              </a:ext>
            </a:extLst>
          </p:cNvPr>
          <p:cNvSpPr>
            <a:spLocks noGrp="1"/>
          </p:cNvSpPr>
          <p:nvPr>
            <p:ph idx="1"/>
          </p:nvPr>
        </p:nvSpPr>
        <p:spPr/>
        <p:txBody>
          <a:bodyPr>
            <a:normAutofit/>
          </a:bodyPr>
          <a:lstStyle/>
          <a:p>
            <a:pPr>
              <a:buFont typeface="Wingdings" panose="05000000000000000000" pitchFamily="2" charset="2"/>
              <a:buChar char="n"/>
            </a:pPr>
            <a:r>
              <a:rPr lang="ja-JP" altLang="en-US" dirty="0">
                <a:solidFill>
                  <a:schemeClr val="bg1">
                    <a:lumMod val="75000"/>
                  </a:schemeClr>
                </a:solidFill>
                <a:latin typeface="BIZ UDPゴシック" panose="020B0400000000000000" pitchFamily="50" charset="-128"/>
                <a:ea typeface="BIZ UDPゴシック" panose="020B0400000000000000" pitchFamily="50" charset="-128"/>
              </a:rPr>
              <a:t>「応用編」の復習</a:t>
            </a:r>
            <a:endParaRPr lang="en-US" altLang="ja-JP" dirty="0">
              <a:solidFill>
                <a:schemeClr val="bg1">
                  <a:lumMod val="75000"/>
                </a:schemeClr>
              </a:solidFill>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n"/>
            </a:pPr>
            <a:endParaRPr lang="en-US" altLang="ja-JP" dirty="0">
              <a:solidFill>
                <a:schemeClr val="bg1">
                  <a:lumMod val="75000"/>
                </a:schemeClr>
              </a:solidFill>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n"/>
            </a:pPr>
            <a:r>
              <a:rPr lang="ja-JP" altLang="en-US" dirty="0">
                <a:solidFill>
                  <a:schemeClr val="bg1">
                    <a:lumMod val="75000"/>
                  </a:schemeClr>
                </a:solidFill>
                <a:latin typeface="BIZ UDPゴシック" panose="020B0400000000000000" pitchFamily="50" charset="-128"/>
                <a:ea typeface="BIZ UDPゴシック" panose="020B0400000000000000" pitchFamily="50" charset="-128"/>
              </a:rPr>
              <a:t>トラブルの様々</a:t>
            </a:r>
            <a:endParaRPr lang="en-US" altLang="ja-JP" dirty="0">
              <a:solidFill>
                <a:schemeClr val="bg1">
                  <a:lumMod val="75000"/>
                </a:schemeClr>
              </a:solidFill>
              <a:latin typeface="BIZ UDPゴシック" panose="020B0400000000000000" pitchFamily="50" charset="-128"/>
              <a:ea typeface="BIZ UDPゴシック" panose="020B0400000000000000" pitchFamily="50" charset="-128"/>
            </a:endParaRPr>
          </a:p>
          <a:p>
            <a:pPr marL="0" indent="0">
              <a:buNone/>
            </a:pPr>
            <a:endParaRPr kumimoji="1" lang="en-US" altLang="ja-JP" dirty="0">
              <a:solidFill>
                <a:schemeClr val="bg1">
                  <a:lumMod val="75000"/>
                </a:schemeClr>
              </a:solidFill>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n"/>
            </a:pPr>
            <a:r>
              <a:rPr lang="ja-JP" altLang="en-US" dirty="0">
                <a:solidFill>
                  <a:schemeClr val="bg1">
                    <a:lumMod val="75000"/>
                  </a:schemeClr>
                </a:solidFill>
                <a:latin typeface="BIZ UDPゴシック" panose="020B0400000000000000" pitchFamily="50" charset="-128"/>
                <a:ea typeface="BIZ UDPゴシック" panose="020B0400000000000000" pitchFamily="50" charset="-128"/>
              </a:rPr>
              <a:t>極みとしてのアセプイティックでのトラブルシューティング</a:t>
            </a:r>
            <a:endParaRPr kumimoji="1" lang="en-US" altLang="ja-JP" dirty="0">
              <a:solidFill>
                <a:schemeClr val="bg1">
                  <a:lumMod val="75000"/>
                </a:schemeClr>
              </a:solidFill>
              <a:latin typeface="BIZ UDPゴシック" panose="020B0400000000000000" pitchFamily="50" charset="-128"/>
              <a:ea typeface="BIZ UDPゴシック" panose="020B0400000000000000" pitchFamily="50" charset="-128"/>
            </a:endParaRPr>
          </a:p>
          <a:p>
            <a:pPr marL="0" indent="0">
              <a:buNone/>
            </a:pPr>
            <a:endParaRPr lang="en-US" altLang="ja-JP"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n"/>
            </a:pPr>
            <a:r>
              <a:rPr kumimoji="1" lang="ja-JP" altLang="en-US" dirty="0">
                <a:latin typeface="BIZ UDPゴシック" panose="020B0400000000000000" pitchFamily="50" charset="-128"/>
                <a:ea typeface="BIZ UDPゴシック" panose="020B0400000000000000" pitchFamily="50" charset="-128"/>
              </a:rPr>
              <a:t>理解度チェック</a:t>
            </a:r>
            <a:endParaRPr kumimoji="1"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E5B8C3D4-2ABA-4865-96FB-B5DCE0492DBB}"/>
              </a:ext>
            </a:extLst>
          </p:cNvPr>
          <p:cNvSpPr>
            <a:spLocks noGrp="1"/>
          </p:cNvSpPr>
          <p:nvPr>
            <p:ph type="sldNum" sz="quarter" idx="12"/>
          </p:nvPr>
        </p:nvSpPr>
        <p:spPr/>
        <p:txBody>
          <a:bodyPr/>
          <a:lstStyle/>
          <a:p>
            <a:fld id="{4C37B8AF-CD2E-4D49-A539-A50CD89383E0}" type="slidenum">
              <a:rPr kumimoji="1" lang="ja-JP" altLang="en-US" smtClean="0"/>
              <a:pPr/>
              <a:t>194</a:t>
            </a:fld>
            <a:endParaRPr kumimoji="1" lang="ja-JP" altLang="en-US" dirty="0"/>
          </a:p>
        </p:txBody>
      </p:sp>
    </p:spTree>
    <p:extLst>
      <p:ext uri="{BB962C8B-B14F-4D97-AF65-F5344CB8AC3E}">
        <p14:creationId xmlns:p14="http://schemas.microsoft.com/office/powerpoint/2010/main" val="105548983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70D67C-7257-4494-B660-E0FC1A4B6EEA}"/>
              </a:ext>
            </a:extLst>
          </p:cNvPr>
          <p:cNvSpPr>
            <a:spLocks noGrp="1"/>
          </p:cNvSpPr>
          <p:nvPr>
            <p:ph type="title"/>
          </p:nvPr>
        </p:nvSpPr>
        <p:spPr>
          <a:xfrm>
            <a:off x="2299711" y="2181051"/>
            <a:ext cx="4544578" cy="1247949"/>
          </a:xfr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pPr algn="ctr"/>
            <a:r>
              <a:rPr lang="ja-JP" altLang="en-US" b="1" dirty="0">
                <a:solidFill>
                  <a:srgbClr val="FF0000"/>
                </a:solidFill>
                <a:latin typeface="BIZ UDPゴシック" panose="020B0400000000000000" pitchFamily="50" charset="-128"/>
                <a:ea typeface="BIZ UDPゴシック" panose="020B0400000000000000" pitchFamily="50" charset="-128"/>
              </a:rPr>
              <a:t>第一問</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3CE23F2B-3605-48DF-BE53-BC3F7101E0B6}"/>
              </a:ext>
            </a:extLst>
          </p:cNvPr>
          <p:cNvSpPr>
            <a:spLocks noGrp="1"/>
          </p:cNvSpPr>
          <p:nvPr>
            <p:ph type="sldNum" sz="quarter" idx="12"/>
          </p:nvPr>
        </p:nvSpPr>
        <p:spPr/>
        <p:txBody>
          <a:bodyPr/>
          <a:lstStyle/>
          <a:p>
            <a:fld id="{4C37B8AF-CD2E-4D49-A539-A50CD89383E0}" type="slidenum">
              <a:rPr kumimoji="1" lang="ja-JP" altLang="en-US" smtClean="0"/>
              <a:t>195</a:t>
            </a:fld>
            <a:endParaRPr kumimoji="1" lang="ja-JP" altLang="en-US" dirty="0"/>
          </a:p>
        </p:txBody>
      </p:sp>
      <p:pic>
        <p:nvPicPr>
          <p:cNvPr id="8194" name="Picture 2" descr="くまモンのちょいデカマグネット（顔型・笑顔） - くまモングッズストア">
            <a:extLst>
              <a:ext uri="{FF2B5EF4-FFF2-40B4-BE49-F238E27FC236}">
                <a16:creationId xmlns:a16="http://schemas.microsoft.com/office/drawing/2014/main" id="{7CC45DAA-5C6E-4D86-ABB8-599FC5DD5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6161" y="3734975"/>
            <a:ext cx="2431677" cy="2431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94487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678449" y="335195"/>
            <a:ext cx="8079581" cy="1658198"/>
          </a:xfrm>
        </p:spPr>
        <p:txBody>
          <a:bodyPr/>
          <a:lstStyle/>
          <a:p>
            <a:r>
              <a:rPr lang="en-US" altLang="ja-JP" dirty="0">
                <a:solidFill>
                  <a:srgbClr val="FF0000"/>
                </a:solidFill>
                <a:latin typeface="BIZ UDPゴシック" panose="020B0400000000000000" pitchFamily="50" charset="-128"/>
                <a:ea typeface="BIZ UDPゴシック" panose="020B0400000000000000" pitchFamily="50" charset="-128"/>
              </a:rPr>
              <a:t>	</a:t>
            </a:r>
            <a:r>
              <a:rPr lang="ja-JP" altLang="en-US" dirty="0">
                <a:solidFill>
                  <a:srgbClr val="FF0000"/>
                </a:solidFill>
                <a:latin typeface="BIZ UDPゴシック" panose="020B0400000000000000" pitchFamily="50" charset="-128"/>
                <a:ea typeface="BIZ UDPゴシック" panose="020B0400000000000000" pitchFamily="50" charset="-128"/>
              </a:rPr>
              <a:t>事件の特徴</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p:txBody>
          <a:bodyPr>
            <a:normAutofit/>
          </a:bodyPr>
          <a:lstStyle/>
          <a:p>
            <a:pPr>
              <a:buFont typeface="Wingdings" panose="05000000000000000000" pitchFamily="2" charset="2"/>
              <a:buChar char="Ø"/>
            </a:pPr>
            <a:r>
              <a:rPr kumimoji="1" lang="ja-JP" altLang="en-US" sz="2800" dirty="0">
                <a:latin typeface="BIZ UDPゴシック" panose="020B0400000000000000" pitchFamily="50" charset="-128"/>
                <a:ea typeface="BIZ UDPゴシック" panose="020B0400000000000000" pitchFamily="50" charset="-128"/>
              </a:rPr>
              <a:t>月曜生産されたものに膨張が出る。ほかの</a:t>
            </a:r>
            <a:r>
              <a:rPr lang="ja-JP" altLang="en-US" dirty="0">
                <a:latin typeface="BIZ UDPゴシック" panose="020B0400000000000000" pitchFamily="50" charset="-128"/>
                <a:ea typeface="BIZ UDPゴシック" panose="020B0400000000000000" pitchFamily="50" charset="-128"/>
              </a:rPr>
              <a:t>曜日には出ない。市場からのクレームはない</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r>
              <a:rPr lang="ja-JP" altLang="en-US" sz="2800" dirty="0">
                <a:latin typeface="BIZ UDPゴシック" panose="020B0400000000000000" pitchFamily="50" charset="-128"/>
                <a:ea typeface="BIZ UDPゴシック" panose="020B0400000000000000" pitchFamily="50" charset="-128"/>
              </a:rPr>
              <a:t>膨張パックの培養温度は　３０℃、５５℃。しかし　５５℃培養では　５日後の検査日に発見された　膨張したパックの内容物を培地に植え付けても生育しない</a:t>
            </a:r>
            <a:endParaRPr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r>
              <a:rPr lang="ja-JP" altLang="en-US" dirty="0">
                <a:latin typeface="BIZ UDPゴシック" panose="020B0400000000000000" pitchFamily="50" charset="-128"/>
                <a:ea typeface="BIZ UDPゴシック" panose="020B0400000000000000" pitchFamily="50" charset="-128"/>
              </a:rPr>
              <a:t>培地上に生えたコロニーを見るとバチルスサブチリス</a:t>
            </a:r>
            <a:r>
              <a:rPr lang="ja-JP" altLang="en-US">
                <a:latin typeface="BIZ UDPゴシック" panose="020B0400000000000000" pitchFamily="50" charset="-128"/>
                <a:ea typeface="BIZ UDPゴシック" panose="020B0400000000000000" pitchFamily="50" charset="-128"/>
              </a:rPr>
              <a:t>の単相で</a:t>
            </a:r>
            <a:r>
              <a:rPr lang="ja-JP" altLang="en-US" dirty="0">
                <a:latin typeface="BIZ UDPゴシック" panose="020B0400000000000000" pitchFamily="50" charset="-128"/>
                <a:ea typeface="BIZ UDPゴシック" panose="020B0400000000000000" pitchFamily="50" charset="-128"/>
              </a:rPr>
              <a:t>はないか　と微生物担当は言う</a:t>
            </a:r>
            <a:endParaRPr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196</a:t>
            </a:fld>
            <a:endParaRPr kumimoji="1" lang="ja-JP" altLang="en-US" dirty="0"/>
          </a:p>
        </p:txBody>
      </p:sp>
      <p:sp>
        <p:nvSpPr>
          <p:cNvPr id="5" name="テキスト ボックス 4">
            <a:extLst>
              <a:ext uri="{FF2B5EF4-FFF2-40B4-BE49-F238E27FC236}">
                <a16:creationId xmlns:a16="http://schemas.microsoft.com/office/drawing/2014/main" id="{775A98FE-6DBA-4F4D-97A9-A753539D9B73}"/>
              </a:ext>
            </a:extLst>
          </p:cNvPr>
          <p:cNvSpPr txBox="1"/>
          <p:nvPr/>
        </p:nvSpPr>
        <p:spPr>
          <a:xfrm>
            <a:off x="678449" y="5434841"/>
            <a:ext cx="8206093" cy="461665"/>
          </a:xfrm>
          <a:prstGeom prst="rect">
            <a:avLst/>
          </a:prstGeom>
          <a:solidFill>
            <a:srgbClr val="FF99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ラインのどの部位を　どのよう</a:t>
            </a:r>
            <a:r>
              <a:rPr kumimoji="1" lang="ja-JP" altLang="en-US" sz="2400">
                <a:latin typeface="BIZ UDPゴシック" panose="020B0400000000000000" pitchFamily="50" charset="-128"/>
                <a:ea typeface="BIZ UDPゴシック" panose="020B0400000000000000" pitchFamily="50" charset="-128"/>
              </a:rPr>
              <a:t>に　優先的に</a:t>
            </a:r>
            <a:r>
              <a:rPr kumimoji="1" lang="ja-JP" altLang="en-US" sz="2400" dirty="0">
                <a:latin typeface="BIZ UDPゴシック" panose="020B0400000000000000" pitchFamily="50" charset="-128"/>
                <a:ea typeface="BIZ UDPゴシック" panose="020B0400000000000000" pitchFamily="50" charset="-128"/>
              </a:rPr>
              <a:t>チェックするか</a:t>
            </a:r>
          </a:p>
        </p:txBody>
      </p:sp>
    </p:spTree>
    <p:extLst>
      <p:ext uri="{BB962C8B-B14F-4D97-AF65-F5344CB8AC3E}">
        <p14:creationId xmlns:p14="http://schemas.microsoft.com/office/powerpoint/2010/main" val="1099882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6D49186-4BA7-42C0-BB89-F0C758C9CFE4}"/>
              </a:ext>
            </a:extLst>
          </p:cNvPr>
          <p:cNvSpPr>
            <a:spLocks noGrp="1"/>
          </p:cNvSpPr>
          <p:nvPr>
            <p:ph type="sldNum" sz="quarter" idx="12"/>
          </p:nvPr>
        </p:nvSpPr>
        <p:spPr/>
        <p:txBody>
          <a:bodyPr/>
          <a:lstStyle/>
          <a:p>
            <a:fld id="{4C37B8AF-CD2E-4D49-A539-A50CD89383E0}" type="slidenum">
              <a:rPr kumimoji="1" lang="ja-JP" altLang="en-US" smtClean="0"/>
              <a:t>2</a:t>
            </a:fld>
            <a:endParaRPr kumimoji="1" lang="ja-JP" altLang="en-US" dirty="0"/>
          </a:p>
        </p:txBody>
      </p:sp>
      <p:pic>
        <p:nvPicPr>
          <p:cNvPr id="7170" name="Picture 2" descr="中小企業ではなぜ、PDCAが回らないのか？：日経ビジネス電子版">
            <a:extLst>
              <a:ext uri="{FF2B5EF4-FFF2-40B4-BE49-F238E27FC236}">
                <a16:creationId xmlns:a16="http://schemas.microsoft.com/office/drawing/2014/main" id="{B8FBD69A-6A9E-4169-A86B-38EB5006C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247" y="608534"/>
            <a:ext cx="7420374" cy="5558118"/>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30FF791F-69B8-416B-B0E2-DC427885FE99}"/>
              </a:ext>
            </a:extLst>
          </p:cNvPr>
          <p:cNvSpPr txBox="1"/>
          <p:nvPr/>
        </p:nvSpPr>
        <p:spPr>
          <a:xfrm rot="2122802">
            <a:off x="5374853" y="1203696"/>
            <a:ext cx="1980029" cy="523220"/>
          </a:xfrm>
          <a:prstGeom prst="rect">
            <a:avLst/>
          </a:prstGeom>
          <a:noFill/>
        </p:spPr>
        <p:txBody>
          <a:bodyPr wrap="none" rtlCol="0">
            <a:spAutoFit/>
          </a:bodyPr>
          <a:lstStyle/>
          <a:p>
            <a:r>
              <a:rPr kumimoji="1" lang="ja-JP" altLang="en-US" sz="2800" dirty="0">
                <a:solidFill>
                  <a:schemeClr val="bg1">
                    <a:lumMod val="50000"/>
                  </a:schemeClr>
                </a:solidFill>
                <a:latin typeface="BIZ UDPゴシック" panose="020B0400000000000000" pitchFamily="50" charset="-128"/>
                <a:ea typeface="BIZ UDPゴシック" panose="020B0400000000000000" pitchFamily="50" charset="-128"/>
              </a:rPr>
              <a:t>基礎の基礎</a:t>
            </a:r>
          </a:p>
        </p:txBody>
      </p:sp>
      <p:sp>
        <p:nvSpPr>
          <p:cNvPr id="5" name="テキスト ボックス 4">
            <a:extLst>
              <a:ext uri="{FF2B5EF4-FFF2-40B4-BE49-F238E27FC236}">
                <a16:creationId xmlns:a16="http://schemas.microsoft.com/office/drawing/2014/main" id="{CFD2F453-C2D8-4682-9962-8E7F7A6F3A0A}"/>
              </a:ext>
            </a:extLst>
          </p:cNvPr>
          <p:cNvSpPr txBox="1"/>
          <p:nvPr/>
        </p:nvSpPr>
        <p:spPr>
          <a:xfrm rot="6646501">
            <a:off x="6782354" y="3978742"/>
            <a:ext cx="902811" cy="523220"/>
          </a:xfrm>
          <a:prstGeom prst="rect">
            <a:avLst/>
          </a:prstGeom>
          <a:noFill/>
        </p:spPr>
        <p:txBody>
          <a:bodyPr wrap="none" rtlCol="0">
            <a:spAutoFit/>
          </a:bodyPr>
          <a:lstStyle/>
          <a:p>
            <a:r>
              <a:rPr kumimoji="1" lang="ja-JP" altLang="en-US" sz="2800" dirty="0">
                <a:solidFill>
                  <a:schemeClr val="bg1">
                    <a:lumMod val="50000"/>
                  </a:schemeClr>
                </a:solidFill>
                <a:latin typeface="BIZ UDPゴシック" panose="020B0400000000000000" pitchFamily="50" charset="-128"/>
                <a:ea typeface="BIZ UDPゴシック" panose="020B0400000000000000" pitchFamily="50" charset="-128"/>
              </a:rPr>
              <a:t>基礎</a:t>
            </a:r>
          </a:p>
        </p:txBody>
      </p:sp>
      <p:sp>
        <p:nvSpPr>
          <p:cNvPr id="6" name="テキスト ボックス 5">
            <a:extLst>
              <a:ext uri="{FF2B5EF4-FFF2-40B4-BE49-F238E27FC236}">
                <a16:creationId xmlns:a16="http://schemas.microsoft.com/office/drawing/2014/main" id="{E3F711B5-0A17-4CEC-84D5-B1E23FE99372}"/>
              </a:ext>
            </a:extLst>
          </p:cNvPr>
          <p:cNvSpPr txBox="1"/>
          <p:nvPr/>
        </p:nvSpPr>
        <p:spPr>
          <a:xfrm rot="18883343" flipH="1">
            <a:off x="1776335" y="1184914"/>
            <a:ext cx="1995241" cy="707886"/>
          </a:xfrm>
          <a:prstGeom prst="rect">
            <a:avLst/>
          </a:prstGeom>
          <a:noFill/>
          <a:ln>
            <a:solidFill>
              <a:schemeClr val="tx1"/>
            </a:solidFill>
          </a:ln>
        </p:spPr>
        <p:txBody>
          <a:bodyPr wrap="square" rtlCol="0">
            <a:spAutoFit/>
          </a:bodyPr>
          <a:lstStyle/>
          <a:p>
            <a:r>
              <a:rPr kumimoji="1" lang="ja-JP" altLang="en-US" sz="4000" dirty="0">
                <a:latin typeface="BIZ UDPゴシック" panose="020B0400000000000000" pitchFamily="50" charset="-128"/>
                <a:ea typeface="BIZ UDPゴシック" panose="020B0400000000000000" pitchFamily="50" charset="-128"/>
              </a:rPr>
              <a:t>応用</a:t>
            </a:r>
            <a:r>
              <a:rPr kumimoji="1" lang="en-US" altLang="ja-JP" sz="4000" dirty="0">
                <a:latin typeface="BIZ UDPゴシック" panose="020B0400000000000000" pitchFamily="50" charset="-128"/>
                <a:ea typeface="BIZ UDPゴシック" panose="020B0400000000000000" pitchFamily="50" charset="-128"/>
              </a:rPr>
              <a:t>:</a:t>
            </a:r>
            <a:r>
              <a:rPr kumimoji="1" lang="ja-JP" altLang="en-US" sz="4000" dirty="0">
                <a:latin typeface="BIZ UDPゴシック" panose="020B0400000000000000" pitchFamily="50" charset="-128"/>
                <a:ea typeface="BIZ UDPゴシック" panose="020B0400000000000000" pitchFamily="50" charset="-128"/>
              </a:rPr>
              <a:t>極</a:t>
            </a:r>
            <a:endParaRPr kumimoji="1" lang="en-US" altLang="ja-JP" sz="4000"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B670A6A8-D3A1-42EB-B673-91EB3760E42C}"/>
              </a:ext>
            </a:extLst>
          </p:cNvPr>
          <p:cNvSpPr txBox="1"/>
          <p:nvPr/>
        </p:nvSpPr>
        <p:spPr>
          <a:xfrm rot="12859648">
            <a:off x="2836940" y="5218735"/>
            <a:ext cx="902811" cy="523220"/>
          </a:xfrm>
          <a:prstGeom prst="rect">
            <a:avLst/>
          </a:prstGeom>
          <a:noFill/>
        </p:spPr>
        <p:txBody>
          <a:bodyPr wrap="none" rtlCol="0">
            <a:spAutoFit/>
          </a:bodyPr>
          <a:lstStyle/>
          <a:p>
            <a:r>
              <a:rPr kumimoji="1" lang="ja-JP" altLang="en-US" sz="2800" dirty="0">
                <a:solidFill>
                  <a:schemeClr val="bg1">
                    <a:lumMod val="50000"/>
                  </a:schemeClr>
                </a:solidFill>
                <a:latin typeface="BIZ UDPゴシック" panose="020B0400000000000000" pitchFamily="50" charset="-128"/>
                <a:ea typeface="BIZ UDPゴシック" panose="020B0400000000000000" pitchFamily="50" charset="-128"/>
              </a:rPr>
              <a:t>応用</a:t>
            </a:r>
          </a:p>
        </p:txBody>
      </p:sp>
    </p:spTree>
    <p:extLst>
      <p:ext uri="{BB962C8B-B14F-4D97-AF65-F5344CB8AC3E}">
        <p14:creationId xmlns:p14="http://schemas.microsoft.com/office/powerpoint/2010/main" val="2649013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コンテンツ プレースホルダー 3">
            <a:extLst>
              <a:ext uri="{FF2B5EF4-FFF2-40B4-BE49-F238E27FC236}">
                <a16:creationId xmlns:a16="http://schemas.microsoft.com/office/drawing/2014/main" id="{9A6F130D-26BE-4B7D-A28E-1D0ADDC09DBA}"/>
              </a:ext>
            </a:extLst>
          </p:cNvPr>
          <p:cNvPicPr>
            <a:picLocks noChangeAspect="1"/>
          </p:cNvPicPr>
          <p:nvPr/>
        </p:nvPicPr>
        <p:blipFill>
          <a:blip r:embed="rId2"/>
          <a:stretch>
            <a:fillRect/>
          </a:stretch>
        </p:blipFill>
        <p:spPr>
          <a:xfrm>
            <a:off x="0" y="1360242"/>
            <a:ext cx="9181717" cy="4080764"/>
          </a:xfrm>
          <a:prstGeom prst="rect">
            <a:avLst/>
          </a:prstGeom>
        </p:spPr>
      </p:pic>
      <p:sp>
        <p:nvSpPr>
          <p:cNvPr id="3" name="スライド番号プレースホルダー 2">
            <a:extLst>
              <a:ext uri="{FF2B5EF4-FFF2-40B4-BE49-F238E27FC236}">
                <a16:creationId xmlns:a16="http://schemas.microsoft.com/office/drawing/2014/main" id="{21E25311-42AF-4B9B-9D3E-F157D35F0C7F}"/>
              </a:ext>
            </a:extLst>
          </p:cNvPr>
          <p:cNvSpPr>
            <a:spLocks noGrp="1"/>
          </p:cNvSpPr>
          <p:nvPr>
            <p:ph type="sldNum" sz="quarter" idx="12"/>
          </p:nvPr>
        </p:nvSpPr>
        <p:spPr/>
        <p:txBody>
          <a:bodyPr/>
          <a:lstStyle/>
          <a:p>
            <a:fld id="{1557A453-9820-4273-9442-1A1DE1698562}" type="slidenum">
              <a:rPr kumimoji="1" lang="ja-JP" altLang="en-US" smtClean="0"/>
              <a:t>20</a:t>
            </a:fld>
            <a:endParaRPr kumimoji="1" lang="ja-JP" altLang="en-US"/>
          </a:p>
        </p:txBody>
      </p:sp>
      <p:sp>
        <p:nvSpPr>
          <p:cNvPr id="4" name="テキスト ボックス 3">
            <a:extLst>
              <a:ext uri="{FF2B5EF4-FFF2-40B4-BE49-F238E27FC236}">
                <a16:creationId xmlns:a16="http://schemas.microsoft.com/office/drawing/2014/main" id="{10689912-EEFB-4D08-93E5-9029C5F30705}"/>
              </a:ext>
            </a:extLst>
          </p:cNvPr>
          <p:cNvSpPr txBox="1"/>
          <p:nvPr/>
        </p:nvSpPr>
        <p:spPr>
          <a:xfrm>
            <a:off x="4146111" y="427877"/>
            <a:ext cx="1415772" cy="584775"/>
          </a:xfrm>
          <a:prstGeom prst="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代表例</a:t>
            </a:r>
          </a:p>
        </p:txBody>
      </p:sp>
    </p:spTree>
    <p:extLst>
      <p:ext uri="{BB962C8B-B14F-4D97-AF65-F5344CB8AC3E}">
        <p14:creationId xmlns:p14="http://schemas.microsoft.com/office/powerpoint/2010/main" val="4031149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97CA65B-210D-49ED-8A56-6A54AEA64F86}"/>
              </a:ext>
            </a:extLst>
          </p:cNvPr>
          <p:cNvSpPr>
            <a:spLocks noGrp="1"/>
          </p:cNvSpPr>
          <p:nvPr>
            <p:ph type="sldNum" sz="quarter" idx="12"/>
          </p:nvPr>
        </p:nvSpPr>
        <p:spPr/>
        <p:txBody>
          <a:bodyPr/>
          <a:lstStyle/>
          <a:p>
            <a:fld id="{4C37B8AF-CD2E-4D49-A539-A50CD89383E0}" type="slidenum">
              <a:rPr kumimoji="1" lang="ja-JP" altLang="en-US" smtClean="0"/>
              <a:t>21</a:t>
            </a:fld>
            <a:endParaRPr kumimoji="1" lang="ja-JP" altLang="en-US" dirty="0"/>
          </a:p>
        </p:txBody>
      </p:sp>
      <p:pic>
        <p:nvPicPr>
          <p:cNvPr id="4" name="図 3">
            <a:extLst>
              <a:ext uri="{FF2B5EF4-FFF2-40B4-BE49-F238E27FC236}">
                <a16:creationId xmlns:a16="http://schemas.microsoft.com/office/drawing/2014/main" id="{A9E980DA-7561-46EE-9BC7-45C1D695C99D}"/>
              </a:ext>
            </a:extLst>
          </p:cNvPr>
          <p:cNvPicPr>
            <a:picLocks noChangeAspect="1"/>
          </p:cNvPicPr>
          <p:nvPr/>
        </p:nvPicPr>
        <p:blipFill>
          <a:blip r:embed="rId2"/>
          <a:stretch>
            <a:fillRect/>
          </a:stretch>
        </p:blipFill>
        <p:spPr>
          <a:xfrm>
            <a:off x="1200150" y="811036"/>
            <a:ext cx="6743700" cy="1352550"/>
          </a:xfrm>
          <a:prstGeom prst="rect">
            <a:avLst/>
          </a:prstGeom>
          <a:effectLst>
            <a:glow rad="228600">
              <a:schemeClr val="accent6">
                <a:satMod val="175000"/>
                <a:alpha val="40000"/>
              </a:schemeClr>
            </a:glow>
          </a:effectLst>
        </p:spPr>
      </p:pic>
      <p:sp>
        <p:nvSpPr>
          <p:cNvPr id="5" name="テキスト ボックス 4">
            <a:extLst>
              <a:ext uri="{FF2B5EF4-FFF2-40B4-BE49-F238E27FC236}">
                <a16:creationId xmlns:a16="http://schemas.microsoft.com/office/drawing/2014/main" id="{6C46DFDE-B518-4164-971D-0D6292A2A84C}"/>
              </a:ext>
            </a:extLst>
          </p:cNvPr>
          <p:cNvSpPr txBox="1"/>
          <p:nvPr/>
        </p:nvSpPr>
        <p:spPr>
          <a:xfrm>
            <a:off x="1895034" y="3653771"/>
            <a:ext cx="4852610" cy="584775"/>
          </a:xfrm>
          <a:prstGeom prst="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低温長時間レトルトの舞台</a:t>
            </a:r>
          </a:p>
        </p:txBody>
      </p:sp>
    </p:spTree>
    <p:extLst>
      <p:ext uri="{BB962C8B-B14F-4D97-AF65-F5344CB8AC3E}">
        <p14:creationId xmlns:p14="http://schemas.microsoft.com/office/powerpoint/2010/main" val="3338352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9B0210-3453-4414-A752-5CDAA932C71E}"/>
              </a:ext>
            </a:extLst>
          </p:cNvPr>
          <p:cNvSpPr>
            <a:spLocks noGrp="1"/>
          </p:cNvSpPr>
          <p:nvPr>
            <p:ph type="title"/>
          </p:nvPr>
        </p:nvSpPr>
        <p:spPr>
          <a:xfrm>
            <a:off x="383597" y="313609"/>
            <a:ext cx="8376805" cy="1121642"/>
          </a:xfrm>
        </p:spPr>
        <p:txBody>
          <a:bodyPr>
            <a:normAutofit/>
          </a:bodyPr>
          <a:lstStyle/>
          <a:p>
            <a:pPr algn="ctr"/>
            <a:r>
              <a:rPr lang="ja-JP" altLang="en-US" dirty="0">
                <a:solidFill>
                  <a:srgbClr val="FF0000"/>
                </a:solidFill>
                <a:latin typeface="BIZ UDPゴシック" panose="020B0400000000000000" pitchFamily="50" charset="-128"/>
                <a:ea typeface="BIZ UDPゴシック" panose="020B0400000000000000" pitchFamily="50" charset="-128"/>
              </a:rPr>
              <a:t>熱分布不均一の３つのパターン</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grpSp>
        <p:nvGrpSpPr>
          <p:cNvPr id="15" name="グループ化 14">
            <a:extLst>
              <a:ext uri="{FF2B5EF4-FFF2-40B4-BE49-F238E27FC236}">
                <a16:creationId xmlns:a16="http://schemas.microsoft.com/office/drawing/2014/main" id="{8F5EA31B-F4CD-4C16-B8BA-6218F78EB14F}"/>
              </a:ext>
            </a:extLst>
          </p:cNvPr>
          <p:cNvGrpSpPr/>
          <p:nvPr/>
        </p:nvGrpSpPr>
        <p:grpSpPr>
          <a:xfrm>
            <a:off x="997527" y="1690689"/>
            <a:ext cx="3837709" cy="1219201"/>
            <a:chOff x="997527" y="1593270"/>
            <a:chExt cx="5417128" cy="1690258"/>
          </a:xfrm>
        </p:grpSpPr>
        <p:cxnSp>
          <p:nvCxnSpPr>
            <p:cNvPr id="5" name="直線コネクタ 4">
              <a:extLst>
                <a:ext uri="{FF2B5EF4-FFF2-40B4-BE49-F238E27FC236}">
                  <a16:creationId xmlns:a16="http://schemas.microsoft.com/office/drawing/2014/main" id="{10051175-719F-4408-B8EA-79C8B3B4297B}"/>
                </a:ext>
              </a:extLst>
            </p:cNvPr>
            <p:cNvCxnSpPr/>
            <p:nvPr/>
          </p:nvCxnSpPr>
          <p:spPr>
            <a:xfrm flipV="1">
              <a:off x="997527" y="1593273"/>
              <a:ext cx="2133600" cy="169025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42CFED74-EA52-420F-995D-E0A03B52F510}"/>
                </a:ext>
              </a:extLst>
            </p:cNvPr>
            <p:cNvCxnSpPr>
              <a:cxnSpLocks/>
            </p:cNvCxnSpPr>
            <p:nvPr/>
          </p:nvCxnSpPr>
          <p:spPr>
            <a:xfrm flipV="1">
              <a:off x="1385455" y="1593272"/>
              <a:ext cx="2114549" cy="16902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635A12E6-1A3B-4452-8B2C-45272CCF8100}"/>
                </a:ext>
              </a:extLst>
            </p:cNvPr>
            <p:cNvCxnSpPr>
              <a:cxnSpLocks/>
            </p:cNvCxnSpPr>
            <p:nvPr/>
          </p:nvCxnSpPr>
          <p:spPr>
            <a:xfrm flipV="1">
              <a:off x="1828801" y="1593270"/>
              <a:ext cx="2059131" cy="169025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A0FD23FB-4808-4ACF-A93D-6DFE8DC9B8D2}"/>
                </a:ext>
              </a:extLst>
            </p:cNvPr>
            <p:cNvCxnSpPr/>
            <p:nvPr/>
          </p:nvCxnSpPr>
          <p:spPr>
            <a:xfrm>
              <a:off x="3131127" y="1593271"/>
              <a:ext cx="328352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グループ化 40">
            <a:extLst>
              <a:ext uri="{FF2B5EF4-FFF2-40B4-BE49-F238E27FC236}">
                <a16:creationId xmlns:a16="http://schemas.microsoft.com/office/drawing/2014/main" id="{7AF8CF7F-5F33-4AAA-9444-6D42D04B756C}"/>
              </a:ext>
            </a:extLst>
          </p:cNvPr>
          <p:cNvGrpSpPr/>
          <p:nvPr/>
        </p:nvGrpSpPr>
        <p:grpSpPr>
          <a:xfrm>
            <a:off x="1067490" y="3412114"/>
            <a:ext cx="3837709" cy="1219202"/>
            <a:chOff x="1067490" y="3412114"/>
            <a:chExt cx="3837709" cy="1219202"/>
          </a:xfrm>
        </p:grpSpPr>
        <p:cxnSp>
          <p:nvCxnSpPr>
            <p:cNvPr id="17" name="直線コネクタ 16">
              <a:extLst>
                <a:ext uri="{FF2B5EF4-FFF2-40B4-BE49-F238E27FC236}">
                  <a16:creationId xmlns:a16="http://schemas.microsoft.com/office/drawing/2014/main" id="{05C8F997-3D4F-4F5C-80BF-5ECD4FAA5727}"/>
                </a:ext>
              </a:extLst>
            </p:cNvPr>
            <p:cNvCxnSpPr>
              <a:cxnSpLocks/>
            </p:cNvCxnSpPr>
            <p:nvPr/>
          </p:nvCxnSpPr>
          <p:spPr>
            <a:xfrm flipV="1">
              <a:off x="1067490" y="3412115"/>
              <a:ext cx="1511527" cy="12191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A538B204-871A-4A3F-BD76-E0A8388C88A8}"/>
                </a:ext>
              </a:extLst>
            </p:cNvPr>
            <p:cNvCxnSpPr>
              <a:cxnSpLocks/>
            </p:cNvCxnSpPr>
            <p:nvPr/>
          </p:nvCxnSpPr>
          <p:spPr>
            <a:xfrm flipV="1">
              <a:off x="1342314" y="3616035"/>
              <a:ext cx="1236703" cy="10152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97A52425-D0AB-4D60-B13C-E6048D7D89C0}"/>
                </a:ext>
              </a:extLst>
            </p:cNvPr>
            <p:cNvCxnSpPr>
              <a:cxnSpLocks/>
            </p:cNvCxnSpPr>
            <p:nvPr/>
          </p:nvCxnSpPr>
          <p:spPr>
            <a:xfrm flipV="1">
              <a:off x="1656398" y="3819956"/>
              <a:ext cx="922619" cy="81136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11DCD2BB-236F-45FD-B661-591E72383B47}"/>
                </a:ext>
              </a:extLst>
            </p:cNvPr>
            <p:cNvCxnSpPr>
              <a:cxnSpLocks/>
            </p:cNvCxnSpPr>
            <p:nvPr/>
          </p:nvCxnSpPr>
          <p:spPr>
            <a:xfrm>
              <a:off x="2579017" y="3412114"/>
              <a:ext cx="2326182"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3F8A1AE1-79CD-4498-B44C-5B22EBB1D9B8}"/>
                </a:ext>
              </a:extLst>
            </p:cNvPr>
            <p:cNvCxnSpPr>
              <a:cxnSpLocks/>
            </p:cNvCxnSpPr>
            <p:nvPr/>
          </p:nvCxnSpPr>
          <p:spPr>
            <a:xfrm>
              <a:off x="2579017" y="3616035"/>
              <a:ext cx="232618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34C7C013-B6AA-4A54-ACB1-0707DC01C2F9}"/>
                </a:ext>
              </a:extLst>
            </p:cNvPr>
            <p:cNvCxnSpPr/>
            <p:nvPr/>
          </p:nvCxnSpPr>
          <p:spPr>
            <a:xfrm>
              <a:off x="2579017" y="3819956"/>
              <a:ext cx="2326182"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3" name="直線コネクタ 42">
            <a:extLst>
              <a:ext uri="{FF2B5EF4-FFF2-40B4-BE49-F238E27FC236}">
                <a16:creationId xmlns:a16="http://schemas.microsoft.com/office/drawing/2014/main" id="{97DBDE0B-6B73-4051-AB9B-F8C9102BC736}"/>
              </a:ext>
            </a:extLst>
          </p:cNvPr>
          <p:cNvCxnSpPr>
            <a:cxnSpLocks/>
          </p:cNvCxnSpPr>
          <p:nvPr/>
        </p:nvCxnSpPr>
        <p:spPr>
          <a:xfrm flipV="1">
            <a:off x="997527" y="5167310"/>
            <a:ext cx="1511527" cy="12191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DDCD0651-7568-4AB8-AC82-A1899C70D430}"/>
              </a:ext>
            </a:extLst>
          </p:cNvPr>
          <p:cNvCxnSpPr>
            <a:cxnSpLocks/>
          </p:cNvCxnSpPr>
          <p:nvPr/>
        </p:nvCxnSpPr>
        <p:spPr>
          <a:xfrm flipV="1">
            <a:off x="1272351" y="5371230"/>
            <a:ext cx="1236703" cy="10152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A98D7310-6EFC-4F0B-A84B-66959011D9AA}"/>
              </a:ext>
            </a:extLst>
          </p:cNvPr>
          <p:cNvCxnSpPr>
            <a:cxnSpLocks/>
          </p:cNvCxnSpPr>
          <p:nvPr/>
        </p:nvCxnSpPr>
        <p:spPr>
          <a:xfrm flipV="1">
            <a:off x="1586435" y="5575151"/>
            <a:ext cx="922619" cy="81136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368AFEE6-77B9-4FA1-8346-DDDB019278C5}"/>
              </a:ext>
            </a:extLst>
          </p:cNvPr>
          <p:cNvCxnSpPr>
            <a:cxnSpLocks/>
          </p:cNvCxnSpPr>
          <p:nvPr/>
        </p:nvCxnSpPr>
        <p:spPr>
          <a:xfrm>
            <a:off x="2509054" y="5167309"/>
            <a:ext cx="2506291"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632F76F9-26F8-44ED-A5C2-86ECD3627B3F}"/>
              </a:ext>
            </a:extLst>
          </p:cNvPr>
          <p:cNvCxnSpPr>
            <a:cxnSpLocks/>
          </p:cNvCxnSpPr>
          <p:nvPr/>
        </p:nvCxnSpPr>
        <p:spPr>
          <a:xfrm flipV="1">
            <a:off x="2509054" y="5167309"/>
            <a:ext cx="1841273" cy="2039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E20416A6-2490-4E7C-8708-25E3108A20F6}"/>
              </a:ext>
            </a:extLst>
          </p:cNvPr>
          <p:cNvCxnSpPr>
            <a:cxnSpLocks/>
          </p:cNvCxnSpPr>
          <p:nvPr/>
        </p:nvCxnSpPr>
        <p:spPr>
          <a:xfrm flipV="1">
            <a:off x="2509054" y="5167309"/>
            <a:ext cx="2062945" cy="40784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7" name="テキスト ボックス 66">
            <a:extLst>
              <a:ext uri="{FF2B5EF4-FFF2-40B4-BE49-F238E27FC236}">
                <a16:creationId xmlns:a16="http://schemas.microsoft.com/office/drawing/2014/main" id="{B02E5AF8-1A27-43E0-91B2-02FBCF3A71F6}"/>
              </a:ext>
            </a:extLst>
          </p:cNvPr>
          <p:cNvSpPr txBox="1"/>
          <p:nvPr/>
        </p:nvSpPr>
        <p:spPr>
          <a:xfrm>
            <a:off x="4128655" y="1962017"/>
            <a:ext cx="4546437" cy="461665"/>
          </a:xfrm>
          <a:prstGeom prst="rect">
            <a:avLst/>
          </a:prstGeom>
          <a:noFill/>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１．昇温が不均一だが達温は一定</a:t>
            </a:r>
          </a:p>
        </p:txBody>
      </p:sp>
      <p:sp>
        <p:nvSpPr>
          <p:cNvPr id="68" name="テキスト ボックス 67">
            <a:extLst>
              <a:ext uri="{FF2B5EF4-FFF2-40B4-BE49-F238E27FC236}">
                <a16:creationId xmlns:a16="http://schemas.microsoft.com/office/drawing/2014/main" id="{3563253D-18E5-471A-866E-2A90B788B63A}"/>
              </a:ext>
            </a:extLst>
          </p:cNvPr>
          <p:cNvSpPr txBox="1"/>
          <p:nvPr/>
        </p:nvSpPr>
        <p:spPr>
          <a:xfrm>
            <a:off x="4128655" y="4145105"/>
            <a:ext cx="3775393" cy="461665"/>
          </a:xfrm>
          <a:prstGeom prst="rect">
            <a:avLst/>
          </a:prstGeom>
          <a:noFill/>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２．昇温・達温ともに不均一</a:t>
            </a:r>
          </a:p>
        </p:txBody>
      </p:sp>
      <p:sp>
        <p:nvSpPr>
          <p:cNvPr id="69" name="テキスト ボックス 68">
            <a:extLst>
              <a:ext uri="{FF2B5EF4-FFF2-40B4-BE49-F238E27FC236}">
                <a16:creationId xmlns:a16="http://schemas.microsoft.com/office/drawing/2014/main" id="{2CF9BE55-0DAE-4824-AAAC-3C2DE475EF66}"/>
              </a:ext>
            </a:extLst>
          </p:cNvPr>
          <p:cNvSpPr txBox="1"/>
          <p:nvPr/>
        </p:nvSpPr>
        <p:spPr>
          <a:xfrm>
            <a:off x="4350327" y="5866528"/>
            <a:ext cx="1511952" cy="461665"/>
          </a:xfrm>
          <a:prstGeom prst="rect">
            <a:avLst/>
          </a:prstGeom>
          <a:noFill/>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３．混合型</a:t>
            </a:r>
          </a:p>
        </p:txBody>
      </p:sp>
      <p:sp>
        <p:nvSpPr>
          <p:cNvPr id="3" name="スライド番号プレースホルダー 2">
            <a:extLst>
              <a:ext uri="{FF2B5EF4-FFF2-40B4-BE49-F238E27FC236}">
                <a16:creationId xmlns:a16="http://schemas.microsoft.com/office/drawing/2014/main" id="{1603F84C-633C-41C7-ABA5-EC6B46BE08D0}"/>
              </a:ext>
            </a:extLst>
          </p:cNvPr>
          <p:cNvSpPr>
            <a:spLocks noGrp="1"/>
          </p:cNvSpPr>
          <p:nvPr>
            <p:ph type="sldNum" sz="quarter" idx="12"/>
          </p:nvPr>
        </p:nvSpPr>
        <p:spPr/>
        <p:txBody>
          <a:bodyPr/>
          <a:lstStyle/>
          <a:p>
            <a:fld id="{1557A453-9820-4273-9442-1A1DE1698562}" type="slidenum">
              <a:rPr kumimoji="1" lang="ja-JP" altLang="en-US" smtClean="0"/>
              <a:t>22</a:t>
            </a:fld>
            <a:endParaRPr kumimoji="1" lang="ja-JP" altLang="en-US"/>
          </a:p>
        </p:txBody>
      </p:sp>
    </p:spTree>
    <p:extLst>
      <p:ext uri="{BB962C8B-B14F-4D97-AF65-F5344CB8AC3E}">
        <p14:creationId xmlns:p14="http://schemas.microsoft.com/office/powerpoint/2010/main" val="3013433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678449" y="335195"/>
            <a:ext cx="8079581" cy="1658198"/>
          </a:xfrm>
        </p:spPr>
        <p:txBody>
          <a:bodyPr/>
          <a:lstStyle/>
          <a:p>
            <a:r>
              <a:rPr kumimoji="1" lang="ja-JP" altLang="en-US" dirty="0">
                <a:solidFill>
                  <a:srgbClr val="FF0000"/>
                </a:solidFill>
                <a:latin typeface="BIZ UDPゴシック" panose="020B0400000000000000" pitchFamily="50" charset="-128"/>
                <a:ea typeface="BIZ UDPゴシック" panose="020B0400000000000000" pitchFamily="50" charset="-128"/>
              </a:rPr>
              <a:t>通常のレトルトは</a:t>
            </a: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a:xfrm>
            <a:off x="146756" y="1993393"/>
            <a:ext cx="8850488" cy="3718785"/>
          </a:xfrm>
        </p:spPr>
        <p:txBody>
          <a:bodyPr>
            <a:normAutofit lnSpcReduction="10000"/>
          </a:bodyPr>
          <a:lstStyle/>
          <a:p>
            <a:pPr>
              <a:buFont typeface="Wingdings" panose="05000000000000000000" pitchFamily="2" charset="2"/>
              <a:buChar char="Ø"/>
            </a:pPr>
            <a:r>
              <a:rPr kumimoji="1" lang="ja-JP" altLang="en-US" sz="2800" dirty="0">
                <a:latin typeface="BIZ UDPゴシック" panose="020B0400000000000000" pitchFamily="50" charset="-128"/>
                <a:ea typeface="BIZ UDPゴシック" panose="020B0400000000000000" pitchFamily="50" charset="-128"/>
              </a:rPr>
              <a:t>大なり小なり　混合型といってよい</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r>
              <a:rPr lang="ja-JP" altLang="en-US" sz="2800" dirty="0">
                <a:latin typeface="BIZ UDPゴシック" panose="020B0400000000000000" pitchFamily="50" charset="-128"/>
                <a:ea typeface="BIZ UDPゴシック" panose="020B0400000000000000" pitchFamily="50" charset="-128"/>
              </a:rPr>
              <a:t>殺菌価やクックバリューを望ましい範囲に落とし込むことができないのであれば　レトルト内部全体の熱分布の改善を行わなければならないことになる</a:t>
            </a:r>
            <a:endParaRPr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r>
              <a:rPr lang="ja-JP" altLang="en-US" sz="2800" dirty="0">
                <a:solidFill>
                  <a:srgbClr val="7030A0"/>
                </a:solidFill>
                <a:latin typeface="BIZ UDPゴシック" panose="020B0400000000000000" pitchFamily="50" charset="-128"/>
                <a:ea typeface="BIZ UDPゴシック" panose="020B0400000000000000" pitchFamily="50" charset="-128"/>
              </a:rPr>
              <a:t>余談になるが　殺菌価は　芯温、クックバリューは　均一な製品で流動性の場合ほとんどどこでも同じ、均一で個体の場合包材の真裏、非常に熱に敏感な個体が流動物の中にある場合熱に敏感な個体の表面</a:t>
            </a:r>
            <a:endParaRPr kumimoji="1" lang="en-US" altLang="ja-JP" sz="2800" dirty="0">
              <a:solidFill>
                <a:srgbClr val="7030A0"/>
              </a:solidFill>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endParaRPr lang="en-US" altLang="ja-JP" sz="2800" dirty="0">
              <a:latin typeface="BIZ UDPゴシック" panose="020B0400000000000000" pitchFamily="50" charset="-128"/>
              <a:ea typeface="BIZ UDPゴシック" panose="020B0400000000000000" pitchFamily="50" charset="-128"/>
            </a:endParaRPr>
          </a:p>
          <a:p>
            <a:pPr marL="0" indent="0">
              <a:buNone/>
            </a:pP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23</a:t>
            </a:fld>
            <a:endParaRPr kumimoji="1" lang="ja-JP" altLang="en-US" dirty="0"/>
          </a:p>
        </p:txBody>
      </p:sp>
    </p:spTree>
    <p:extLst>
      <p:ext uri="{BB962C8B-B14F-4D97-AF65-F5344CB8AC3E}">
        <p14:creationId xmlns:p14="http://schemas.microsoft.com/office/powerpoint/2010/main" val="1096366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A79247A-CE08-4CE1-B019-189651F01687}"/>
              </a:ext>
            </a:extLst>
          </p:cNvPr>
          <p:cNvSpPr>
            <a:spLocks noGrp="1"/>
          </p:cNvSpPr>
          <p:nvPr>
            <p:ph type="sldNum" sz="quarter" idx="12"/>
          </p:nvPr>
        </p:nvSpPr>
        <p:spPr/>
        <p:txBody>
          <a:bodyPr/>
          <a:lstStyle/>
          <a:p>
            <a:fld id="{4C37B8AF-CD2E-4D49-A539-A50CD89383E0}" type="slidenum">
              <a:rPr kumimoji="1" lang="ja-JP" altLang="en-US" smtClean="0"/>
              <a:t>24</a:t>
            </a:fld>
            <a:endParaRPr kumimoji="1" lang="ja-JP" altLang="en-US" dirty="0"/>
          </a:p>
        </p:txBody>
      </p:sp>
      <p:pic>
        <p:nvPicPr>
          <p:cNvPr id="4" name="図 3">
            <a:extLst>
              <a:ext uri="{FF2B5EF4-FFF2-40B4-BE49-F238E27FC236}">
                <a16:creationId xmlns:a16="http://schemas.microsoft.com/office/drawing/2014/main" id="{08743867-E8A7-4EEE-AB11-E049407DB7F1}"/>
              </a:ext>
            </a:extLst>
          </p:cNvPr>
          <p:cNvPicPr>
            <a:picLocks noChangeAspect="1"/>
          </p:cNvPicPr>
          <p:nvPr/>
        </p:nvPicPr>
        <p:blipFill>
          <a:blip r:embed="rId2"/>
          <a:stretch>
            <a:fillRect/>
          </a:stretch>
        </p:blipFill>
        <p:spPr>
          <a:xfrm>
            <a:off x="477701" y="709406"/>
            <a:ext cx="4730403" cy="3315533"/>
          </a:xfrm>
          <a:prstGeom prst="rect">
            <a:avLst/>
          </a:prstGeom>
        </p:spPr>
      </p:pic>
      <p:sp>
        <p:nvSpPr>
          <p:cNvPr id="6" name="テキスト ボックス 5">
            <a:extLst>
              <a:ext uri="{FF2B5EF4-FFF2-40B4-BE49-F238E27FC236}">
                <a16:creationId xmlns:a16="http://schemas.microsoft.com/office/drawing/2014/main" id="{87218B37-BDEC-4669-92DE-686B72310591}"/>
              </a:ext>
            </a:extLst>
          </p:cNvPr>
          <p:cNvSpPr txBox="1"/>
          <p:nvPr/>
        </p:nvSpPr>
        <p:spPr>
          <a:xfrm>
            <a:off x="2362201" y="4268065"/>
            <a:ext cx="4873486" cy="646331"/>
          </a:xfrm>
          <a:prstGeom prst="rect">
            <a:avLst/>
          </a:prstGeom>
          <a:noFill/>
        </p:spPr>
        <p:txBody>
          <a:bodyPr wrap="square">
            <a:spAutoFit/>
          </a:bodyPr>
          <a:lstStyle/>
          <a:p>
            <a:r>
              <a:rPr lang="ja-JP" altLang="en-US" dirty="0">
                <a:hlinkClick r:id="rId3"/>
              </a:rPr>
              <a:t>https://www.youtube.com/watch?v=cLtjgnIKGgA</a:t>
            </a:r>
            <a:endParaRPr lang="en-US" altLang="ja-JP" dirty="0"/>
          </a:p>
          <a:p>
            <a:endParaRPr lang="ja-JP" altLang="en-US" dirty="0"/>
          </a:p>
        </p:txBody>
      </p:sp>
      <p:pic>
        <p:nvPicPr>
          <p:cNvPr id="2050" name="Picture 2">
            <a:extLst>
              <a:ext uri="{FF2B5EF4-FFF2-40B4-BE49-F238E27FC236}">
                <a16:creationId xmlns:a16="http://schemas.microsoft.com/office/drawing/2014/main" id="{61376903-F497-46BA-8641-708989287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5520" y="852858"/>
            <a:ext cx="2576142" cy="2576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583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7343A79-B8F6-4E6F-8DF2-1FE7F631ABB4}"/>
              </a:ext>
            </a:extLst>
          </p:cNvPr>
          <p:cNvSpPr>
            <a:spLocks noGrp="1"/>
          </p:cNvSpPr>
          <p:nvPr>
            <p:ph type="sldNum" sz="quarter" idx="12"/>
          </p:nvPr>
        </p:nvSpPr>
        <p:spPr/>
        <p:txBody>
          <a:bodyPr/>
          <a:lstStyle/>
          <a:p>
            <a:fld id="{4C37B8AF-CD2E-4D49-A539-A50CD89383E0}" type="slidenum">
              <a:rPr kumimoji="1" lang="ja-JP" altLang="en-US" smtClean="0"/>
              <a:t>25</a:t>
            </a:fld>
            <a:endParaRPr kumimoji="1" lang="ja-JP" altLang="en-US" dirty="0"/>
          </a:p>
        </p:txBody>
      </p:sp>
      <p:pic>
        <p:nvPicPr>
          <p:cNvPr id="4" name="図 3">
            <a:extLst>
              <a:ext uri="{FF2B5EF4-FFF2-40B4-BE49-F238E27FC236}">
                <a16:creationId xmlns:a16="http://schemas.microsoft.com/office/drawing/2014/main" id="{48503710-9FD7-4A7D-8DA7-9B3FC715293E}"/>
              </a:ext>
            </a:extLst>
          </p:cNvPr>
          <p:cNvPicPr>
            <a:picLocks noChangeAspect="1"/>
          </p:cNvPicPr>
          <p:nvPr/>
        </p:nvPicPr>
        <p:blipFill>
          <a:blip r:embed="rId2"/>
          <a:stretch>
            <a:fillRect/>
          </a:stretch>
        </p:blipFill>
        <p:spPr>
          <a:xfrm>
            <a:off x="1431236" y="272338"/>
            <a:ext cx="5844014" cy="6313324"/>
          </a:xfrm>
          <a:prstGeom prst="rect">
            <a:avLst/>
          </a:prstGeom>
        </p:spPr>
      </p:pic>
      <p:sp>
        <p:nvSpPr>
          <p:cNvPr id="5" name="テキスト ボックス 4">
            <a:extLst>
              <a:ext uri="{FF2B5EF4-FFF2-40B4-BE49-F238E27FC236}">
                <a16:creationId xmlns:a16="http://schemas.microsoft.com/office/drawing/2014/main" id="{A95489C4-6FA8-4445-AEB7-216518402EAE}"/>
              </a:ext>
            </a:extLst>
          </p:cNvPr>
          <p:cNvSpPr txBox="1"/>
          <p:nvPr/>
        </p:nvSpPr>
        <p:spPr>
          <a:xfrm rot="19670684">
            <a:off x="3869960" y="4147932"/>
            <a:ext cx="415498" cy="369332"/>
          </a:xfrm>
          <a:prstGeom prst="rect">
            <a:avLst/>
          </a:prstGeom>
          <a:solidFill>
            <a:srgbClr val="0070C0"/>
          </a:solidFill>
          <a:ln>
            <a:solidFill>
              <a:schemeClr val="tx1"/>
            </a:solidFill>
          </a:ln>
        </p:spPr>
        <p:txBody>
          <a:bodyPr wrap="none" rtlCol="0">
            <a:spAutoFit/>
          </a:bodyPr>
          <a:lstStyle/>
          <a:p>
            <a:r>
              <a:rPr kumimoji="1" lang="ja-JP" altLang="en-US" dirty="0"/>
              <a:t>青</a:t>
            </a:r>
          </a:p>
        </p:txBody>
      </p:sp>
      <p:sp>
        <p:nvSpPr>
          <p:cNvPr id="6" name="テキスト ボックス 5">
            <a:extLst>
              <a:ext uri="{FF2B5EF4-FFF2-40B4-BE49-F238E27FC236}">
                <a16:creationId xmlns:a16="http://schemas.microsoft.com/office/drawing/2014/main" id="{1C45339C-480B-4943-A1EE-BA9DBDFBDE41}"/>
              </a:ext>
            </a:extLst>
          </p:cNvPr>
          <p:cNvSpPr txBox="1"/>
          <p:nvPr/>
        </p:nvSpPr>
        <p:spPr>
          <a:xfrm rot="19670684">
            <a:off x="3803866" y="4414839"/>
            <a:ext cx="415498" cy="369332"/>
          </a:xfrm>
          <a:prstGeom prst="rect">
            <a:avLst/>
          </a:prstGeom>
          <a:solidFill>
            <a:srgbClr val="FF0000"/>
          </a:solidFill>
          <a:ln>
            <a:solidFill>
              <a:schemeClr val="tx1"/>
            </a:solidFill>
          </a:ln>
        </p:spPr>
        <p:txBody>
          <a:bodyPr wrap="none" rtlCol="0">
            <a:spAutoFit/>
          </a:bodyPr>
          <a:lstStyle/>
          <a:p>
            <a:r>
              <a:rPr kumimoji="1" lang="ja-JP" altLang="en-US" dirty="0"/>
              <a:t>赤</a:t>
            </a:r>
          </a:p>
        </p:txBody>
      </p:sp>
      <p:sp>
        <p:nvSpPr>
          <p:cNvPr id="7" name="テキスト ボックス 6">
            <a:extLst>
              <a:ext uri="{FF2B5EF4-FFF2-40B4-BE49-F238E27FC236}">
                <a16:creationId xmlns:a16="http://schemas.microsoft.com/office/drawing/2014/main" id="{3F5ED9FE-7433-4AF3-8256-640060B17AB5}"/>
              </a:ext>
            </a:extLst>
          </p:cNvPr>
          <p:cNvSpPr txBox="1"/>
          <p:nvPr/>
        </p:nvSpPr>
        <p:spPr>
          <a:xfrm rot="19670684">
            <a:off x="3869962" y="4681746"/>
            <a:ext cx="415498" cy="369332"/>
          </a:xfrm>
          <a:prstGeom prst="rect">
            <a:avLst/>
          </a:prstGeom>
          <a:solidFill>
            <a:srgbClr val="00B050"/>
          </a:solidFill>
          <a:ln>
            <a:solidFill>
              <a:schemeClr val="tx1"/>
            </a:solidFill>
          </a:ln>
        </p:spPr>
        <p:txBody>
          <a:bodyPr wrap="none" rtlCol="0">
            <a:spAutoFit/>
          </a:bodyPr>
          <a:lstStyle/>
          <a:p>
            <a:r>
              <a:rPr kumimoji="1" lang="ja-JP" altLang="en-US" dirty="0"/>
              <a:t>緑</a:t>
            </a:r>
          </a:p>
        </p:txBody>
      </p:sp>
    </p:spTree>
    <p:extLst>
      <p:ext uri="{BB962C8B-B14F-4D97-AF65-F5344CB8AC3E}">
        <p14:creationId xmlns:p14="http://schemas.microsoft.com/office/powerpoint/2010/main" val="3289564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E6D0A6-8B7B-4F49-B241-FA7F176E6B54}"/>
              </a:ext>
            </a:extLst>
          </p:cNvPr>
          <p:cNvSpPr txBox="1">
            <a:spLocks/>
          </p:cNvSpPr>
          <p:nvPr/>
        </p:nvSpPr>
        <p:spPr>
          <a:xfrm>
            <a:off x="383597" y="313609"/>
            <a:ext cx="8376805" cy="1121642"/>
          </a:xfrm>
          <a:prstGeom prst="rect">
            <a:avLst/>
          </a:prstGeom>
        </p:spPr>
        <p:txBody>
          <a:bodyPr>
            <a:normAutofit fontScale="85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b="1" dirty="0">
                <a:solidFill>
                  <a:srgbClr val="FF0000"/>
                </a:solidFill>
                <a:latin typeface="BIZ UDPゴシック" panose="020B0400000000000000" pitchFamily="50" charset="-128"/>
                <a:ea typeface="BIZ UDPゴシック" panose="020B0400000000000000" pitchFamily="50" charset="-128"/>
              </a:rPr>
              <a:t>３．混合型での演習</a:t>
            </a:r>
            <a:endParaRPr lang="en-US" altLang="ja-JP" b="1" dirty="0">
              <a:solidFill>
                <a:srgbClr val="FF0000"/>
              </a:solidFill>
              <a:latin typeface="BIZ UDPゴシック" panose="020B0400000000000000" pitchFamily="50" charset="-128"/>
              <a:ea typeface="BIZ UDPゴシック" panose="020B0400000000000000" pitchFamily="50" charset="-128"/>
            </a:endParaRPr>
          </a:p>
          <a:p>
            <a:r>
              <a:rPr lang="ja-JP" altLang="en-US" b="1" dirty="0">
                <a:solidFill>
                  <a:srgbClr val="FF0000"/>
                </a:solidFill>
                <a:latin typeface="BIZ UDPゴシック" panose="020B0400000000000000" pitchFamily="50" charset="-128"/>
                <a:ea typeface="BIZ UDPゴシック" panose="020B0400000000000000" pitchFamily="50" charset="-128"/>
              </a:rPr>
              <a:t>　　（均一で流動性のある製品の品温）</a:t>
            </a:r>
          </a:p>
        </p:txBody>
      </p:sp>
      <p:grpSp>
        <p:nvGrpSpPr>
          <p:cNvPr id="3" name="グループ化 2">
            <a:extLst>
              <a:ext uri="{FF2B5EF4-FFF2-40B4-BE49-F238E27FC236}">
                <a16:creationId xmlns:a16="http://schemas.microsoft.com/office/drawing/2014/main" id="{55C452A2-A3F9-42B1-92DC-7074AD2C3DCC}"/>
              </a:ext>
            </a:extLst>
          </p:cNvPr>
          <p:cNvGrpSpPr/>
          <p:nvPr/>
        </p:nvGrpSpPr>
        <p:grpSpPr>
          <a:xfrm>
            <a:off x="997527" y="1389097"/>
            <a:ext cx="7296600" cy="4997414"/>
            <a:chOff x="997527" y="5155944"/>
            <a:chExt cx="4124783" cy="1230567"/>
          </a:xfrm>
        </p:grpSpPr>
        <p:cxnSp>
          <p:nvCxnSpPr>
            <p:cNvPr id="4" name="直線コネクタ 3">
              <a:extLst>
                <a:ext uri="{FF2B5EF4-FFF2-40B4-BE49-F238E27FC236}">
                  <a16:creationId xmlns:a16="http://schemas.microsoft.com/office/drawing/2014/main" id="{35C3C94B-4E06-44C4-9028-B78CB7CF725D}"/>
                </a:ext>
              </a:extLst>
            </p:cNvPr>
            <p:cNvCxnSpPr>
              <a:cxnSpLocks/>
            </p:cNvCxnSpPr>
            <p:nvPr/>
          </p:nvCxnSpPr>
          <p:spPr>
            <a:xfrm flipV="1">
              <a:off x="997527" y="5167310"/>
              <a:ext cx="1511527" cy="12191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3D74EC37-3E03-4B5B-8B1C-0812E9EB9133}"/>
                </a:ext>
              </a:extLst>
            </p:cNvPr>
            <p:cNvCxnSpPr>
              <a:cxnSpLocks/>
            </p:cNvCxnSpPr>
            <p:nvPr/>
          </p:nvCxnSpPr>
          <p:spPr>
            <a:xfrm flipV="1">
              <a:off x="1272351" y="5371230"/>
              <a:ext cx="1236703" cy="10152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462145B7-881C-4C3F-A844-3EA87144E68C}"/>
                </a:ext>
              </a:extLst>
            </p:cNvPr>
            <p:cNvCxnSpPr>
              <a:cxnSpLocks/>
            </p:cNvCxnSpPr>
            <p:nvPr/>
          </p:nvCxnSpPr>
          <p:spPr>
            <a:xfrm flipV="1">
              <a:off x="1586435" y="5575151"/>
              <a:ext cx="922619" cy="81136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80277F2D-C756-486D-A172-2830922BB761}"/>
                </a:ext>
              </a:extLst>
            </p:cNvPr>
            <p:cNvCxnSpPr>
              <a:cxnSpLocks/>
            </p:cNvCxnSpPr>
            <p:nvPr/>
          </p:nvCxnSpPr>
          <p:spPr>
            <a:xfrm flipV="1">
              <a:off x="2509054" y="5155944"/>
              <a:ext cx="2613256" cy="1136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6D2D4F94-6F93-4E76-B064-9F804503B16C}"/>
                </a:ext>
              </a:extLst>
            </p:cNvPr>
            <p:cNvCxnSpPr>
              <a:cxnSpLocks/>
            </p:cNvCxnSpPr>
            <p:nvPr/>
          </p:nvCxnSpPr>
          <p:spPr>
            <a:xfrm flipV="1">
              <a:off x="2509054" y="5167306"/>
              <a:ext cx="2062945" cy="2039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452BCEB3-68A6-405D-A299-9A210CDD4C46}"/>
                </a:ext>
              </a:extLst>
            </p:cNvPr>
            <p:cNvCxnSpPr>
              <a:cxnSpLocks/>
            </p:cNvCxnSpPr>
            <p:nvPr/>
          </p:nvCxnSpPr>
          <p:spPr>
            <a:xfrm flipV="1">
              <a:off x="2509054" y="5167309"/>
              <a:ext cx="2062945" cy="40784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 name="直線コネクタ 10">
            <a:extLst>
              <a:ext uri="{FF2B5EF4-FFF2-40B4-BE49-F238E27FC236}">
                <a16:creationId xmlns:a16="http://schemas.microsoft.com/office/drawing/2014/main" id="{44A849ED-FB70-4204-AA51-18E85FE09BB1}"/>
              </a:ext>
            </a:extLst>
          </p:cNvPr>
          <p:cNvCxnSpPr>
            <a:cxnSpLocks/>
          </p:cNvCxnSpPr>
          <p:nvPr/>
        </p:nvCxnSpPr>
        <p:spPr>
          <a:xfrm>
            <a:off x="997527" y="6386499"/>
            <a:ext cx="74398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FCB6047A-1C1E-4550-9D2C-248F8D820412}"/>
              </a:ext>
            </a:extLst>
          </p:cNvPr>
          <p:cNvCxnSpPr/>
          <p:nvPr/>
        </p:nvCxnSpPr>
        <p:spPr>
          <a:xfrm flipV="1">
            <a:off x="997527" y="1039091"/>
            <a:ext cx="0" cy="5347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146CBB06-E7B7-4410-A557-4268A77053BB}"/>
              </a:ext>
            </a:extLst>
          </p:cNvPr>
          <p:cNvSpPr txBox="1"/>
          <p:nvPr/>
        </p:nvSpPr>
        <p:spPr>
          <a:xfrm>
            <a:off x="858982" y="6456217"/>
            <a:ext cx="346294" cy="461665"/>
          </a:xfrm>
          <a:prstGeom prst="rect">
            <a:avLst/>
          </a:prstGeom>
          <a:noFill/>
        </p:spPr>
        <p:txBody>
          <a:bodyPr wrap="square" rtlCol="0">
            <a:spAutoFit/>
          </a:bodyPr>
          <a:lstStyle/>
          <a:p>
            <a:r>
              <a:rPr kumimoji="1" lang="ja-JP" altLang="en-US" sz="2400" dirty="0"/>
              <a:t>０</a:t>
            </a:r>
          </a:p>
        </p:txBody>
      </p:sp>
      <p:sp>
        <p:nvSpPr>
          <p:cNvPr id="16" name="テキスト ボックス 15">
            <a:extLst>
              <a:ext uri="{FF2B5EF4-FFF2-40B4-BE49-F238E27FC236}">
                <a16:creationId xmlns:a16="http://schemas.microsoft.com/office/drawing/2014/main" id="{BEFE3526-3E09-46C5-8A54-35217BF11ECB}"/>
              </a:ext>
            </a:extLst>
          </p:cNvPr>
          <p:cNvSpPr txBox="1"/>
          <p:nvPr/>
        </p:nvSpPr>
        <p:spPr>
          <a:xfrm>
            <a:off x="1483681" y="6415233"/>
            <a:ext cx="45719" cy="461665"/>
          </a:xfrm>
          <a:prstGeom prst="rect">
            <a:avLst/>
          </a:prstGeom>
          <a:noFill/>
        </p:spPr>
        <p:txBody>
          <a:bodyPr wrap="square" rtlCol="0">
            <a:spAutoFit/>
          </a:bodyPr>
          <a:lstStyle/>
          <a:p>
            <a:r>
              <a:rPr kumimoji="1" lang="en-US" altLang="ja-JP" sz="2400" dirty="0"/>
              <a:t>1</a:t>
            </a:r>
            <a:endParaRPr kumimoji="1" lang="ja-JP" altLang="en-US" sz="2400" dirty="0"/>
          </a:p>
        </p:txBody>
      </p:sp>
      <p:sp>
        <p:nvSpPr>
          <p:cNvPr id="17" name="テキスト ボックス 16">
            <a:extLst>
              <a:ext uri="{FF2B5EF4-FFF2-40B4-BE49-F238E27FC236}">
                <a16:creationId xmlns:a16="http://schemas.microsoft.com/office/drawing/2014/main" id="{3EE84977-26A1-40F2-A713-1B6680A3BC23}"/>
              </a:ext>
            </a:extLst>
          </p:cNvPr>
          <p:cNvSpPr txBox="1"/>
          <p:nvPr/>
        </p:nvSpPr>
        <p:spPr>
          <a:xfrm>
            <a:off x="1934538" y="6442488"/>
            <a:ext cx="346294" cy="461665"/>
          </a:xfrm>
          <a:prstGeom prst="rect">
            <a:avLst/>
          </a:prstGeom>
          <a:noFill/>
        </p:spPr>
        <p:txBody>
          <a:bodyPr wrap="square" rtlCol="0">
            <a:spAutoFit/>
          </a:bodyPr>
          <a:lstStyle/>
          <a:p>
            <a:r>
              <a:rPr kumimoji="1" lang="en-US" altLang="ja-JP" sz="2400" dirty="0"/>
              <a:t>2</a:t>
            </a:r>
            <a:endParaRPr kumimoji="1" lang="ja-JP" altLang="en-US" sz="2400" dirty="0"/>
          </a:p>
        </p:txBody>
      </p:sp>
      <p:sp>
        <p:nvSpPr>
          <p:cNvPr id="18" name="テキスト ボックス 17">
            <a:extLst>
              <a:ext uri="{FF2B5EF4-FFF2-40B4-BE49-F238E27FC236}">
                <a16:creationId xmlns:a16="http://schemas.microsoft.com/office/drawing/2014/main" id="{A8756EB2-491F-4ED9-B5F6-05E27D67458D}"/>
              </a:ext>
            </a:extLst>
          </p:cNvPr>
          <p:cNvSpPr txBox="1"/>
          <p:nvPr/>
        </p:nvSpPr>
        <p:spPr>
          <a:xfrm flipH="1">
            <a:off x="3406411" y="6442501"/>
            <a:ext cx="932550" cy="461665"/>
          </a:xfrm>
          <a:prstGeom prst="rect">
            <a:avLst/>
          </a:prstGeom>
          <a:noFill/>
        </p:spPr>
        <p:txBody>
          <a:bodyPr wrap="square" rtlCol="0">
            <a:spAutoFit/>
          </a:bodyPr>
          <a:lstStyle/>
          <a:p>
            <a:r>
              <a:rPr kumimoji="1" lang="ja-JP" altLang="en-US" sz="2400" dirty="0"/>
              <a:t>５</a:t>
            </a:r>
          </a:p>
        </p:txBody>
      </p:sp>
      <p:sp>
        <p:nvSpPr>
          <p:cNvPr id="20" name="テキスト ボックス 19">
            <a:extLst>
              <a:ext uri="{FF2B5EF4-FFF2-40B4-BE49-F238E27FC236}">
                <a16:creationId xmlns:a16="http://schemas.microsoft.com/office/drawing/2014/main" id="{4D2D921B-55E2-47D4-B741-2D03E72C5816}"/>
              </a:ext>
            </a:extLst>
          </p:cNvPr>
          <p:cNvSpPr txBox="1"/>
          <p:nvPr/>
        </p:nvSpPr>
        <p:spPr>
          <a:xfrm flipH="1">
            <a:off x="7003295" y="6415233"/>
            <a:ext cx="932550" cy="461665"/>
          </a:xfrm>
          <a:prstGeom prst="rect">
            <a:avLst/>
          </a:prstGeom>
          <a:noFill/>
        </p:spPr>
        <p:txBody>
          <a:bodyPr wrap="square" rtlCol="0">
            <a:spAutoFit/>
          </a:bodyPr>
          <a:lstStyle/>
          <a:p>
            <a:r>
              <a:rPr kumimoji="1" lang="en-US" altLang="ja-JP" sz="2400" dirty="0"/>
              <a:t>10</a:t>
            </a:r>
            <a:endParaRPr kumimoji="1" lang="ja-JP" altLang="en-US" sz="2400" dirty="0"/>
          </a:p>
        </p:txBody>
      </p:sp>
      <p:sp>
        <p:nvSpPr>
          <p:cNvPr id="21" name="テキスト ボックス 20">
            <a:extLst>
              <a:ext uri="{FF2B5EF4-FFF2-40B4-BE49-F238E27FC236}">
                <a16:creationId xmlns:a16="http://schemas.microsoft.com/office/drawing/2014/main" id="{A7591F31-91C0-4F07-B46C-E02B8F11105F}"/>
              </a:ext>
            </a:extLst>
          </p:cNvPr>
          <p:cNvSpPr txBox="1"/>
          <p:nvPr/>
        </p:nvSpPr>
        <p:spPr>
          <a:xfrm>
            <a:off x="383597" y="2906857"/>
            <a:ext cx="651140" cy="461665"/>
          </a:xfrm>
          <a:prstGeom prst="rect">
            <a:avLst/>
          </a:prstGeom>
          <a:noFill/>
        </p:spPr>
        <p:txBody>
          <a:bodyPr wrap="none" rtlCol="0">
            <a:spAutoFit/>
          </a:bodyPr>
          <a:lstStyle/>
          <a:p>
            <a:r>
              <a:rPr kumimoji="1" lang="en-US" altLang="ja-JP" sz="2400" dirty="0"/>
              <a:t>110</a:t>
            </a:r>
            <a:endParaRPr kumimoji="1" lang="ja-JP" altLang="en-US" sz="2400" dirty="0"/>
          </a:p>
        </p:txBody>
      </p:sp>
      <p:sp>
        <p:nvSpPr>
          <p:cNvPr id="22" name="テキスト ボックス 21">
            <a:extLst>
              <a:ext uri="{FF2B5EF4-FFF2-40B4-BE49-F238E27FC236}">
                <a16:creationId xmlns:a16="http://schemas.microsoft.com/office/drawing/2014/main" id="{BDA61714-F20A-4BAB-981F-8D11DACAADB9}"/>
              </a:ext>
            </a:extLst>
          </p:cNvPr>
          <p:cNvSpPr txBox="1"/>
          <p:nvPr/>
        </p:nvSpPr>
        <p:spPr>
          <a:xfrm>
            <a:off x="368795" y="2078720"/>
            <a:ext cx="651140" cy="461665"/>
          </a:xfrm>
          <a:prstGeom prst="rect">
            <a:avLst/>
          </a:prstGeom>
          <a:noFill/>
        </p:spPr>
        <p:txBody>
          <a:bodyPr wrap="none" rtlCol="0">
            <a:spAutoFit/>
          </a:bodyPr>
          <a:lstStyle/>
          <a:p>
            <a:r>
              <a:rPr kumimoji="1" lang="en-US" altLang="ja-JP" sz="2400" dirty="0"/>
              <a:t>115</a:t>
            </a:r>
            <a:endParaRPr kumimoji="1" lang="ja-JP" altLang="en-US" sz="2400" dirty="0"/>
          </a:p>
        </p:txBody>
      </p:sp>
      <p:sp>
        <p:nvSpPr>
          <p:cNvPr id="23" name="テキスト ボックス 22">
            <a:extLst>
              <a:ext uri="{FF2B5EF4-FFF2-40B4-BE49-F238E27FC236}">
                <a16:creationId xmlns:a16="http://schemas.microsoft.com/office/drawing/2014/main" id="{72D60DB9-426D-4834-82EF-F6B428683639}"/>
              </a:ext>
            </a:extLst>
          </p:cNvPr>
          <p:cNvSpPr txBox="1"/>
          <p:nvPr/>
        </p:nvSpPr>
        <p:spPr>
          <a:xfrm>
            <a:off x="397748" y="1250572"/>
            <a:ext cx="651140" cy="461665"/>
          </a:xfrm>
          <a:prstGeom prst="rect">
            <a:avLst/>
          </a:prstGeom>
          <a:noFill/>
        </p:spPr>
        <p:txBody>
          <a:bodyPr wrap="none" rtlCol="0">
            <a:spAutoFit/>
          </a:bodyPr>
          <a:lstStyle/>
          <a:p>
            <a:r>
              <a:rPr kumimoji="1" lang="en-US" altLang="ja-JP" sz="2400" dirty="0"/>
              <a:t>120</a:t>
            </a:r>
            <a:endParaRPr kumimoji="1" lang="ja-JP" altLang="en-US" sz="2400" dirty="0"/>
          </a:p>
        </p:txBody>
      </p:sp>
      <p:sp>
        <p:nvSpPr>
          <p:cNvPr id="24" name="テキスト ボックス 23">
            <a:extLst>
              <a:ext uri="{FF2B5EF4-FFF2-40B4-BE49-F238E27FC236}">
                <a16:creationId xmlns:a16="http://schemas.microsoft.com/office/drawing/2014/main" id="{8064B5F2-A478-43ED-8168-5510D9CA18C3}"/>
              </a:ext>
            </a:extLst>
          </p:cNvPr>
          <p:cNvSpPr txBox="1"/>
          <p:nvPr/>
        </p:nvSpPr>
        <p:spPr>
          <a:xfrm flipH="1">
            <a:off x="7827852" y="6415235"/>
            <a:ext cx="932550" cy="461665"/>
          </a:xfrm>
          <a:prstGeom prst="rect">
            <a:avLst/>
          </a:prstGeom>
          <a:noFill/>
        </p:spPr>
        <p:txBody>
          <a:bodyPr wrap="square" rtlCol="0">
            <a:spAutoFit/>
          </a:bodyPr>
          <a:lstStyle/>
          <a:p>
            <a:r>
              <a:rPr kumimoji="1" lang="en-US" altLang="ja-JP" sz="2400" dirty="0"/>
              <a:t>12</a:t>
            </a:r>
            <a:endParaRPr kumimoji="1" lang="ja-JP" altLang="en-US" sz="2400" dirty="0"/>
          </a:p>
        </p:txBody>
      </p:sp>
      <p:cxnSp>
        <p:nvCxnSpPr>
          <p:cNvPr id="26" name="直線コネクタ 25">
            <a:extLst>
              <a:ext uri="{FF2B5EF4-FFF2-40B4-BE49-F238E27FC236}">
                <a16:creationId xmlns:a16="http://schemas.microsoft.com/office/drawing/2014/main" id="{EC2B7FD0-EDFE-4477-9228-56F78E69CE95}"/>
              </a:ext>
            </a:extLst>
          </p:cNvPr>
          <p:cNvCxnSpPr>
            <a:cxnSpLocks/>
            <a:stCxn id="21" idx="3"/>
          </p:cNvCxnSpPr>
          <p:nvPr/>
        </p:nvCxnSpPr>
        <p:spPr>
          <a:xfrm flipV="1">
            <a:off x="1034737" y="3137676"/>
            <a:ext cx="1594872" cy="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B0F44F47-6252-4048-A988-E224A443E3A2}"/>
              </a:ext>
            </a:extLst>
          </p:cNvPr>
          <p:cNvCxnSpPr>
            <a:cxnSpLocks/>
          </p:cNvCxnSpPr>
          <p:nvPr/>
        </p:nvCxnSpPr>
        <p:spPr>
          <a:xfrm flipV="1">
            <a:off x="1048888" y="3120996"/>
            <a:ext cx="2136325" cy="1131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74B46863-4638-4B64-B62B-F5605B32D44F}"/>
              </a:ext>
            </a:extLst>
          </p:cNvPr>
          <p:cNvCxnSpPr>
            <a:cxnSpLocks/>
          </p:cNvCxnSpPr>
          <p:nvPr/>
        </p:nvCxnSpPr>
        <p:spPr>
          <a:xfrm flipH="1">
            <a:off x="2733514" y="3139478"/>
            <a:ext cx="53318" cy="31910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D8ED813D-81A8-4798-BB0D-7AC5863D84AF}"/>
              </a:ext>
            </a:extLst>
          </p:cNvPr>
          <p:cNvCxnSpPr>
            <a:cxnSpLocks/>
            <a:endCxn id="37" idx="0"/>
          </p:cNvCxnSpPr>
          <p:nvPr/>
        </p:nvCxnSpPr>
        <p:spPr>
          <a:xfrm>
            <a:off x="3185213" y="3056647"/>
            <a:ext cx="0" cy="3385842"/>
          </a:xfrm>
          <a:prstGeom prst="line">
            <a:avLst/>
          </a:prstGeom>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1A5FAE09-3E7A-47AE-A109-E0A35B2BEB31}"/>
              </a:ext>
            </a:extLst>
          </p:cNvPr>
          <p:cNvSpPr txBox="1"/>
          <p:nvPr/>
        </p:nvSpPr>
        <p:spPr>
          <a:xfrm flipH="1">
            <a:off x="2461945" y="6432651"/>
            <a:ext cx="183795" cy="461665"/>
          </a:xfrm>
          <a:prstGeom prst="rect">
            <a:avLst/>
          </a:prstGeom>
          <a:noFill/>
        </p:spPr>
        <p:txBody>
          <a:bodyPr wrap="square" rtlCol="0">
            <a:spAutoFit/>
          </a:bodyPr>
          <a:lstStyle/>
          <a:p>
            <a:r>
              <a:rPr kumimoji="1" lang="en-US" altLang="ja-JP" sz="2400" dirty="0"/>
              <a:t>3</a:t>
            </a:r>
            <a:endParaRPr kumimoji="1" lang="ja-JP" altLang="en-US" sz="2400" dirty="0"/>
          </a:p>
        </p:txBody>
      </p:sp>
      <p:sp>
        <p:nvSpPr>
          <p:cNvPr id="37" name="テキスト ボックス 36">
            <a:extLst>
              <a:ext uri="{FF2B5EF4-FFF2-40B4-BE49-F238E27FC236}">
                <a16:creationId xmlns:a16="http://schemas.microsoft.com/office/drawing/2014/main" id="{EC884AC3-E0C2-44BC-9C74-3640B61FB5EC}"/>
              </a:ext>
            </a:extLst>
          </p:cNvPr>
          <p:cNvSpPr txBox="1"/>
          <p:nvPr/>
        </p:nvSpPr>
        <p:spPr>
          <a:xfrm flipH="1">
            <a:off x="2902684" y="6442489"/>
            <a:ext cx="565058" cy="461665"/>
          </a:xfrm>
          <a:prstGeom prst="rect">
            <a:avLst/>
          </a:prstGeom>
          <a:noFill/>
        </p:spPr>
        <p:txBody>
          <a:bodyPr wrap="square" rtlCol="0">
            <a:spAutoFit/>
          </a:bodyPr>
          <a:lstStyle/>
          <a:p>
            <a:r>
              <a:rPr kumimoji="1" lang="ja-JP" altLang="en-US" sz="2400" dirty="0"/>
              <a:t>４</a:t>
            </a:r>
          </a:p>
        </p:txBody>
      </p:sp>
      <p:cxnSp>
        <p:nvCxnSpPr>
          <p:cNvPr id="43" name="直線矢印コネクタ 42">
            <a:extLst>
              <a:ext uri="{FF2B5EF4-FFF2-40B4-BE49-F238E27FC236}">
                <a16:creationId xmlns:a16="http://schemas.microsoft.com/office/drawing/2014/main" id="{8A40249C-0712-44F0-BD20-230E76C9D378}"/>
              </a:ext>
            </a:extLst>
          </p:cNvPr>
          <p:cNvCxnSpPr/>
          <p:nvPr/>
        </p:nvCxnSpPr>
        <p:spPr>
          <a:xfrm>
            <a:off x="8294127" y="1389097"/>
            <a:ext cx="364964" cy="19794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FE0AFAA5-1D05-41DE-946B-86B9315108D0}"/>
              </a:ext>
            </a:extLst>
          </p:cNvPr>
          <p:cNvCxnSpPr/>
          <p:nvPr/>
        </p:nvCxnSpPr>
        <p:spPr>
          <a:xfrm>
            <a:off x="7361577" y="1389097"/>
            <a:ext cx="9325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F19C9698-1D4F-4675-AD54-1472AC70D3C2}"/>
              </a:ext>
            </a:extLst>
          </p:cNvPr>
          <p:cNvCxnSpPr>
            <a:cxnSpLocks/>
          </p:cNvCxnSpPr>
          <p:nvPr/>
        </p:nvCxnSpPr>
        <p:spPr>
          <a:xfrm flipV="1">
            <a:off x="973785" y="3125028"/>
            <a:ext cx="2636629" cy="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0F60FE3C-28BB-4046-9016-244BBB1C76C4}"/>
              </a:ext>
            </a:extLst>
          </p:cNvPr>
          <p:cNvCxnSpPr>
            <a:cxnSpLocks/>
          </p:cNvCxnSpPr>
          <p:nvPr/>
        </p:nvCxnSpPr>
        <p:spPr>
          <a:xfrm>
            <a:off x="3671366" y="3091524"/>
            <a:ext cx="0" cy="32949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D85D848F-1F12-4136-A752-248032639A95}"/>
              </a:ext>
            </a:extLst>
          </p:cNvPr>
          <p:cNvCxnSpPr/>
          <p:nvPr/>
        </p:nvCxnSpPr>
        <p:spPr>
          <a:xfrm>
            <a:off x="7320646" y="1435239"/>
            <a:ext cx="0" cy="489525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634BC9BA-2538-41F5-A3C4-DF2EB413ECD3}"/>
              </a:ext>
            </a:extLst>
          </p:cNvPr>
          <p:cNvCxnSpPr>
            <a:cxnSpLocks/>
          </p:cNvCxnSpPr>
          <p:nvPr/>
        </p:nvCxnSpPr>
        <p:spPr>
          <a:xfrm>
            <a:off x="8141727" y="1389097"/>
            <a:ext cx="0" cy="4933831"/>
          </a:xfrm>
          <a:prstGeom prst="line">
            <a:avLst/>
          </a:prstGeom>
        </p:spPr>
        <p:style>
          <a:lnRef idx="1">
            <a:schemeClr val="accent1"/>
          </a:lnRef>
          <a:fillRef idx="0">
            <a:schemeClr val="accent1"/>
          </a:fillRef>
          <a:effectRef idx="0">
            <a:schemeClr val="accent1"/>
          </a:effectRef>
          <a:fontRef idx="minor">
            <a:schemeClr val="tx1"/>
          </a:fontRef>
        </p:style>
      </p:cxnSp>
      <p:sp>
        <p:nvSpPr>
          <p:cNvPr id="10" name="スライド番号プレースホルダー 9">
            <a:extLst>
              <a:ext uri="{FF2B5EF4-FFF2-40B4-BE49-F238E27FC236}">
                <a16:creationId xmlns:a16="http://schemas.microsoft.com/office/drawing/2014/main" id="{DAC43F59-7D5C-42B3-8E33-A33E205F63FC}"/>
              </a:ext>
            </a:extLst>
          </p:cNvPr>
          <p:cNvSpPr>
            <a:spLocks noGrp="1"/>
          </p:cNvSpPr>
          <p:nvPr>
            <p:ph type="sldNum" sz="quarter" idx="12"/>
          </p:nvPr>
        </p:nvSpPr>
        <p:spPr/>
        <p:txBody>
          <a:bodyPr/>
          <a:lstStyle/>
          <a:p>
            <a:fld id="{1557A453-9820-4273-9442-1A1DE1698562}" type="slidenum">
              <a:rPr kumimoji="1" lang="ja-JP" altLang="en-US" smtClean="0"/>
              <a:t>26</a:t>
            </a:fld>
            <a:endParaRPr kumimoji="1" lang="ja-JP" altLang="en-US"/>
          </a:p>
        </p:txBody>
      </p:sp>
      <p:cxnSp>
        <p:nvCxnSpPr>
          <p:cNvPr id="38" name="直線コネクタ 37">
            <a:extLst>
              <a:ext uri="{FF2B5EF4-FFF2-40B4-BE49-F238E27FC236}">
                <a16:creationId xmlns:a16="http://schemas.microsoft.com/office/drawing/2014/main" id="{3A165C8E-0537-4672-B41F-3C04DB67F1B4}"/>
              </a:ext>
            </a:extLst>
          </p:cNvPr>
          <p:cNvCxnSpPr/>
          <p:nvPr/>
        </p:nvCxnSpPr>
        <p:spPr>
          <a:xfrm>
            <a:off x="3671366" y="1389097"/>
            <a:ext cx="0" cy="4895259"/>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AB00AA74-18FD-47FD-8D7F-C8CF53CDA520}"/>
              </a:ext>
            </a:extLst>
          </p:cNvPr>
          <p:cNvCxnSpPr>
            <a:cxnSpLocks/>
          </p:cNvCxnSpPr>
          <p:nvPr/>
        </p:nvCxnSpPr>
        <p:spPr>
          <a:xfrm flipV="1">
            <a:off x="997526" y="2297885"/>
            <a:ext cx="2636629" cy="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1AF1293D-9646-4B47-B9C1-1C4950B02BBB}"/>
              </a:ext>
            </a:extLst>
          </p:cNvPr>
          <p:cNvCxnSpPr>
            <a:cxnSpLocks/>
          </p:cNvCxnSpPr>
          <p:nvPr/>
        </p:nvCxnSpPr>
        <p:spPr>
          <a:xfrm flipV="1">
            <a:off x="1048888" y="1453611"/>
            <a:ext cx="2636629" cy="1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5553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B9D30F8-ACFA-48F9-ABEA-58FE8CC642AB}"/>
              </a:ext>
            </a:extLst>
          </p:cNvPr>
          <p:cNvSpPr>
            <a:spLocks noGrp="1"/>
          </p:cNvSpPr>
          <p:nvPr>
            <p:ph type="sldNum" sz="quarter" idx="12"/>
          </p:nvPr>
        </p:nvSpPr>
        <p:spPr/>
        <p:txBody>
          <a:bodyPr/>
          <a:lstStyle/>
          <a:p>
            <a:fld id="{4C37B8AF-CD2E-4D49-A539-A50CD89383E0}" type="slidenum">
              <a:rPr kumimoji="1" lang="ja-JP" altLang="en-US" smtClean="0"/>
              <a:t>27</a:t>
            </a:fld>
            <a:endParaRPr kumimoji="1" lang="ja-JP" altLang="en-US" dirty="0"/>
          </a:p>
        </p:txBody>
      </p:sp>
      <p:sp>
        <p:nvSpPr>
          <p:cNvPr id="4" name="タイトル 1">
            <a:extLst>
              <a:ext uri="{FF2B5EF4-FFF2-40B4-BE49-F238E27FC236}">
                <a16:creationId xmlns:a16="http://schemas.microsoft.com/office/drawing/2014/main" id="{5016C0C6-E95D-48F4-9EE8-067F107911CC}"/>
              </a:ext>
            </a:extLst>
          </p:cNvPr>
          <p:cNvSpPr txBox="1">
            <a:spLocks/>
          </p:cNvSpPr>
          <p:nvPr/>
        </p:nvSpPr>
        <p:spPr>
          <a:xfrm>
            <a:off x="678449" y="335195"/>
            <a:ext cx="8079581" cy="1658198"/>
          </a:xfrm>
          <a:prstGeom prst="rect">
            <a:avLst/>
          </a:prstGeom>
        </p:spPr>
        <p:txBody>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r>
              <a:rPr lang="ja-JP" altLang="en-US" dirty="0">
                <a:solidFill>
                  <a:srgbClr val="FF0000"/>
                </a:solidFill>
                <a:latin typeface="BIZ UDPゴシック" panose="020B0400000000000000" pitchFamily="50" charset="-128"/>
                <a:ea typeface="BIZ UDPゴシック" panose="020B0400000000000000" pitchFamily="50" charset="-128"/>
              </a:rPr>
              <a:t>もし仮に・・・</a:t>
            </a:r>
            <a:r>
              <a:rPr lang="en-US" altLang="ja-JP" dirty="0">
                <a:solidFill>
                  <a:srgbClr val="FF0000"/>
                </a:solidFill>
                <a:latin typeface="BIZ UDPゴシック" panose="020B0400000000000000" pitchFamily="50" charset="-128"/>
                <a:ea typeface="BIZ UDPゴシック" panose="020B0400000000000000" pitchFamily="50" charset="-128"/>
              </a:rPr>
              <a:t>Tb</a:t>
            </a:r>
            <a:r>
              <a:rPr lang="ja-JP" altLang="en-US" dirty="0">
                <a:solidFill>
                  <a:srgbClr val="FF0000"/>
                </a:solidFill>
                <a:latin typeface="BIZ UDPゴシック" panose="020B0400000000000000" pitchFamily="50" charset="-128"/>
                <a:ea typeface="BIZ UDPゴシック" panose="020B0400000000000000" pitchFamily="50" charset="-128"/>
              </a:rPr>
              <a:t>＝１２１．１℃</a:t>
            </a:r>
          </a:p>
        </p:txBody>
      </p:sp>
      <p:graphicFrame>
        <p:nvGraphicFramePr>
          <p:cNvPr id="6" name="表 6">
            <a:extLst>
              <a:ext uri="{FF2B5EF4-FFF2-40B4-BE49-F238E27FC236}">
                <a16:creationId xmlns:a16="http://schemas.microsoft.com/office/drawing/2014/main" id="{EB63F598-B37D-4B85-BBD0-512AF9EF68E0}"/>
              </a:ext>
            </a:extLst>
          </p:cNvPr>
          <p:cNvGraphicFramePr>
            <a:graphicFrameLocks noGrp="1"/>
          </p:cNvGraphicFramePr>
          <p:nvPr/>
        </p:nvGraphicFramePr>
        <p:xfrm>
          <a:off x="1698867" y="2206155"/>
          <a:ext cx="5523570" cy="2731060"/>
        </p:xfrm>
        <a:graphic>
          <a:graphicData uri="http://schemas.openxmlformats.org/drawingml/2006/table">
            <a:tbl>
              <a:tblPr firstRow="1" bandRow="1">
                <a:tableStyleId>{5C22544A-7EE6-4342-B048-85BDC9FD1C3A}</a:tableStyleId>
              </a:tblPr>
              <a:tblGrid>
                <a:gridCol w="2223778">
                  <a:extLst>
                    <a:ext uri="{9D8B030D-6E8A-4147-A177-3AD203B41FA5}">
                      <a16:colId xmlns:a16="http://schemas.microsoft.com/office/drawing/2014/main" val="1012049873"/>
                    </a:ext>
                  </a:extLst>
                </a:gridCol>
                <a:gridCol w="1245705">
                  <a:extLst>
                    <a:ext uri="{9D8B030D-6E8A-4147-A177-3AD203B41FA5}">
                      <a16:colId xmlns:a16="http://schemas.microsoft.com/office/drawing/2014/main" val="4015402156"/>
                    </a:ext>
                  </a:extLst>
                </a:gridCol>
                <a:gridCol w="2054087">
                  <a:extLst>
                    <a:ext uri="{9D8B030D-6E8A-4147-A177-3AD203B41FA5}">
                      <a16:colId xmlns:a16="http://schemas.microsoft.com/office/drawing/2014/main" val="3473619240"/>
                    </a:ext>
                  </a:extLst>
                </a:gridCol>
              </a:tblGrid>
              <a:tr h="646812">
                <a:tc>
                  <a:txBody>
                    <a:bodyP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評価項目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kumimoji="1" lang="en-US" altLang="ja-JP" dirty="0">
                          <a:solidFill>
                            <a:schemeClr val="tx1"/>
                          </a:solidFill>
                          <a:latin typeface="BIZ UDPゴシック" panose="020B0400000000000000" pitchFamily="50" charset="-128"/>
                          <a:ea typeface="BIZ UDPゴシック" panose="020B0400000000000000" pitchFamily="50" charset="-128"/>
                        </a:rPr>
                        <a:t>Z</a:t>
                      </a:r>
                      <a:r>
                        <a:rPr kumimoji="1" lang="ja-JP" altLang="en-US" dirty="0">
                          <a:solidFill>
                            <a:schemeClr val="tx1"/>
                          </a:solidFill>
                          <a:latin typeface="BIZ UDPゴシック" panose="020B0400000000000000" pitchFamily="50" charset="-128"/>
                          <a:ea typeface="BIZ UDPゴシック" panose="020B0400000000000000" pitchFamily="50" charset="-128"/>
                        </a:rPr>
                        <a:t>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品質ガイドライン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3482612706"/>
                  </a:ext>
                </a:extLst>
              </a:tr>
              <a:tr h="929122">
                <a:tc>
                  <a:txBody>
                    <a:bodyPr/>
                    <a:lstStyle/>
                    <a:p>
                      <a:r>
                        <a:rPr kumimoji="1" lang="en-US" altLang="ja-JP" dirty="0" err="1">
                          <a:latin typeface="BIZ UDPゴシック" panose="020B0400000000000000" pitchFamily="50" charset="-128"/>
                          <a:ea typeface="BIZ UDPゴシック" panose="020B0400000000000000" pitchFamily="50" charset="-128"/>
                        </a:rPr>
                        <a:t>Fo</a:t>
                      </a:r>
                      <a:r>
                        <a:rPr kumimoji="1" lang="ja-JP" altLang="en-US" dirty="0">
                          <a:latin typeface="BIZ UDPゴシック" panose="020B0400000000000000" pitchFamily="50" charset="-128"/>
                          <a:ea typeface="BIZ UDPゴシック" panose="020B0400000000000000" pitchFamily="50" charset="-128"/>
                        </a:rPr>
                        <a:t>（ボツリヌス、耐熱芽胞菌の殺滅目的）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latin typeface="BIZ UDPゴシック" panose="020B0400000000000000" pitchFamily="50" charset="-128"/>
                          <a:ea typeface="BIZ UDPゴシック" panose="020B0400000000000000" pitchFamily="50" charset="-128"/>
                        </a:rPr>
                        <a:t>10</a:t>
                      </a:r>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err="1">
                          <a:latin typeface="BIZ UDPゴシック" panose="020B0400000000000000" pitchFamily="50" charset="-128"/>
                          <a:ea typeface="BIZ UDPゴシック" panose="020B0400000000000000" pitchFamily="50" charset="-128"/>
                        </a:rPr>
                        <a:t>Fo</a:t>
                      </a:r>
                      <a:r>
                        <a:rPr kumimoji="1" lang="ja-JP" altLang="en-US" dirty="0">
                          <a:latin typeface="BIZ UDPゴシック" panose="020B0400000000000000" pitchFamily="50" charset="-128"/>
                          <a:ea typeface="BIZ UDPゴシック" panose="020B0400000000000000" pitchFamily="50" charset="-128"/>
                        </a:rPr>
                        <a:t>＞４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1958497"/>
                  </a:ext>
                </a:extLst>
              </a:tr>
              <a:tr h="385042">
                <a:tc>
                  <a:txBody>
                    <a:bodyPr/>
                    <a:lstStyle/>
                    <a:p>
                      <a:r>
                        <a:rPr kumimoji="1" lang="ja-JP" altLang="en-US" dirty="0">
                          <a:latin typeface="BIZ UDPゴシック" panose="020B0400000000000000" pitchFamily="50" charset="-128"/>
                          <a:ea typeface="BIZ UDPゴシック" panose="020B0400000000000000" pitchFamily="50" charset="-128"/>
                        </a:rPr>
                        <a:t>メイラード反応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latin typeface="BIZ UDPゴシック" panose="020B0400000000000000" pitchFamily="50" charset="-128"/>
                          <a:ea typeface="BIZ UDPゴシック" panose="020B0400000000000000" pitchFamily="50" charset="-128"/>
                        </a:rPr>
                        <a:t>13.5</a:t>
                      </a:r>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latin typeface="BIZ UDPゴシック" panose="020B0400000000000000" pitchFamily="50" charset="-128"/>
                          <a:ea typeface="BIZ UDPゴシック" panose="020B0400000000000000" pitchFamily="50" charset="-128"/>
                        </a:rPr>
                        <a:t>Fc</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8</a:t>
                      </a:r>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3585535"/>
                  </a:ext>
                </a:extLst>
              </a:tr>
              <a:tr h="385042">
                <a:tc>
                  <a:txBody>
                    <a:bodyPr/>
                    <a:lstStyle/>
                    <a:p>
                      <a:r>
                        <a:rPr kumimoji="1" lang="ja-JP" altLang="en-US" dirty="0">
                          <a:latin typeface="BIZ UDPゴシック" panose="020B0400000000000000" pitchFamily="50" charset="-128"/>
                          <a:ea typeface="BIZ UDPゴシック" panose="020B0400000000000000" pitchFamily="50" charset="-128"/>
                        </a:rPr>
                        <a:t>乳清タンパク熱変性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latin typeface="BIZ UDPゴシック" panose="020B0400000000000000" pitchFamily="50" charset="-128"/>
                          <a:ea typeface="BIZ UDPゴシック" panose="020B0400000000000000" pitchFamily="50" charset="-128"/>
                        </a:rPr>
                        <a:t>7</a:t>
                      </a:r>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latin typeface="BIZ UDPゴシック" panose="020B0400000000000000" pitchFamily="50" charset="-128"/>
                          <a:ea typeface="BIZ UDPゴシック" panose="020B0400000000000000" pitchFamily="50" charset="-128"/>
                        </a:rPr>
                        <a:t>Fc</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4</a:t>
                      </a:r>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3014345"/>
                  </a:ext>
                </a:extLst>
              </a:tr>
              <a:tr h="385042">
                <a:tc>
                  <a:txBody>
                    <a:bodyPr/>
                    <a:lstStyle/>
                    <a:p>
                      <a:r>
                        <a:rPr kumimoji="1" lang="ja-JP" altLang="en-US" dirty="0">
                          <a:latin typeface="BIZ UDPゴシック" panose="020B0400000000000000" pitchFamily="50" charset="-128"/>
                          <a:ea typeface="BIZ UDPゴシック" panose="020B0400000000000000" pitchFamily="50" charset="-128"/>
                        </a:rPr>
                        <a:t>カゼイン熱変性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latin typeface="BIZ UDPゴシック" panose="020B0400000000000000" pitchFamily="50" charset="-128"/>
                          <a:ea typeface="BIZ UDPゴシック" panose="020B0400000000000000" pitchFamily="50" charset="-128"/>
                        </a:rPr>
                        <a:t>25</a:t>
                      </a:r>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latin typeface="BIZ UDPゴシック" panose="020B0400000000000000" pitchFamily="50" charset="-128"/>
                          <a:ea typeface="BIZ UDPゴシック" panose="020B0400000000000000" pitchFamily="50" charset="-128"/>
                        </a:rPr>
                        <a:t>Fc</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7</a:t>
                      </a:r>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0352962"/>
                  </a:ext>
                </a:extLst>
              </a:tr>
            </a:tbl>
          </a:graphicData>
        </a:graphic>
      </p:graphicFrame>
    </p:spTree>
    <p:extLst>
      <p:ext uri="{BB962C8B-B14F-4D97-AF65-F5344CB8AC3E}">
        <p14:creationId xmlns:p14="http://schemas.microsoft.com/office/powerpoint/2010/main" val="6706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C5CEDCD-88A6-4C9E-84C1-680E3187147F}"/>
              </a:ext>
            </a:extLst>
          </p:cNvPr>
          <p:cNvSpPr>
            <a:spLocks noGrp="1"/>
          </p:cNvSpPr>
          <p:nvPr>
            <p:ph type="sldNum" sz="quarter" idx="12"/>
          </p:nvPr>
        </p:nvSpPr>
        <p:spPr/>
        <p:txBody>
          <a:bodyPr/>
          <a:lstStyle/>
          <a:p>
            <a:fld id="{4C37B8AF-CD2E-4D49-A539-A50CD89383E0}" type="slidenum">
              <a:rPr kumimoji="1" lang="ja-JP" altLang="en-US" smtClean="0"/>
              <a:t>28</a:t>
            </a:fld>
            <a:endParaRPr kumimoji="1" lang="ja-JP" altLang="en-US" dirty="0"/>
          </a:p>
        </p:txBody>
      </p:sp>
      <p:pic>
        <p:nvPicPr>
          <p:cNvPr id="3" name="図 2">
            <a:extLst>
              <a:ext uri="{FF2B5EF4-FFF2-40B4-BE49-F238E27FC236}">
                <a16:creationId xmlns:a16="http://schemas.microsoft.com/office/drawing/2014/main" id="{74005874-69EC-4692-AAF9-E0FD1A1683D8}"/>
              </a:ext>
            </a:extLst>
          </p:cNvPr>
          <p:cNvPicPr>
            <a:picLocks noChangeAspect="1"/>
          </p:cNvPicPr>
          <p:nvPr/>
        </p:nvPicPr>
        <p:blipFill>
          <a:blip r:embed="rId2"/>
          <a:stretch>
            <a:fillRect/>
          </a:stretch>
        </p:blipFill>
        <p:spPr>
          <a:xfrm>
            <a:off x="371060" y="3004746"/>
            <a:ext cx="8301645" cy="838384"/>
          </a:xfrm>
          <a:prstGeom prst="rect">
            <a:avLst/>
          </a:prstGeom>
          <a:ln w="57150">
            <a:solidFill>
              <a:srgbClr val="FF0000"/>
            </a:solidFill>
          </a:ln>
        </p:spPr>
      </p:pic>
      <p:sp>
        <p:nvSpPr>
          <p:cNvPr id="4" name="テキスト ボックス 3">
            <a:extLst>
              <a:ext uri="{FF2B5EF4-FFF2-40B4-BE49-F238E27FC236}">
                <a16:creationId xmlns:a16="http://schemas.microsoft.com/office/drawing/2014/main" id="{391CB408-E0F8-4D2D-A1DE-7A19CA3615A8}"/>
              </a:ext>
            </a:extLst>
          </p:cNvPr>
          <p:cNvSpPr txBox="1"/>
          <p:nvPr/>
        </p:nvSpPr>
        <p:spPr>
          <a:xfrm>
            <a:off x="3453745" y="1824972"/>
            <a:ext cx="2236510" cy="584775"/>
          </a:xfrm>
          <a:prstGeom prst="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品温の推移</a:t>
            </a:r>
          </a:p>
        </p:txBody>
      </p:sp>
    </p:spTree>
    <p:extLst>
      <p:ext uri="{BB962C8B-B14F-4D97-AF65-F5344CB8AC3E}">
        <p14:creationId xmlns:p14="http://schemas.microsoft.com/office/powerpoint/2010/main" val="1819082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83DBB62-8C23-4367-A525-B14862820752}"/>
              </a:ext>
            </a:extLst>
          </p:cNvPr>
          <p:cNvSpPr>
            <a:spLocks noGrp="1"/>
          </p:cNvSpPr>
          <p:nvPr>
            <p:ph type="sldNum" sz="quarter" idx="12"/>
          </p:nvPr>
        </p:nvSpPr>
        <p:spPr/>
        <p:txBody>
          <a:bodyPr/>
          <a:lstStyle/>
          <a:p>
            <a:fld id="{4C37B8AF-CD2E-4D49-A539-A50CD89383E0}" type="slidenum">
              <a:rPr kumimoji="1" lang="ja-JP" altLang="en-US" smtClean="0"/>
              <a:t>29</a:t>
            </a:fld>
            <a:endParaRPr kumimoji="1" lang="ja-JP" altLang="en-US" dirty="0"/>
          </a:p>
        </p:txBody>
      </p:sp>
      <p:pic>
        <p:nvPicPr>
          <p:cNvPr id="5" name="図 4">
            <a:extLst>
              <a:ext uri="{FF2B5EF4-FFF2-40B4-BE49-F238E27FC236}">
                <a16:creationId xmlns:a16="http://schemas.microsoft.com/office/drawing/2014/main" id="{11AB4819-74B0-4F85-A71F-546410135560}"/>
              </a:ext>
            </a:extLst>
          </p:cNvPr>
          <p:cNvPicPr>
            <a:picLocks noChangeAspect="1"/>
          </p:cNvPicPr>
          <p:nvPr/>
        </p:nvPicPr>
        <p:blipFill>
          <a:blip r:embed="rId2"/>
          <a:stretch>
            <a:fillRect/>
          </a:stretch>
        </p:blipFill>
        <p:spPr>
          <a:xfrm>
            <a:off x="336350" y="1277086"/>
            <a:ext cx="8399403" cy="432444"/>
          </a:xfrm>
          <a:prstGeom prst="rect">
            <a:avLst/>
          </a:prstGeom>
        </p:spPr>
      </p:pic>
      <p:pic>
        <p:nvPicPr>
          <p:cNvPr id="6" name="図 5">
            <a:extLst>
              <a:ext uri="{FF2B5EF4-FFF2-40B4-BE49-F238E27FC236}">
                <a16:creationId xmlns:a16="http://schemas.microsoft.com/office/drawing/2014/main" id="{B54185AE-3B36-4EDF-81E1-E376FE9859E0}"/>
              </a:ext>
            </a:extLst>
          </p:cNvPr>
          <p:cNvPicPr>
            <a:picLocks noChangeAspect="1"/>
          </p:cNvPicPr>
          <p:nvPr/>
        </p:nvPicPr>
        <p:blipFill>
          <a:blip r:embed="rId3"/>
          <a:stretch>
            <a:fillRect/>
          </a:stretch>
        </p:blipFill>
        <p:spPr>
          <a:xfrm>
            <a:off x="211016" y="2404946"/>
            <a:ext cx="8650068" cy="2048108"/>
          </a:xfrm>
          <a:prstGeom prst="rect">
            <a:avLst/>
          </a:prstGeom>
        </p:spPr>
      </p:pic>
      <p:sp>
        <p:nvSpPr>
          <p:cNvPr id="7" name="テキスト ボックス 6">
            <a:extLst>
              <a:ext uri="{FF2B5EF4-FFF2-40B4-BE49-F238E27FC236}">
                <a16:creationId xmlns:a16="http://schemas.microsoft.com/office/drawing/2014/main" id="{28085AA9-B664-492F-9FA8-C7943B3C21FA}"/>
              </a:ext>
            </a:extLst>
          </p:cNvPr>
          <p:cNvSpPr txBox="1"/>
          <p:nvPr/>
        </p:nvSpPr>
        <p:spPr>
          <a:xfrm>
            <a:off x="3794383" y="344603"/>
            <a:ext cx="1555234" cy="584775"/>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青の</a:t>
            </a:r>
            <a:r>
              <a:rPr kumimoji="1" lang="en-US" altLang="ja-JP" sz="3200" dirty="0" err="1">
                <a:latin typeface="BIZ UDPゴシック" panose="020B0400000000000000" pitchFamily="50" charset="-128"/>
                <a:ea typeface="BIZ UDPゴシック" panose="020B0400000000000000" pitchFamily="50" charset="-128"/>
              </a:rPr>
              <a:t>Fo</a:t>
            </a:r>
            <a:endParaRPr kumimoji="1" lang="ja-JP" altLang="en-US" sz="3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61782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FC0C00C-BC89-4926-A4A1-D6A0D2A424CD}"/>
              </a:ext>
            </a:extLst>
          </p:cNvPr>
          <p:cNvSpPr>
            <a:spLocks noGrp="1"/>
          </p:cNvSpPr>
          <p:nvPr>
            <p:ph type="sldNum" sz="quarter" idx="12"/>
          </p:nvPr>
        </p:nvSpPr>
        <p:spPr/>
        <p:txBody>
          <a:bodyPr/>
          <a:lstStyle/>
          <a:p>
            <a:fld id="{4C37B8AF-CD2E-4D49-A539-A50CD89383E0}" type="slidenum">
              <a:rPr kumimoji="1" lang="ja-JP" altLang="en-US" smtClean="0"/>
              <a:t>3</a:t>
            </a:fld>
            <a:endParaRPr kumimoji="1" lang="ja-JP" altLang="en-US" dirty="0"/>
          </a:p>
        </p:txBody>
      </p:sp>
      <p:pic>
        <p:nvPicPr>
          <p:cNvPr id="4" name="図 3">
            <a:extLst>
              <a:ext uri="{FF2B5EF4-FFF2-40B4-BE49-F238E27FC236}">
                <a16:creationId xmlns:a16="http://schemas.microsoft.com/office/drawing/2014/main" id="{E35FB159-6B08-4E59-B99D-7DB3FB6A6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808" y="427159"/>
            <a:ext cx="3422517" cy="5040974"/>
          </a:xfrm>
          <a:prstGeom prst="rect">
            <a:avLst/>
          </a:prstGeom>
        </p:spPr>
      </p:pic>
      <p:sp>
        <p:nvSpPr>
          <p:cNvPr id="5" name="テキスト ボックス 4">
            <a:extLst>
              <a:ext uri="{FF2B5EF4-FFF2-40B4-BE49-F238E27FC236}">
                <a16:creationId xmlns:a16="http://schemas.microsoft.com/office/drawing/2014/main" id="{995C96E8-6D3D-4B09-9843-71001221DD5A}"/>
              </a:ext>
            </a:extLst>
          </p:cNvPr>
          <p:cNvSpPr txBox="1"/>
          <p:nvPr/>
        </p:nvSpPr>
        <p:spPr>
          <a:xfrm>
            <a:off x="3588547" y="5283467"/>
            <a:ext cx="1451038" cy="369332"/>
          </a:xfrm>
          <a:prstGeom prst="rect">
            <a:avLst/>
          </a:prstGeom>
          <a:noFill/>
        </p:spPr>
        <p:txBody>
          <a:bodyPr wrap="none" rtlCol="0">
            <a:spAutoFit/>
          </a:bodyPr>
          <a:lstStyle/>
          <a:p>
            <a:r>
              <a:rPr kumimoji="1" lang="en-US" altLang="ja-JP" b="1" dirty="0">
                <a:solidFill>
                  <a:srgbClr val="006600"/>
                </a:solidFill>
                <a:latin typeface="Consolas" panose="020B0609020204030204" pitchFamily="49" charset="0"/>
              </a:rPr>
              <a:t>Since </a:t>
            </a:r>
            <a:r>
              <a:rPr kumimoji="1" lang="en-US" altLang="ja-JP" b="1" dirty="0">
                <a:solidFill>
                  <a:srgbClr val="336600"/>
                </a:solidFill>
                <a:latin typeface="Consolas" panose="020B0609020204030204" pitchFamily="49" charset="0"/>
              </a:rPr>
              <a:t>2016</a:t>
            </a:r>
            <a:endParaRPr kumimoji="1" lang="ja-JP" altLang="en-US" b="1" dirty="0">
              <a:solidFill>
                <a:srgbClr val="336600"/>
              </a:solidFill>
              <a:latin typeface="Consolas" panose="020B0609020204030204" pitchFamily="49" charset="0"/>
            </a:endParaRPr>
          </a:p>
        </p:txBody>
      </p:sp>
      <p:sp>
        <p:nvSpPr>
          <p:cNvPr id="6" name="テキスト ボックス 5">
            <a:extLst>
              <a:ext uri="{FF2B5EF4-FFF2-40B4-BE49-F238E27FC236}">
                <a16:creationId xmlns:a16="http://schemas.microsoft.com/office/drawing/2014/main" id="{5631B4EF-206F-46FE-8703-9044E9C8DC69}"/>
              </a:ext>
            </a:extLst>
          </p:cNvPr>
          <p:cNvSpPr txBox="1"/>
          <p:nvPr/>
        </p:nvSpPr>
        <p:spPr>
          <a:xfrm>
            <a:off x="3410062" y="5650302"/>
            <a:ext cx="2031325" cy="369332"/>
          </a:xfrm>
          <a:prstGeom prst="rect">
            <a:avLst/>
          </a:prstGeom>
          <a:noFill/>
        </p:spPr>
        <p:txBody>
          <a:bodyPr wrap="none" rtlCol="0">
            <a:spAutoFit/>
          </a:bodyPr>
          <a:lstStyle/>
          <a:p>
            <a:r>
              <a:rPr kumimoji="1" lang="ja-JP" altLang="en-US" b="1" dirty="0">
                <a:solidFill>
                  <a:srgbClr val="006600"/>
                </a:solidFill>
                <a:latin typeface="Bahnschrift SemiBold" panose="020B0502040204020203" pitchFamily="34" charset="0"/>
              </a:rPr>
              <a:t>食品安全の守護神</a:t>
            </a:r>
          </a:p>
        </p:txBody>
      </p:sp>
      <p:sp>
        <p:nvSpPr>
          <p:cNvPr id="7" name="テキスト ボックス 6">
            <a:extLst>
              <a:ext uri="{FF2B5EF4-FFF2-40B4-BE49-F238E27FC236}">
                <a16:creationId xmlns:a16="http://schemas.microsoft.com/office/drawing/2014/main" id="{88698146-7E8E-48B3-BFF0-AACB69ADB8DD}"/>
              </a:ext>
            </a:extLst>
          </p:cNvPr>
          <p:cNvSpPr txBox="1"/>
          <p:nvPr/>
        </p:nvSpPr>
        <p:spPr>
          <a:xfrm>
            <a:off x="3588547" y="6061509"/>
            <a:ext cx="1652184" cy="369332"/>
          </a:xfrm>
          <a:prstGeom prst="rect">
            <a:avLst/>
          </a:prstGeom>
          <a:noFill/>
        </p:spPr>
        <p:txBody>
          <a:bodyPr wrap="none" rtlCol="0">
            <a:spAutoFit/>
          </a:bodyPr>
          <a:lstStyle/>
          <a:p>
            <a:r>
              <a:rPr kumimoji="1" lang="en-US" altLang="ja-JP" b="1" dirty="0">
                <a:solidFill>
                  <a:srgbClr val="006600"/>
                </a:solidFill>
              </a:rPr>
              <a:t>http://qpfs.or.jp</a:t>
            </a:r>
            <a:endParaRPr kumimoji="1" lang="ja-JP" altLang="en-US" b="1" dirty="0">
              <a:solidFill>
                <a:srgbClr val="006600"/>
              </a:solidFill>
            </a:endParaRPr>
          </a:p>
        </p:txBody>
      </p:sp>
      <p:pic>
        <p:nvPicPr>
          <p:cNvPr id="1026" name="Picture 2">
            <a:extLst>
              <a:ext uri="{FF2B5EF4-FFF2-40B4-BE49-F238E27FC236}">
                <a16:creationId xmlns:a16="http://schemas.microsoft.com/office/drawing/2014/main" id="{01B923F2-89E3-42D4-8E93-6962EE69C6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024" y="2176117"/>
            <a:ext cx="2017059" cy="2017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4045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5D2E4E5-75E9-4AB4-B794-2FD3316701BD}"/>
              </a:ext>
            </a:extLst>
          </p:cNvPr>
          <p:cNvSpPr>
            <a:spLocks noGrp="1"/>
          </p:cNvSpPr>
          <p:nvPr>
            <p:ph type="sldNum" sz="quarter" idx="12"/>
          </p:nvPr>
        </p:nvSpPr>
        <p:spPr/>
        <p:txBody>
          <a:bodyPr/>
          <a:lstStyle/>
          <a:p>
            <a:fld id="{4C37B8AF-CD2E-4D49-A539-A50CD89383E0}" type="slidenum">
              <a:rPr kumimoji="1" lang="ja-JP" altLang="en-US" smtClean="0"/>
              <a:t>30</a:t>
            </a:fld>
            <a:endParaRPr kumimoji="1" lang="ja-JP" altLang="en-US" dirty="0"/>
          </a:p>
        </p:txBody>
      </p:sp>
      <p:pic>
        <p:nvPicPr>
          <p:cNvPr id="5" name="図 4">
            <a:extLst>
              <a:ext uri="{FF2B5EF4-FFF2-40B4-BE49-F238E27FC236}">
                <a16:creationId xmlns:a16="http://schemas.microsoft.com/office/drawing/2014/main" id="{4C6B0003-CDB9-4EDB-9332-5F2E6AA12AEC}"/>
              </a:ext>
            </a:extLst>
          </p:cNvPr>
          <p:cNvPicPr>
            <a:picLocks noChangeAspect="1"/>
          </p:cNvPicPr>
          <p:nvPr/>
        </p:nvPicPr>
        <p:blipFill>
          <a:blip r:embed="rId2"/>
          <a:stretch>
            <a:fillRect/>
          </a:stretch>
        </p:blipFill>
        <p:spPr>
          <a:xfrm>
            <a:off x="278043" y="2186609"/>
            <a:ext cx="8748224" cy="2531165"/>
          </a:xfrm>
          <a:prstGeom prst="rect">
            <a:avLst/>
          </a:prstGeom>
        </p:spPr>
      </p:pic>
      <p:sp>
        <p:nvSpPr>
          <p:cNvPr id="7" name="テキスト ボックス 6">
            <a:extLst>
              <a:ext uri="{FF2B5EF4-FFF2-40B4-BE49-F238E27FC236}">
                <a16:creationId xmlns:a16="http://schemas.microsoft.com/office/drawing/2014/main" id="{61840F8D-CFBE-4F94-BD23-ACB9E88B50E5}"/>
              </a:ext>
            </a:extLst>
          </p:cNvPr>
          <p:cNvSpPr txBox="1"/>
          <p:nvPr/>
        </p:nvSpPr>
        <p:spPr>
          <a:xfrm>
            <a:off x="3560100" y="344720"/>
            <a:ext cx="1555234" cy="584775"/>
          </a:xfrm>
          <a:prstGeom prst="rect">
            <a:avLst/>
          </a:prstGeom>
          <a:solidFill>
            <a:srgbClr val="FF99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赤の</a:t>
            </a:r>
            <a:r>
              <a:rPr kumimoji="1" lang="en-US" altLang="ja-JP" sz="3200" dirty="0" err="1">
                <a:latin typeface="BIZ UDPゴシック" panose="020B0400000000000000" pitchFamily="50" charset="-128"/>
                <a:ea typeface="BIZ UDPゴシック" panose="020B0400000000000000" pitchFamily="50" charset="-128"/>
              </a:rPr>
              <a:t>Fo</a:t>
            </a:r>
            <a:endParaRPr kumimoji="1" lang="ja-JP" altLang="en-US" sz="3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507952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DA110D9-8D4E-45F7-931C-BDACD81C2A60}"/>
              </a:ext>
            </a:extLst>
          </p:cNvPr>
          <p:cNvSpPr>
            <a:spLocks noGrp="1"/>
          </p:cNvSpPr>
          <p:nvPr>
            <p:ph type="sldNum" sz="quarter" idx="12"/>
          </p:nvPr>
        </p:nvSpPr>
        <p:spPr/>
        <p:txBody>
          <a:bodyPr/>
          <a:lstStyle/>
          <a:p>
            <a:fld id="{4C37B8AF-CD2E-4D49-A539-A50CD89383E0}" type="slidenum">
              <a:rPr kumimoji="1" lang="ja-JP" altLang="en-US" smtClean="0"/>
              <a:t>31</a:t>
            </a:fld>
            <a:endParaRPr kumimoji="1" lang="ja-JP" altLang="en-US" dirty="0"/>
          </a:p>
        </p:txBody>
      </p:sp>
      <p:pic>
        <p:nvPicPr>
          <p:cNvPr id="4" name="図 3">
            <a:extLst>
              <a:ext uri="{FF2B5EF4-FFF2-40B4-BE49-F238E27FC236}">
                <a16:creationId xmlns:a16="http://schemas.microsoft.com/office/drawing/2014/main" id="{64249D75-9ECF-4644-BA36-3E4A44EAC4E9}"/>
              </a:ext>
            </a:extLst>
          </p:cNvPr>
          <p:cNvPicPr>
            <a:picLocks noChangeAspect="1"/>
          </p:cNvPicPr>
          <p:nvPr/>
        </p:nvPicPr>
        <p:blipFill>
          <a:blip r:embed="rId2"/>
          <a:stretch>
            <a:fillRect/>
          </a:stretch>
        </p:blipFill>
        <p:spPr>
          <a:xfrm>
            <a:off x="201669" y="2146853"/>
            <a:ext cx="8808421" cy="2584174"/>
          </a:xfrm>
          <a:prstGeom prst="rect">
            <a:avLst/>
          </a:prstGeom>
        </p:spPr>
      </p:pic>
      <p:sp>
        <p:nvSpPr>
          <p:cNvPr id="5" name="テキスト ボックス 4">
            <a:extLst>
              <a:ext uri="{FF2B5EF4-FFF2-40B4-BE49-F238E27FC236}">
                <a16:creationId xmlns:a16="http://schemas.microsoft.com/office/drawing/2014/main" id="{1342D356-37A5-44FA-BDD2-E238533C57D9}"/>
              </a:ext>
            </a:extLst>
          </p:cNvPr>
          <p:cNvSpPr txBox="1"/>
          <p:nvPr/>
        </p:nvSpPr>
        <p:spPr>
          <a:xfrm>
            <a:off x="3794383" y="291711"/>
            <a:ext cx="1555234" cy="584775"/>
          </a:xfrm>
          <a:prstGeom prst="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緑の</a:t>
            </a:r>
            <a:r>
              <a:rPr kumimoji="1" lang="en-US" altLang="ja-JP" sz="3200" dirty="0" err="1">
                <a:latin typeface="BIZ UDPゴシック" panose="020B0400000000000000" pitchFamily="50" charset="-128"/>
                <a:ea typeface="BIZ UDPゴシック" panose="020B0400000000000000" pitchFamily="50" charset="-128"/>
              </a:rPr>
              <a:t>Fo</a:t>
            </a:r>
            <a:endParaRPr kumimoji="1" lang="ja-JP" altLang="en-US" sz="3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05574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D5BFC18-1122-4CA6-9396-7A63D5A59225}"/>
              </a:ext>
            </a:extLst>
          </p:cNvPr>
          <p:cNvSpPr>
            <a:spLocks noGrp="1"/>
          </p:cNvSpPr>
          <p:nvPr>
            <p:ph type="sldNum" sz="quarter" idx="12"/>
          </p:nvPr>
        </p:nvSpPr>
        <p:spPr/>
        <p:txBody>
          <a:bodyPr/>
          <a:lstStyle/>
          <a:p>
            <a:fld id="{4C37B8AF-CD2E-4D49-A539-A50CD89383E0}" type="slidenum">
              <a:rPr kumimoji="1" lang="ja-JP" altLang="en-US" smtClean="0"/>
              <a:t>32</a:t>
            </a:fld>
            <a:endParaRPr kumimoji="1" lang="ja-JP" altLang="en-US" dirty="0"/>
          </a:p>
        </p:txBody>
      </p:sp>
      <p:pic>
        <p:nvPicPr>
          <p:cNvPr id="7" name="図 6">
            <a:extLst>
              <a:ext uri="{FF2B5EF4-FFF2-40B4-BE49-F238E27FC236}">
                <a16:creationId xmlns:a16="http://schemas.microsoft.com/office/drawing/2014/main" id="{7B511005-2DCD-4C04-905E-DD274963AEF8}"/>
              </a:ext>
            </a:extLst>
          </p:cNvPr>
          <p:cNvPicPr>
            <a:picLocks noChangeAspect="1"/>
          </p:cNvPicPr>
          <p:nvPr/>
        </p:nvPicPr>
        <p:blipFill>
          <a:blip r:embed="rId2"/>
          <a:stretch>
            <a:fillRect/>
          </a:stretch>
        </p:blipFill>
        <p:spPr>
          <a:xfrm>
            <a:off x="762954" y="2428461"/>
            <a:ext cx="7972799" cy="2001078"/>
          </a:xfrm>
          <a:prstGeom prst="rect">
            <a:avLst/>
          </a:prstGeom>
          <a:ln w="38100">
            <a:solidFill>
              <a:schemeClr val="tx2"/>
            </a:solidFill>
          </a:ln>
        </p:spPr>
      </p:pic>
      <p:sp>
        <p:nvSpPr>
          <p:cNvPr id="4" name="矢印: 下 3">
            <a:extLst>
              <a:ext uri="{FF2B5EF4-FFF2-40B4-BE49-F238E27FC236}">
                <a16:creationId xmlns:a16="http://schemas.microsoft.com/office/drawing/2014/main" id="{43F6F8DF-86C4-4725-B7E6-941BF7611FF8}"/>
              </a:ext>
            </a:extLst>
          </p:cNvPr>
          <p:cNvSpPr/>
          <p:nvPr/>
        </p:nvSpPr>
        <p:spPr>
          <a:xfrm rot="10800000">
            <a:off x="7103165" y="2616279"/>
            <a:ext cx="649356" cy="424070"/>
          </a:xfrm>
          <a:prstGeom prst="downArrow">
            <a:avLst/>
          </a:prstGeom>
          <a:solidFill>
            <a:schemeClr val="tx1"/>
          </a:solidFill>
          <a:ln w="412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下 7">
            <a:extLst>
              <a:ext uri="{FF2B5EF4-FFF2-40B4-BE49-F238E27FC236}">
                <a16:creationId xmlns:a16="http://schemas.microsoft.com/office/drawing/2014/main" id="{C1C5B3E2-B6EC-46FB-8F05-BAB4DE6008D7}"/>
              </a:ext>
            </a:extLst>
          </p:cNvPr>
          <p:cNvSpPr/>
          <p:nvPr/>
        </p:nvSpPr>
        <p:spPr>
          <a:xfrm>
            <a:off x="6129794" y="3652236"/>
            <a:ext cx="245165" cy="314740"/>
          </a:xfrm>
          <a:prstGeom prst="downArrow">
            <a:avLst/>
          </a:prstGeom>
          <a:solidFill>
            <a:schemeClr val="tx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下 8">
            <a:extLst>
              <a:ext uri="{FF2B5EF4-FFF2-40B4-BE49-F238E27FC236}">
                <a16:creationId xmlns:a16="http://schemas.microsoft.com/office/drawing/2014/main" id="{FB46E717-3F05-40D2-80F2-3C962B9E44A9}"/>
              </a:ext>
            </a:extLst>
          </p:cNvPr>
          <p:cNvSpPr/>
          <p:nvPr/>
        </p:nvSpPr>
        <p:spPr>
          <a:xfrm flipH="1">
            <a:off x="6161597" y="2945121"/>
            <a:ext cx="106681" cy="190455"/>
          </a:xfrm>
          <a:prstGeom prst="downArrow">
            <a:avLst/>
          </a:prstGeom>
          <a:solidFill>
            <a:schemeClr val="tx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下 9">
            <a:extLst>
              <a:ext uri="{FF2B5EF4-FFF2-40B4-BE49-F238E27FC236}">
                <a16:creationId xmlns:a16="http://schemas.microsoft.com/office/drawing/2014/main" id="{DA89A278-58DB-45F9-A060-611F672B49BE}"/>
              </a:ext>
            </a:extLst>
          </p:cNvPr>
          <p:cNvSpPr/>
          <p:nvPr/>
        </p:nvSpPr>
        <p:spPr>
          <a:xfrm rot="10800000">
            <a:off x="8262730" y="2677350"/>
            <a:ext cx="649356" cy="424070"/>
          </a:xfrm>
          <a:prstGeom prst="downArrow">
            <a:avLst/>
          </a:prstGeom>
          <a:solidFill>
            <a:schemeClr val="tx1"/>
          </a:solidFill>
          <a:ln w="412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下 10">
            <a:extLst>
              <a:ext uri="{FF2B5EF4-FFF2-40B4-BE49-F238E27FC236}">
                <a16:creationId xmlns:a16="http://schemas.microsoft.com/office/drawing/2014/main" id="{A66D82B0-8B28-407B-AE9E-BFF97397779F}"/>
              </a:ext>
            </a:extLst>
          </p:cNvPr>
          <p:cNvSpPr/>
          <p:nvPr/>
        </p:nvSpPr>
        <p:spPr>
          <a:xfrm>
            <a:off x="6174185" y="4137394"/>
            <a:ext cx="106681" cy="198800"/>
          </a:xfrm>
          <a:prstGeom prst="downArrow">
            <a:avLst/>
          </a:prstGeom>
          <a:solidFill>
            <a:schemeClr val="tx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85540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678449" y="335195"/>
            <a:ext cx="8079581" cy="1658198"/>
          </a:xfrm>
        </p:spPr>
        <p:txBody>
          <a:bodyPr/>
          <a:lstStyle/>
          <a:p>
            <a:r>
              <a:rPr lang="ja-JP" altLang="en-US" dirty="0">
                <a:solidFill>
                  <a:srgbClr val="FF0000"/>
                </a:solidFill>
                <a:latin typeface="BIZ UDPゴシック" panose="020B0400000000000000" pitchFamily="50" charset="-128"/>
                <a:ea typeface="BIZ UDPゴシック" panose="020B0400000000000000" pitchFamily="50" charset="-128"/>
              </a:rPr>
              <a:t>どうすればいいか？</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a:xfrm>
            <a:off x="146756" y="1993393"/>
            <a:ext cx="8850488" cy="3718785"/>
          </a:xfrm>
        </p:spPr>
        <p:txBody>
          <a:bodyPr>
            <a:normAutofit/>
          </a:bodyPr>
          <a:lstStyle/>
          <a:p>
            <a:pPr>
              <a:buFont typeface="Wingdings" panose="05000000000000000000" pitchFamily="2" charset="2"/>
              <a:buChar char="Ø"/>
            </a:pPr>
            <a:r>
              <a:rPr lang="ja-JP" altLang="en-US" sz="2800" dirty="0">
                <a:latin typeface="BIZ UDPゴシック" panose="020B0400000000000000" pitchFamily="50" charset="-128"/>
                <a:ea typeface="BIZ UDPゴシック" panose="020B0400000000000000" pitchFamily="50" charset="-128"/>
              </a:rPr>
              <a:t>赤と緑への熱水の到達を加速することが一番！</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r>
              <a:rPr kumimoji="1" lang="ja-JP" altLang="en-US" sz="2800" dirty="0">
                <a:latin typeface="BIZ UDPゴシック" panose="020B0400000000000000" pitchFamily="50" charset="-128"/>
                <a:ea typeface="BIZ UDPゴシック" panose="020B0400000000000000" pitchFamily="50" charset="-128"/>
              </a:rPr>
              <a:t>二番目に　１２０℃での保持時間をわずかに短く</a:t>
            </a:r>
            <a:r>
              <a:rPr lang="ja-JP" altLang="en-US" sz="2800" dirty="0">
                <a:latin typeface="BIZ UDPゴシック" panose="020B0400000000000000" pitchFamily="50" charset="-128"/>
                <a:ea typeface="BIZ UDPゴシック" panose="020B0400000000000000" pitchFamily="50" charset="-128"/>
              </a:rPr>
              <a:t>して青の乳清・カゼイン変性を抑える</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endParaRPr lang="en-US" altLang="ja-JP" sz="2800" dirty="0">
              <a:latin typeface="BIZ UDPゴシック" panose="020B0400000000000000" pitchFamily="50" charset="-128"/>
              <a:ea typeface="BIZ UDPゴシック" panose="020B0400000000000000" pitchFamily="50" charset="-128"/>
            </a:endParaRPr>
          </a:p>
          <a:p>
            <a:pPr marL="0" indent="0">
              <a:buNone/>
            </a:pPr>
            <a:r>
              <a:rPr kumimoji="1" lang="ja-JP" altLang="en-US" sz="2800" dirty="0">
                <a:latin typeface="BIZ UDPゴシック" panose="020B0400000000000000" pitchFamily="50" charset="-128"/>
                <a:ea typeface="BIZ UDPゴシック" panose="020B0400000000000000" pitchFamily="50" charset="-128"/>
              </a:rPr>
              <a:t>　</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33</a:t>
            </a:fld>
            <a:endParaRPr kumimoji="1" lang="ja-JP" altLang="en-US" dirty="0"/>
          </a:p>
        </p:txBody>
      </p:sp>
    </p:spTree>
    <p:extLst>
      <p:ext uri="{BB962C8B-B14F-4D97-AF65-F5344CB8AC3E}">
        <p14:creationId xmlns:p14="http://schemas.microsoft.com/office/powerpoint/2010/main" val="1415281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7343A79-B8F6-4E6F-8DF2-1FE7F631ABB4}"/>
              </a:ext>
            </a:extLst>
          </p:cNvPr>
          <p:cNvSpPr>
            <a:spLocks noGrp="1"/>
          </p:cNvSpPr>
          <p:nvPr>
            <p:ph type="sldNum" sz="quarter" idx="12"/>
          </p:nvPr>
        </p:nvSpPr>
        <p:spPr/>
        <p:txBody>
          <a:bodyPr/>
          <a:lstStyle/>
          <a:p>
            <a:fld id="{4C37B8AF-CD2E-4D49-A539-A50CD89383E0}" type="slidenum">
              <a:rPr kumimoji="1" lang="ja-JP" altLang="en-US" smtClean="0"/>
              <a:t>34</a:t>
            </a:fld>
            <a:endParaRPr kumimoji="1" lang="ja-JP" altLang="en-US" dirty="0"/>
          </a:p>
        </p:txBody>
      </p:sp>
      <p:pic>
        <p:nvPicPr>
          <p:cNvPr id="4" name="図 3">
            <a:extLst>
              <a:ext uri="{FF2B5EF4-FFF2-40B4-BE49-F238E27FC236}">
                <a16:creationId xmlns:a16="http://schemas.microsoft.com/office/drawing/2014/main" id="{48503710-9FD7-4A7D-8DA7-9B3FC715293E}"/>
              </a:ext>
            </a:extLst>
          </p:cNvPr>
          <p:cNvPicPr>
            <a:picLocks noChangeAspect="1"/>
          </p:cNvPicPr>
          <p:nvPr/>
        </p:nvPicPr>
        <p:blipFill>
          <a:blip r:embed="rId2"/>
          <a:stretch>
            <a:fillRect/>
          </a:stretch>
        </p:blipFill>
        <p:spPr>
          <a:xfrm>
            <a:off x="1207216" y="272338"/>
            <a:ext cx="5844014" cy="6313324"/>
          </a:xfrm>
          <a:prstGeom prst="rect">
            <a:avLst/>
          </a:prstGeom>
        </p:spPr>
      </p:pic>
      <p:sp>
        <p:nvSpPr>
          <p:cNvPr id="5" name="テキスト ボックス 4">
            <a:extLst>
              <a:ext uri="{FF2B5EF4-FFF2-40B4-BE49-F238E27FC236}">
                <a16:creationId xmlns:a16="http://schemas.microsoft.com/office/drawing/2014/main" id="{A95489C4-6FA8-4445-AEB7-216518402EAE}"/>
              </a:ext>
            </a:extLst>
          </p:cNvPr>
          <p:cNvSpPr txBox="1"/>
          <p:nvPr/>
        </p:nvSpPr>
        <p:spPr>
          <a:xfrm rot="19670684">
            <a:off x="3869960" y="4147932"/>
            <a:ext cx="415498" cy="369332"/>
          </a:xfrm>
          <a:prstGeom prst="rect">
            <a:avLst/>
          </a:prstGeom>
          <a:solidFill>
            <a:srgbClr val="0070C0"/>
          </a:solidFill>
          <a:ln>
            <a:solidFill>
              <a:schemeClr val="tx1"/>
            </a:solidFill>
          </a:ln>
        </p:spPr>
        <p:txBody>
          <a:bodyPr wrap="none" rtlCol="0">
            <a:spAutoFit/>
          </a:bodyPr>
          <a:lstStyle/>
          <a:p>
            <a:r>
              <a:rPr kumimoji="1" lang="ja-JP" altLang="en-US" dirty="0"/>
              <a:t>青</a:t>
            </a:r>
          </a:p>
        </p:txBody>
      </p:sp>
      <p:sp>
        <p:nvSpPr>
          <p:cNvPr id="6" name="テキスト ボックス 5">
            <a:extLst>
              <a:ext uri="{FF2B5EF4-FFF2-40B4-BE49-F238E27FC236}">
                <a16:creationId xmlns:a16="http://schemas.microsoft.com/office/drawing/2014/main" id="{1C45339C-480B-4943-A1EE-BA9DBDFBDE41}"/>
              </a:ext>
            </a:extLst>
          </p:cNvPr>
          <p:cNvSpPr txBox="1"/>
          <p:nvPr/>
        </p:nvSpPr>
        <p:spPr>
          <a:xfrm rot="19670684">
            <a:off x="3803866" y="4414839"/>
            <a:ext cx="415498" cy="369332"/>
          </a:xfrm>
          <a:prstGeom prst="rect">
            <a:avLst/>
          </a:prstGeom>
          <a:solidFill>
            <a:srgbClr val="FF0000"/>
          </a:solidFill>
          <a:ln>
            <a:solidFill>
              <a:schemeClr val="tx1"/>
            </a:solidFill>
          </a:ln>
        </p:spPr>
        <p:txBody>
          <a:bodyPr wrap="none" rtlCol="0">
            <a:spAutoFit/>
          </a:bodyPr>
          <a:lstStyle/>
          <a:p>
            <a:r>
              <a:rPr kumimoji="1" lang="ja-JP" altLang="en-US" dirty="0"/>
              <a:t>赤</a:t>
            </a:r>
          </a:p>
        </p:txBody>
      </p:sp>
      <p:sp>
        <p:nvSpPr>
          <p:cNvPr id="7" name="テキスト ボックス 6">
            <a:extLst>
              <a:ext uri="{FF2B5EF4-FFF2-40B4-BE49-F238E27FC236}">
                <a16:creationId xmlns:a16="http://schemas.microsoft.com/office/drawing/2014/main" id="{3F5ED9FE-7433-4AF3-8256-640060B17AB5}"/>
              </a:ext>
            </a:extLst>
          </p:cNvPr>
          <p:cNvSpPr txBox="1"/>
          <p:nvPr/>
        </p:nvSpPr>
        <p:spPr>
          <a:xfrm rot="19670684">
            <a:off x="3869962" y="4681746"/>
            <a:ext cx="415498" cy="369332"/>
          </a:xfrm>
          <a:prstGeom prst="rect">
            <a:avLst/>
          </a:prstGeom>
          <a:solidFill>
            <a:srgbClr val="00B050"/>
          </a:solidFill>
          <a:ln>
            <a:solidFill>
              <a:schemeClr val="tx1"/>
            </a:solidFill>
          </a:ln>
        </p:spPr>
        <p:txBody>
          <a:bodyPr wrap="none" rtlCol="0">
            <a:spAutoFit/>
          </a:bodyPr>
          <a:lstStyle/>
          <a:p>
            <a:r>
              <a:rPr kumimoji="1" lang="ja-JP" altLang="en-US" dirty="0"/>
              <a:t>青</a:t>
            </a:r>
          </a:p>
        </p:txBody>
      </p:sp>
      <p:sp>
        <p:nvSpPr>
          <p:cNvPr id="3" name="矢印: 左カーブ 2">
            <a:extLst>
              <a:ext uri="{FF2B5EF4-FFF2-40B4-BE49-F238E27FC236}">
                <a16:creationId xmlns:a16="http://schemas.microsoft.com/office/drawing/2014/main" id="{0BAAEC79-0FFC-4EFD-B429-68FCDD20841B}"/>
              </a:ext>
            </a:extLst>
          </p:cNvPr>
          <p:cNvSpPr/>
          <p:nvPr/>
        </p:nvSpPr>
        <p:spPr>
          <a:xfrm rot="10306609" flipH="1">
            <a:off x="4581156" y="3438911"/>
            <a:ext cx="1035486" cy="235631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テキスト ボックス 7">
            <a:extLst>
              <a:ext uri="{FF2B5EF4-FFF2-40B4-BE49-F238E27FC236}">
                <a16:creationId xmlns:a16="http://schemas.microsoft.com/office/drawing/2014/main" id="{F085CB27-75ED-46B9-A09E-A45914C2B605}"/>
              </a:ext>
            </a:extLst>
          </p:cNvPr>
          <p:cNvSpPr txBox="1"/>
          <p:nvPr/>
        </p:nvSpPr>
        <p:spPr>
          <a:xfrm>
            <a:off x="5845922" y="4371490"/>
            <a:ext cx="2218877" cy="369332"/>
          </a:xfrm>
          <a:prstGeom prst="rect">
            <a:avLst/>
          </a:prstGeom>
          <a:solidFill>
            <a:schemeClr val="bg1"/>
          </a:solid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ポンプ流量を上げる</a:t>
            </a:r>
          </a:p>
        </p:txBody>
      </p:sp>
      <p:sp>
        <p:nvSpPr>
          <p:cNvPr id="9" name="矢印: 右 8">
            <a:extLst>
              <a:ext uri="{FF2B5EF4-FFF2-40B4-BE49-F238E27FC236}">
                <a16:creationId xmlns:a16="http://schemas.microsoft.com/office/drawing/2014/main" id="{D29B779B-59EE-45E4-801F-473B1D309681}"/>
              </a:ext>
            </a:extLst>
          </p:cNvPr>
          <p:cNvSpPr/>
          <p:nvPr/>
        </p:nvSpPr>
        <p:spPr>
          <a:xfrm rot="1675230">
            <a:off x="2636717" y="4293902"/>
            <a:ext cx="1073426" cy="266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28B482E3-B1EA-4DA1-BC00-03C662F9F756}"/>
              </a:ext>
            </a:extLst>
          </p:cNvPr>
          <p:cNvSpPr txBox="1"/>
          <p:nvPr/>
        </p:nvSpPr>
        <p:spPr>
          <a:xfrm>
            <a:off x="1385960" y="3748227"/>
            <a:ext cx="2449710" cy="369332"/>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缶と缶の隙間を空ける</a:t>
            </a:r>
          </a:p>
        </p:txBody>
      </p:sp>
      <p:sp>
        <p:nvSpPr>
          <p:cNvPr id="11" name="テキスト ボックス 10">
            <a:extLst>
              <a:ext uri="{FF2B5EF4-FFF2-40B4-BE49-F238E27FC236}">
                <a16:creationId xmlns:a16="http://schemas.microsoft.com/office/drawing/2014/main" id="{830E38EB-2B31-484D-A491-FC3B5CB69824}"/>
              </a:ext>
            </a:extLst>
          </p:cNvPr>
          <p:cNvSpPr txBox="1"/>
          <p:nvPr/>
        </p:nvSpPr>
        <p:spPr>
          <a:xfrm>
            <a:off x="2613219" y="5194586"/>
            <a:ext cx="2508304" cy="369332"/>
          </a:xfrm>
          <a:prstGeom prst="rect">
            <a:avLst/>
          </a:prstGeom>
          <a:solidFill>
            <a:schemeClr val="bg1"/>
          </a:solid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籠の回転速度の適正化</a:t>
            </a:r>
          </a:p>
        </p:txBody>
      </p:sp>
      <p:pic>
        <p:nvPicPr>
          <p:cNvPr id="1026" name="Picture 2" descr="丸いロータリーのシルエット | 無料のAi・PNG白黒シルエットイラスト">
            <a:extLst>
              <a:ext uri="{FF2B5EF4-FFF2-40B4-BE49-F238E27FC236}">
                <a16:creationId xmlns:a16="http://schemas.microsoft.com/office/drawing/2014/main" id="{83DA8BD5-0A57-4A77-AA53-8C8B948342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5212" y="4447440"/>
            <a:ext cx="698298" cy="698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338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893E82D-DC46-4416-94CC-4621754C363A}"/>
              </a:ext>
            </a:extLst>
          </p:cNvPr>
          <p:cNvSpPr>
            <a:spLocks noGrp="1"/>
          </p:cNvSpPr>
          <p:nvPr>
            <p:ph type="sldNum" sz="quarter" idx="12"/>
          </p:nvPr>
        </p:nvSpPr>
        <p:spPr/>
        <p:txBody>
          <a:bodyPr/>
          <a:lstStyle/>
          <a:p>
            <a:fld id="{4C37B8AF-CD2E-4D49-A539-A50CD89383E0}" type="slidenum">
              <a:rPr kumimoji="1" lang="ja-JP" altLang="en-US" smtClean="0"/>
              <a:t>35</a:t>
            </a:fld>
            <a:endParaRPr kumimoji="1" lang="ja-JP" altLang="en-US" dirty="0"/>
          </a:p>
        </p:txBody>
      </p:sp>
      <p:sp>
        <p:nvSpPr>
          <p:cNvPr id="3" name="直方体 2">
            <a:extLst>
              <a:ext uri="{FF2B5EF4-FFF2-40B4-BE49-F238E27FC236}">
                <a16:creationId xmlns:a16="http://schemas.microsoft.com/office/drawing/2014/main" id="{C75F78F6-352E-4DA3-BB28-D2D135A386C6}"/>
              </a:ext>
            </a:extLst>
          </p:cNvPr>
          <p:cNvSpPr/>
          <p:nvPr/>
        </p:nvSpPr>
        <p:spPr>
          <a:xfrm>
            <a:off x="1285461" y="2067339"/>
            <a:ext cx="2849217" cy="3087757"/>
          </a:xfrm>
          <a:prstGeom prst="cub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直方体 3">
            <a:extLst>
              <a:ext uri="{FF2B5EF4-FFF2-40B4-BE49-F238E27FC236}">
                <a16:creationId xmlns:a16="http://schemas.microsoft.com/office/drawing/2014/main" id="{40806349-18B8-44B2-A13C-630557DAB405}"/>
              </a:ext>
            </a:extLst>
          </p:cNvPr>
          <p:cNvSpPr/>
          <p:nvPr/>
        </p:nvSpPr>
        <p:spPr>
          <a:xfrm>
            <a:off x="5280992" y="2067338"/>
            <a:ext cx="2849217" cy="3087757"/>
          </a:xfrm>
          <a:prstGeom prst="cub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4" name="グループ化 53">
            <a:extLst>
              <a:ext uri="{FF2B5EF4-FFF2-40B4-BE49-F238E27FC236}">
                <a16:creationId xmlns:a16="http://schemas.microsoft.com/office/drawing/2014/main" id="{A8FF7AEF-C1EF-4EA5-8935-104A892C3635}"/>
              </a:ext>
            </a:extLst>
          </p:cNvPr>
          <p:cNvGrpSpPr/>
          <p:nvPr/>
        </p:nvGrpSpPr>
        <p:grpSpPr>
          <a:xfrm>
            <a:off x="1292087" y="2067338"/>
            <a:ext cx="2596123" cy="1167860"/>
            <a:chOff x="1252160" y="2166720"/>
            <a:chExt cx="2596123" cy="1167860"/>
          </a:xfrm>
          <a:solidFill>
            <a:srgbClr val="FF7C80"/>
          </a:solidFill>
        </p:grpSpPr>
        <p:grpSp>
          <p:nvGrpSpPr>
            <p:cNvPr id="12" name="グループ化 11">
              <a:extLst>
                <a:ext uri="{FF2B5EF4-FFF2-40B4-BE49-F238E27FC236}">
                  <a16:creationId xmlns:a16="http://schemas.microsoft.com/office/drawing/2014/main" id="{B06CC7AB-2EB9-4B62-94B1-ABB1E95694C4}"/>
                </a:ext>
              </a:extLst>
            </p:cNvPr>
            <p:cNvGrpSpPr/>
            <p:nvPr/>
          </p:nvGrpSpPr>
          <p:grpSpPr>
            <a:xfrm>
              <a:off x="2009543" y="2166720"/>
              <a:ext cx="1838740" cy="457200"/>
              <a:chOff x="1881809" y="868018"/>
              <a:chExt cx="1838740" cy="457200"/>
            </a:xfrm>
            <a:grpFill/>
          </p:grpSpPr>
          <p:sp>
            <p:nvSpPr>
              <p:cNvPr id="5" name="フローチャート: 磁気ディスク 4">
                <a:extLst>
                  <a:ext uri="{FF2B5EF4-FFF2-40B4-BE49-F238E27FC236}">
                    <a16:creationId xmlns:a16="http://schemas.microsoft.com/office/drawing/2014/main" id="{F6F28D08-4E2B-4F89-8FD5-E9E3E72705B5}"/>
                  </a:ext>
                </a:extLst>
              </p:cNvPr>
              <p:cNvSpPr/>
              <p:nvPr/>
            </p:nvSpPr>
            <p:spPr>
              <a:xfrm>
                <a:off x="1881809" y="868018"/>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ローチャート: 磁気ディスク 5">
                <a:extLst>
                  <a:ext uri="{FF2B5EF4-FFF2-40B4-BE49-F238E27FC236}">
                    <a16:creationId xmlns:a16="http://schemas.microsoft.com/office/drawing/2014/main" id="{1EE98A50-C0B0-4B7A-B05C-1CC187434B5A}"/>
                  </a:ext>
                </a:extLst>
              </p:cNvPr>
              <p:cNvSpPr/>
              <p:nvPr/>
            </p:nvSpPr>
            <p:spPr>
              <a:xfrm>
                <a:off x="2136914" y="874646"/>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ローチャート: 磁気ディスク 6">
                <a:extLst>
                  <a:ext uri="{FF2B5EF4-FFF2-40B4-BE49-F238E27FC236}">
                    <a16:creationId xmlns:a16="http://schemas.microsoft.com/office/drawing/2014/main" id="{09845321-255D-453D-B353-EDC0FF1903D4}"/>
                  </a:ext>
                </a:extLst>
              </p:cNvPr>
              <p:cNvSpPr/>
              <p:nvPr/>
            </p:nvSpPr>
            <p:spPr>
              <a:xfrm>
                <a:off x="2378768" y="881274"/>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ローチャート: 磁気ディスク 7">
                <a:extLst>
                  <a:ext uri="{FF2B5EF4-FFF2-40B4-BE49-F238E27FC236}">
                    <a16:creationId xmlns:a16="http://schemas.microsoft.com/office/drawing/2014/main" id="{A99C60D6-8CB5-41A2-BA8F-15A2DA02F41E}"/>
                  </a:ext>
                </a:extLst>
              </p:cNvPr>
              <p:cNvSpPr/>
              <p:nvPr/>
            </p:nvSpPr>
            <p:spPr>
              <a:xfrm>
                <a:off x="2643809" y="874646"/>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ローチャート: 磁気ディスク 8">
                <a:extLst>
                  <a:ext uri="{FF2B5EF4-FFF2-40B4-BE49-F238E27FC236}">
                    <a16:creationId xmlns:a16="http://schemas.microsoft.com/office/drawing/2014/main" id="{60752679-709D-4D08-80DF-3248FCFD7912}"/>
                  </a:ext>
                </a:extLst>
              </p:cNvPr>
              <p:cNvSpPr/>
              <p:nvPr/>
            </p:nvSpPr>
            <p:spPr>
              <a:xfrm>
                <a:off x="2902229" y="894523"/>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ローチャート: 磁気ディスク 9">
                <a:extLst>
                  <a:ext uri="{FF2B5EF4-FFF2-40B4-BE49-F238E27FC236}">
                    <a16:creationId xmlns:a16="http://schemas.microsoft.com/office/drawing/2014/main" id="{84672E63-C72E-433F-AA33-F2014C662D1B}"/>
                  </a:ext>
                </a:extLst>
              </p:cNvPr>
              <p:cNvSpPr/>
              <p:nvPr/>
            </p:nvSpPr>
            <p:spPr>
              <a:xfrm>
                <a:off x="3442254" y="907775"/>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ローチャート: 磁気ディスク 10">
                <a:extLst>
                  <a:ext uri="{FF2B5EF4-FFF2-40B4-BE49-F238E27FC236}">
                    <a16:creationId xmlns:a16="http://schemas.microsoft.com/office/drawing/2014/main" id="{AA59FBBD-61C7-4DF0-B1E3-FDB39AE6D356}"/>
                  </a:ext>
                </a:extLst>
              </p:cNvPr>
              <p:cNvSpPr/>
              <p:nvPr/>
            </p:nvSpPr>
            <p:spPr>
              <a:xfrm>
                <a:off x="3163959" y="881274"/>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34DB21C9-2A49-41CE-8590-5FA437783581}"/>
                </a:ext>
              </a:extLst>
            </p:cNvPr>
            <p:cNvGrpSpPr/>
            <p:nvPr/>
          </p:nvGrpSpPr>
          <p:grpSpPr>
            <a:xfrm>
              <a:off x="1784077" y="2277715"/>
              <a:ext cx="1838740" cy="457200"/>
              <a:chOff x="1881809" y="868018"/>
              <a:chExt cx="1838740" cy="457200"/>
            </a:xfrm>
            <a:grpFill/>
          </p:grpSpPr>
          <p:sp>
            <p:nvSpPr>
              <p:cNvPr id="15" name="フローチャート: 磁気ディスク 14">
                <a:extLst>
                  <a:ext uri="{FF2B5EF4-FFF2-40B4-BE49-F238E27FC236}">
                    <a16:creationId xmlns:a16="http://schemas.microsoft.com/office/drawing/2014/main" id="{67A632DD-F088-4D74-BB1E-14511F6FBA3C}"/>
                  </a:ext>
                </a:extLst>
              </p:cNvPr>
              <p:cNvSpPr/>
              <p:nvPr/>
            </p:nvSpPr>
            <p:spPr>
              <a:xfrm>
                <a:off x="1881809" y="868018"/>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ローチャート: 磁気ディスク 15">
                <a:extLst>
                  <a:ext uri="{FF2B5EF4-FFF2-40B4-BE49-F238E27FC236}">
                    <a16:creationId xmlns:a16="http://schemas.microsoft.com/office/drawing/2014/main" id="{F39DC34E-CF90-4D7D-B1A2-D6EDA99C2B22}"/>
                  </a:ext>
                </a:extLst>
              </p:cNvPr>
              <p:cNvSpPr/>
              <p:nvPr/>
            </p:nvSpPr>
            <p:spPr>
              <a:xfrm>
                <a:off x="2136914" y="874646"/>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ローチャート: 磁気ディスク 16">
                <a:extLst>
                  <a:ext uri="{FF2B5EF4-FFF2-40B4-BE49-F238E27FC236}">
                    <a16:creationId xmlns:a16="http://schemas.microsoft.com/office/drawing/2014/main" id="{8FA3ABCB-4ACD-45BF-B1B2-81DB1313BC59}"/>
                  </a:ext>
                </a:extLst>
              </p:cNvPr>
              <p:cNvSpPr/>
              <p:nvPr/>
            </p:nvSpPr>
            <p:spPr>
              <a:xfrm>
                <a:off x="2378768" y="881274"/>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ローチャート: 磁気ディスク 17">
                <a:extLst>
                  <a:ext uri="{FF2B5EF4-FFF2-40B4-BE49-F238E27FC236}">
                    <a16:creationId xmlns:a16="http://schemas.microsoft.com/office/drawing/2014/main" id="{A7C02A4C-B8D4-4541-848F-3DEF4F833817}"/>
                  </a:ext>
                </a:extLst>
              </p:cNvPr>
              <p:cNvSpPr/>
              <p:nvPr/>
            </p:nvSpPr>
            <p:spPr>
              <a:xfrm>
                <a:off x="2643809" y="874646"/>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ローチャート: 磁気ディスク 18">
                <a:extLst>
                  <a:ext uri="{FF2B5EF4-FFF2-40B4-BE49-F238E27FC236}">
                    <a16:creationId xmlns:a16="http://schemas.microsoft.com/office/drawing/2014/main" id="{B0F89242-E8BC-459A-A928-E1ADA1BDEFAC}"/>
                  </a:ext>
                </a:extLst>
              </p:cNvPr>
              <p:cNvSpPr/>
              <p:nvPr/>
            </p:nvSpPr>
            <p:spPr>
              <a:xfrm>
                <a:off x="2902229" y="894523"/>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ローチャート: 磁気ディスク 19">
                <a:extLst>
                  <a:ext uri="{FF2B5EF4-FFF2-40B4-BE49-F238E27FC236}">
                    <a16:creationId xmlns:a16="http://schemas.microsoft.com/office/drawing/2014/main" id="{78AA9103-2D60-499B-B786-35372C8A9E53}"/>
                  </a:ext>
                </a:extLst>
              </p:cNvPr>
              <p:cNvSpPr/>
              <p:nvPr/>
            </p:nvSpPr>
            <p:spPr>
              <a:xfrm>
                <a:off x="3442254" y="907775"/>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ローチャート: 磁気ディスク 20">
                <a:extLst>
                  <a:ext uri="{FF2B5EF4-FFF2-40B4-BE49-F238E27FC236}">
                    <a16:creationId xmlns:a16="http://schemas.microsoft.com/office/drawing/2014/main" id="{A311B27F-59AD-4EE8-8BF0-057E1375727E}"/>
                  </a:ext>
                </a:extLst>
              </p:cNvPr>
              <p:cNvSpPr/>
              <p:nvPr/>
            </p:nvSpPr>
            <p:spPr>
              <a:xfrm>
                <a:off x="3163959" y="881274"/>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E6271279-4478-4F72-B96E-38B390CDFF24}"/>
                </a:ext>
              </a:extLst>
            </p:cNvPr>
            <p:cNvGrpSpPr/>
            <p:nvPr/>
          </p:nvGrpSpPr>
          <p:grpSpPr>
            <a:xfrm>
              <a:off x="1644930" y="2431769"/>
              <a:ext cx="1838740" cy="457200"/>
              <a:chOff x="1881809" y="868018"/>
              <a:chExt cx="1838740" cy="457200"/>
            </a:xfrm>
            <a:grpFill/>
          </p:grpSpPr>
          <p:sp>
            <p:nvSpPr>
              <p:cNvPr id="23" name="フローチャート: 磁気ディスク 22">
                <a:extLst>
                  <a:ext uri="{FF2B5EF4-FFF2-40B4-BE49-F238E27FC236}">
                    <a16:creationId xmlns:a16="http://schemas.microsoft.com/office/drawing/2014/main" id="{BB1F43B9-9425-4B93-BFCD-C817884BE833}"/>
                  </a:ext>
                </a:extLst>
              </p:cNvPr>
              <p:cNvSpPr/>
              <p:nvPr/>
            </p:nvSpPr>
            <p:spPr>
              <a:xfrm>
                <a:off x="1881809" y="868018"/>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ローチャート: 磁気ディスク 23">
                <a:extLst>
                  <a:ext uri="{FF2B5EF4-FFF2-40B4-BE49-F238E27FC236}">
                    <a16:creationId xmlns:a16="http://schemas.microsoft.com/office/drawing/2014/main" id="{20A19C83-3FFA-4C88-9D6D-F1CD69B92131}"/>
                  </a:ext>
                </a:extLst>
              </p:cNvPr>
              <p:cNvSpPr/>
              <p:nvPr/>
            </p:nvSpPr>
            <p:spPr>
              <a:xfrm>
                <a:off x="2136914" y="874646"/>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ローチャート: 磁気ディスク 24">
                <a:extLst>
                  <a:ext uri="{FF2B5EF4-FFF2-40B4-BE49-F238E27FC236}">
                    <a16:creationId xmlns:a16="http://schemas.microsoft.com/office/drawing/2014/main" id="{EB817536-FD5C-4BA7-B1D2-A6EE30735E7F}"/>
                  </a:ext>
                </a:extLst>
              </p:cNvPr>
              <p:cNvSpPr/>
              <p:nvPr/>
            </p:nvSpPr>
            <p:spPr>
              <a:xfrm>
                <a:off x="2378768" y="881274"/>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ローチャート: 磁気ディスク 25">
                <a:extLst>
                  <a:ext uri="{FF2B5EF4-FFF2-40B4-BE49-F238E27FC236}">
                    <a16:creationId xmlns:a16="http://schemas.microsoft.com/office/drawing/2014/main" id="{C4C8F5FE-56A9-4864-AF76-5BF5D2DC5C45}"/>
                  </a:ext>
                </a:extLst>
              </p:cNvPr>
              <p:cNvSpPr/>
              <p:nvPr/>
            </p:nvSpPr>
            <p:spPr>
              <a:xfrm>
                <a:off x="2643809" y="874646"/>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ローチャート: 磁気ディスク 26">
                <a:extLst>
                  <a:ext uri="{FF2B5EF4-FFF2-40B4-BE49-F238E27FC236}">
                    <a16:creationId xmlns:a16="http://schemas.microsoft.com/office/drawing/2014/main" id="{24D308B6-5FE2-400F-865D-AEE7F998D853}"/>
                  </a:ext>
                </a:extLst>
              </p:cNvPr>
              <p:cNvSpPr/>
              <p:nvPr/>
            </p:nvSpPr>
            <p:spPr>
              <a:xfrm>
                <a:off x="2902229" y="894523"/>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ローチャート: 磁気ディスク 27">
                <a:extLst>
                  <a:ext uri="{FF2B5EF4-FFF2-40B4-BE49-F238E27FC236}">
                    <a16:creationId xmlns:a16="http://schemas.microsoft.com/office/drawing/2014/main" id="{5D8E6AC2-E6C3-4721-9590-889BFED000E5}"/>
                  </a:ext>
                </a:extLst>
              </p:cNvPr>
              <p:cNvSpPr/>
              <p:nvPr/>
            </p:nvSpPr>
            <p:spPr>
              <a:xfrm>
                <a:off x="3442254" y="907775"/>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ローチャート: 磁気ディスク 28">
                <a:extLst>
                  <a:ext uri="{FF2B5EF4-FFF2-40B4-BE49-F238E27FC236}">
                    <a16:creationId xmlns:a16="http://schemas.microsoft.com/office/drawing/2014/main" id="{D322D207-494D-4F67-8984-1DD667C31D4A}"/>
                  </a:ext>
                </a:extLst>
              </p:cNvPr>
              <p:cNvSpPr/>
              <p:nvPr/>
            </p:nvSpPr>
            <p:spPr>
              <a:xfrm>
                <a:off x="3163959" y="881274"/>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 name="グループ化 29">
              <a:extLst>
                <a:ext uri="{FF2B5EF4-FFF2-40B4-BE49-F238E27FC236}">
                  <a16:creationId xmlns:a16="http://schemas.microsoft.com/office/drawing/2014/main" id="{1D8E6691-21B0-44B6-84C4-3777321A0B58}"/>
                </a:ext>
              </a:extLst>
            </p:cNvPr>
            <p:cNvGrpSpPr/>
            <p:nvPr/>
          </p:nvGrpSpPr>
          <p:grpSpPr>
            <a:xfrm>
              <a:off x="1431641" y="2607363"/>
              <a:ext cx="1838740" cy="457200"/>
              <a:chOff x="1881809" y="868018"/>
              <a:chExt cx="1838740" cy="457200"/>
            </a:xfrm>
            <a:grpFill/>
          </p:grpSpPr>
          <p:sp>
            <p:nvSpPr>
              <p:cNvPr id="31" name="フローチャート: 磁気ディスク 30">
                <a:extLst>
                  <a:ext uri="{FF2B5EF4-FFF2-40B4-BE49-F238E27FC236}">
                    <a16:creationId xmlns:a16="http://schemas.microsoft.com/office/drawing/2014/main" id="{934A3AED-AD16-402A-AF2E-962089E2C063}"/>
                  </a:ext>
                </a:extLst>
              </p:cNvPr>
              <p:cNvSpPr/>
              <p:nvPr/>
            </p:nvSpPr>
            <p:spPr>
              <a:xfrm>
                <a:off x="1881809" y="868018"/>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ローチャート: 磁気ディスク 31">
                <a:extLst>
                  <a:ext uri="{FF2B5EF4-FFF2-40B4-BE49-F238E27FC236}">
                    <a16:creationId xmlns:a16="http://schemas.microsoft.com/office/drawing/2014/main" id="{20A744A7-40EB-43FC-B566-9E800BF6F6EA}"/>
                  </a:ext>
                </a:extLst>
              </p:cNvPr>
              <p:cNvSpPr/>
              <p:nvPr/>
            </p:nvSpPr>
            <p:spPr>
              <a:xfrm>
                <a:off x="2136914" y="874646"/>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ローチャート: 磁気ディスク 32">
                <a:extLst>
                  <a:ext uri="{FF2B5EF4-FFF2-40B4-BE49-F238E27FC236}">
                    <a16:creationId xmlns:a16="http://schemas.microsoft.com/office/drawing/2014/main" id="{5C04481C-3D2E-4BAD-9BEA-C62F398F0092}"/>
                  </a:ext>
                </a:extLst>
              </p:cNvPr>
              <p:cNvSpPr/>
              <p:nvPr/>
            </p:nvSpPr>
            <p:spPr>
              <a:xfrm>
                <a:off x="2378768" y="881274"/>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ローチャート: 磁気ディスク 33">
                <a:extLst>
                  <a:ext uri="{FF2B5EF4-FFF2-40B4-BE49-F238E27FC236}">
                    <a16:creationId xmlns:a16="http://schemas.microsoft.com/office/drawing/2014/main" id="{DDA93880-C3B8-45C0-AAE7-8957FB7B03CA}"/>
                  </a:ext>
                </a:extLst>
              </p:cNvPr>
              <p:cNvSpPr/>
              <p:nvPr/>
            </p:nvSpPr>
            <p:spPr>
              <a:xfrm>
                <a:off x="2643809" y="874646"/>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ローチャート: 磁気ディスク 34">
                <a:extLst>
                  <a:ext uri="{FF2B5EF4-FFF2-40B4-BE49-F238E27FC236}">
                    <a16:creationId xmlns:a16="http://schemas.microsoft.com/office/drawing/2014/main" id="{91DE830A-8564-48E9-AD24-F5A6DAB405C4}"/>
                  </a:ext>
                </a:extLst>
              </p:cNvPr>
              <p:cNvSpPr/>
              <p:nvPr/>
            </p:nvSpPr>
            <p:spPr>
              <a:xfrm>
                <a:off x="2902229" y="894523"/>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ローチャート: 磁気ディスク 35">
                <a:extLst>
                  <a:ext uri="{FF2B5EF4-FFF2-40B4-BE49-F238E27FC236}">
                    <a16:creationId xmlns:a16="http://schemas.microsoft.com/office/drawing/2014/main" id="{3A14CF27-F862-4423-9A0A-EBCD4DA4629B}"/>
                  </a:ext>
                </a:extLst>
              </p:cNvPr>
              <p:cNvSpPr/>
              <p:nvPr/>
            </p:nvSpPr>
            <p:spPr>
              <a:xfrm>
                <a:off x="3442254" y="907775"/>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ローチャート: 磁気ディスク 36">
                <a:extLst>
                  <a:ext uri="{FF2B5EF4-FFF2-40B4-BE49-F238E27FC236}">
                    <a16:creationId xmlns:a16="http://schemas.microsoft.com/office/drawing/2014/main" id="{69FE7656-E20B-4447-8816-37BB11EF5707}"/>
                  </a:ext>
                </a:extLst>
              </p:cNvPr>
              <p:cNvSpPr/>
              <p:nvPr/>
            </p:nvSpPr>
            <p:spPr>
              <a:xfrm>
                <a:off x="3163959" y="881274"/>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グループ化 37">
              <a:extLst>
                <a:ext uri="{FF2B5EF4-FFF2-40B4-BE49-F238E27FC236}">
                  <a16:creationId xmlns:a16="http://schemas.microsoft.com/office/drawing/2014/main" id="{D99A59AB-13F3-4393-BDCC-41F80BF14191}"/>
                </a:ext>
              </a:extLst>
            </p:cNvPr>
            <p:cNvGrpSpPr/>
            <p:nvPr/>
          </p:nvGrpSpPr>
          <p:grpSpPr>
            <a:xfrm>
              <a:off x="1389825" y="2743203"/>
              <a:ext cx="1838740" cy="457200"/>
              <a:chOff x="1881809" y="868018"/>
              <a:chExt cx="1838740" cy="457200"/>
            </a:xfrm>
            <a:grpFill/>
          </p:grpSpPr>
          <p:sp>
            <p:nvSpPr>
              <p:cNvPr id="39" name="フローチャート: 磁気ディスク 38">
                <a:extLst>
                  <a:ext uri="{FF2B5EF4-FFF2-40B4-BE49-F238E27FC236}">
                    <a16:creationId xmlns:a16="http://schemas.microsoft.com/office/drawing/2014/main" id="{A0B76F41-BF2C-4513-9D22-E91D6A0BB754}"/>
                  </a:ext>
                </a:extLst>
              </p:cNvPr>
              <p:cNvSpPr/>
              <p:nvPr/>
            </p:nvSpPr>
            <p:spPr>
              <a:xfrm>
                <a:off x="1881809" y="868018"/>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ローチャート: 磁気ディスク 39">
                <a:extLst>
                  <a:ext uri="{FF2B5EF4-FFF2-40B4-BE49-F238E27FC236}">
                    <a16:creationId xmlns:a16="http://schemas.microsoft.com/office/drawing/2014/main" id="{8C6ABF64-6834-4BF7-8D95-323C2B849FC1}"/>
                  </a:ext>
                </a:extLst>
              </p:cNvPr>
              <p:cNvSpPr/>
              <p:nvPr/>
            </p:nvSpPr>
            <p:spPr>
              <a:xfrm>
                <a:off x="2136914" y="874646"/>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ローチャート: 磁気ディスク 40">
                <a:extLst>
                  <a:ext uri="{FF2B5EF4-FFF2-40B4-BE49-F238E27FC236}">
                    <a16:creationId xmlns:a16="http://schemas.microsoft.com/office/drawing/2014/main" id="{173DC893-61AE-431B-B612-B2AC8149E5EB}"/>
                  </a:ext>
                </a:extLst>
              </p:cNvPr>
              <p:cNvSpPr/>
              <p:nvPr/>
            </p:nvSpPr>
            <p:spPr>
              <a:xfrm>
                <a:off x="2378768" y="881274"/>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ローチャート: 磁気ディスク 41">
                <a:extLst>
                  <a:ext uri="{FF2B5EF4-FFF2-40B4-BE49-F238E27FC236}">
                    <a16:creationId xmlns:a16="http://schemas.microsoft.com/office/drawing/2014/main" id="{B94F895C-79AE-4825-B883-B6D2A322F60A}"/>
                  </a:ext>
                </a:extLst>
              </p:cNvPr>
              <p:cNvSpPr/>
              <p:nvPr/>
            </p:nvSpPr>
            <p:spPr>
              <a:xfrm>
                <a:off x="2643809" y="874646"/>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ローチャート: 磁気ディスク 42">
                <a:extLst>
                  <a:ext uri="{FF2B5EF4-FFF2-40B4-BE49-F238E27FC236}">
                    <a16:creationId xmlns:a16="http://schemas.microsoft.com/office/drawing/2014/main" id="{01574C84-EFD0-42BF-9497-CD543C7E221A}"/>
                  </a:ext>
                </a:extLst>
              </p:cNvPr>
              <p:cNvSpPr/>
              <p:nvPr/>
            </p:nvSpPr>
            <p:spPr>
              <a:xfrm>
                <a:off x="2902229" y="894523"/>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ローチャート: 磁気ディスク 43">
                <a:extLst>
                  <a:ext uri="{FF2B5EF4-FFF2-40B4-BE49-F238E27FC236}">
                    <a16:creationId xmlns:a16="http://schemas.microsoft.com/office/drawing/2014/main" id="{A1BF0CB2-11D3-471F-9070-92AA448507F8}"/>
                  </a:ext>
                </a:extLst>
              </p:cNvPr>
              <p:cNvSpPr/>
              <p:nvPr/>
            </p:nvSpPr>
            <p:spPr>
              <a:xfrm>
                <a:off x="3442254" y="907775"/>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ローチャート: 磁気ディスク 44">
                <a:extLst>
                  <a:ext uri="{FF2B5EF4-FFF2-40B4-BE49-F238E27FC236}">
                    <a16:creationId xmlns:a16="http://schemas.microsoft.com/office/drawing/2014/main" id="{244AEDC9-DEE8-4C3F-81EF-324D18B3FAB2}"/>
                  </a:ext>
                </a:extLst>
              </p:cNvPr>
              <p:cNvSpPr/>
              <p:nvPr/>
            </p:nvSpPr>
            <p:spPr>
              <a:xfrm>
                <a:off x="3163959" y="881274"/>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6" name="グループ化 45">
              <a:extLst>
                <a:ext uri="{FF2B5EF4-FFF2-40B4-BE49-F238E27FC236}">
                  <a16:creationId xmlns:a16="http://schemas.microsoft.com/office/drawing/2014/main" id="{F90E2756-2717-4968-8248-8F0866C456E7}"/>
                </a:ext>
              </a:extLst>
            </p:cNvPr>
            <p:cNvGrpSpPr/>
            <p:nvPr/>
          </p:nvGrpSpPr>
          <p:grpSpPr>
            <a:xfrm>
              <a:off x="1252160" y="2877380"/>
              <a:ext cx="1838740" cy="457200"/>
              <a:chOff x="1881809" y="868018"/>
              <a:chExt cx="1838740" cy="457200"/>
            </a:xfrm>
            <a:grpFill/>
          </p:grpSpPr>
          <p:sp>
            <p:nvSpPr>
              <p:cNvPr id="47" name="フローチャート: 磁気ディスク 46">
                <a:extLst>
                  <a:ext uri="{FF2B5EF4-FFF2-40B4-BE49-F238E27FC236}">
                    <a16:creationId xmlns:a16="http://schemas.microsoft.com/office/drawing/2014/main" id="{BB324598-9D87-4BA0-8C81-49A535A57495}"/>
                  </a:ext>
                </a:extLst>
              </p:cNvPr>
              <p:cNvSpPr/>
              <p:nvPr/>
            </p:nvSpPr>
            <p:spPr>
              <a:xfrm>
                <a:off x="1881809" y="868018"/>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フローチャート: 磁気ディスク 47">
                <a:extLst>
                  <a:ext uri="{FF2B5EF4-FFF2-40B4-BE49-F238E27FC236}">
                    <a16:creationId xmlns:a16="http://schemas.microsoft.com/office/drawing/2014/main" id="{F0F21196-2FD2-4ED3-8695-DF65E01B15F0}"/>
                  </a:ext>
                </a:extLst>
              </p:cNvPr>
              <p:cNvSpPr/>
              <p:nvPr/>
            </p:nvSpPr>
            <p:spPr>
              <a:xfrm>
                <a:off x="2136914" y="874646"/>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ローチャート: 磁気ディスク 48">
                <a:extLst>
                  <a:ext uri="{FF2B5EF4-FFF2-40B4-BE49-F238E27FC236}">
                    <a16:creationId xmlns:a16="http://schemas.microsoft.com/office/drawing/2014/main" id="{8825B200-C293-4DD6-9375-F3CFB35F0E0A}"/>
                  </a:ext>
                </a:extLst>
              </p:cNvPr>
              <p:cNvSpPr/>
              <p:nvPr/>
            </p:nvSpPr>
            <p:spPr>
              <a:xfrm>
                <a:off x="2378768" y="881274"/>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ローチャート: 磁気ディスク 49">
                <a:extLst>
                  <a:ext uri="{FF2B5EF4-FFF2-40B4-BE49-F238E27FC236}">
                    <a16:creationId xmlns:a16="http://schemas.microsoft.com/office/drawing/2014/main" id="{33E6F098-C2DF-4243-B742-5C6975C41B55}"/>
                  </a:ext>
                </a:extLst>
              </p:cNvPr>
              <p:cNvSpPr/>
              <p:nvPr/>
            </p:nvSpPr>
            <p:spPr>
              <a:xfrm>
                <a:off x="2643809" y="874646"/>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ローチャート: 磁気ディスク 50">
                <a:extLst>
                  <a:ext uri="{FF2B5EF4-FFF2-40B4-BE49-F238E27FC236}">
                    <a16:creationId xmlns:a16="http://schemas.microsoft.com/office/drawing/2014/main" id="{7DD90F71-AB59-4D03-9D89-194916586D44}"/>
                  </a:ext>
                </a:extLst>
              </p:cNvPr>
              <p:cNvSpPr/>
              <p:nvPr/>
            </p:nvSpPr>
            <p:spPr>
              <a:xfrm>
                <a:off x="2902229" y="894523"/>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フローチャート: 磁気ディスク 51">
                <a:extLst>
                  <a:ext uri="{FF2B5EF4-FFF2-40B4-BE49-F238E27FC236}">
                    <a16:creationId xmlns:a16="http://schemas.microsoft.com/office/drawing/2014/main" id="{6709F24D-C54C-44FF-8A0C-C4C0C5ADEEF0}"/>
                  </a:ext>
                </a:extLst>
              </p:cNvPr>
              <p:cNvSpPr/>
              <p:nvPr/>
            </p:nvSpPr>
            <p:spPr>
              <a:xfrm>
                <a:off x="3442254" y="907775"/>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ローチャート: 磁気ディスク 52">
                <a:extLst>
                  <a:ext uri="{FF2B5EF4-FFF2-40B4-BE49-F238E27FC236}">
                    <a16:creationId xmlns:a16="http://schemas.microsoft.com/office/drawing/2014/main" id="{AFBBCAEE-B24C-4F1C-A596-4214A35C6B68}"/>
                  </a:ext>
                </a:extLst>
              </p:cNvPr>
              <p:cNvSpPr/>
              <p:nvPr/>
            </p:nvSpPr>
            <p:spPr>
              <a:xfrm>
                <a:off x="3163959" y="881274"/>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04" name="グループ化 103">
            <a:extLst>
              <a:ext uri="{FF2B5EF4-FFF2-40B4-BE49-F238E27FC236}">
                <a16:creationId xmlns:a16="http://schemas.microsoft.com/office/drawing/2014/main" id="{A65229C0-5D12-4BF5-8B31-7A61E63E0743}"/>
              </a:ext>
            </a:extLst>
          </p:cNvPr>
          <p:cNvGrpSpPr/>
          <p:nvPr/>
        </p:nvGrpSpPr>
        <p:grpSpPr>
          <a:xfrm>
            <a:off x="5299210" y="2050783"/>
            <a:ext cx="2370657" cy="1161232"/>
            <a:chOff x="5299210" y="2050783"/>
            <a:chExt cx="2370657" cy="1161232"/>
          </a:xfrm>
          <a:solidFill>
            <a:srgbClr val="FF7C80"/>
          </a:solidFill>
        </p:grpSpPr>
        <p:sp>
          <p:nvSpPr>
            <p:cNvPr id="98" name="フローチャート: 磁気ディスク 97">
              <a:extLst>
                <a:ext uri="{FF2B5EF4-FFF2-40B4-BE49-F238E27FC236}">
                  <a16:creationId xmlns:a16="http://schemas.microsoft.com/office/drawing/2014/main" id="{20F169D0-FBF0-4F50-B083-5DF7AC0BBB8D}"/>
                </a:ext>
              </a:extLst>
            </p:cNvPr>
            <p:cNvSpPr/>
            <p:nvPr/>
          </p:nvSpPr>
          <p:spPr>
            <a:xfrm>
              <a:off x="6311698" y="2050783"/>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フローチャート: 磁気ディスク 99">
              <a:extLst>
                <a:ext uri="{FF2B5EF4-FFF2-40B4-BE49-F238E27FC236}">
                  <a16:creationId xmlns:a16="http://schemas.microsoft.com/office/drawing/2014/main" id="{3F7DF2BA-DACB-4E7D-A002-9081F44D2B37}"/>
                </a:ext>
              </a:extLst>
            </p:cNvPr>
            <p:cNvSpPr/>
            <p:nvPr/>
          </p:nvSpPr>
          <p:spPr>
            <a:xfrm>
              <a:off x="6818593" y="2050783"/>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フローチャート: 磁気ディスク 102">
              <a:extLst>
                <a:ext uri="{FF2B5EF4-FFF2-40B4-BE49-F238E27FC236}">
                  <a16:creationId xmlns:a16="http://schemas.microsoft.com/office/drawing/2014/main" id="{13A8924B-F2F9-476E-AE79-3B3EAE5AC2BE}"/>
                </a:ext>
              </a:extLst>
            </p:cNvPr>
            <p:cNvSpPr/>
            <p:nvPr/>
          </p:nvSpPr>
          <p:spPr>
            <a:xfrm>
              <a:off x="7338743" y="2057411"/>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7" name="グループ化 56">
              <a:extLst>
                <a:ext uri="{FF2B5EF4-FFF2-40B4-BE49-F238E27FC236}">
                  <a16:creationId xmlns:a16="http://schemas.microsoft.com/office/drawing/2014/main" id="{6377F08D-4F9F-49E0-A219-3E750C1D4100}"/>
                </a:ext>
              </a:extLst>
            </p:cNvPr>
            <p:cNvGrpSpPr/>
            <p:nvPr/>
          </p:nvGrpSpPr>
          <p:grpSpPr>
            <a:xfrm>
              <a:off x="5831127" y="2155150"/>
              <a:ext cx="1838740" cy="457200"/>
              <a:chOff x="1881809" y="868018"/>
              <a:chExt cx="1838740" cy="457200"/>
            </a:xfrm>
            <a:grpFill/>
          </p:grpSpPr>
          <p:sp>
            <p:nvSpPr>
              <p:cNvPr id="90" name="フローチャート: 磁気ディスク 89">
                <a:extLst>
                  <a:ext uri="{FF2B5EF4-FFF2-40B4-BE49-F238E27FC236}">
                    <a16:creationId xmlns:a16="http://schemas.microsoft.com/office/drawing/2014/main" id="{8F7664EF-4AD2-4D89-8079-8FC4369FD61C}"/>
                  </a:ext>
                </a:extLst>
              </p:cNvPr>
              <p:cNvSpPr/>
              <p:nvPr/>
            </p:nvSpPr>
            <p:spPr>
              <a:xfrm>
                <a:off x="1881809" y="868018"/>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フローチャート: 磁気ディスク 91">
                <a:extLst>
                  <a:ext uri="{FF2B5EF4-FFF2-40B4-BE49-F238E27FC236}">
                    <a16:creationId xmlns:a16="http://schemas.microsoft.com/office/drawing/2014/main" id="{BFAB76F4-D652-423B-B239-63FC0840FD64}"/>
                  </a:ext>
                </a:extLst>
              </p:cNvPr>
              <p:cNvSpPr/>
              <p:nvPr/>
            </p:nvSpPr>
            <p:spPr>
              <a:xfrm>
                <a:off x="2378768" y="881274"/>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フローチャート: 磁気ディスク 93">
                <a:extLst>
                  <a:ext uri="{FF2B5EF4-FFF2-40B4-BE49-F238E27FC236}">
                    <a16:creationId xmlns:a16="http://schemas.microsoft.com/office/drawing/2014/main" id="{7A7D8290-AF73-4987-8645-8A0FE986A2D3}"/>
                  </a:ext>
                </a:extLst>
              </p:cNvPr>
              <p:cNvSpPr/>
              <p:nvPr/>
            </p:nvSpPr>
            <p:spPr>
              <a:xfrm>
                <a:off x="2902229" y="894523"/>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フローチャート: 磁気ディスク 94">
                <a:extLst>
                  <a:ext uri="{FF2B5EF4-FFF2-40B4-BE49-F238E27FC236}">
                    <a16:creationId xmlns:a16="http://schemas.microsoft.com/office/drawing/2014/main" id="{19071488-B8F6-487F-BB87-06CFFCA00C87}"/>
                  </a:ext>
                </a:extLst>
              </p:cNvPr>
              <p:cNvSpPr/>
              <p:nvPr/>
            </p:nvSpPr>
            <p:spPr>
              <a:xfrm>
                <a:off x="3442254" y="907775"/>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4" name="フローチャート: 磁気ディスク 83">
              <a:extLst>
                <a:ext uri="{FF2B5EF4-FFF2-40B4-BE49-F238E27FC236}">
                  <a16:creationId xmlns:a16="http://schemas.microsoft.com/office/drawing/2014/main" id="{4C825F69-BCA3-4D81-91B0-6F9FD24BDE34}"/>
                </a:ext>
              </a:extLst>
            </p:cNvPr>
            <p:cNvSpPr/>
            <p:nvPr/>
          </p:nvSpPr>
          <p:spPr>
            <a:xfrm>
              <a:off x="5947085" y="2315832"/>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フローチャート: 磁気ディスク 85">
              <a:extLst>
                <a:ext uri="{FF2B5EF4-FFF2-40B4-BE49-F238E27FC236}">
                  <a16:creationId xmlns:a16="http://schemas.microsoft.com/office/drawing/2014/main" id="{03E1702D-F400-439A-B8C4-2FC1DA1ACFD0}"/>
                </a:ext>
              </a:extLst>
            </p:cNvPr>
            <p:cNvSpPr/>
            <p:nvPr/>
          </p:nvSpPr>
          <p:spPr>
            <a:xfrm>
              <a:off x="6453980" y="2315832"/>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フローチャート: 磁気ディスク 88">
              <a:extLst>
                <a:ext uri="{FF2B5EF4-FFF2-40B4-BE49-F238E27FC236}">
                  <a16:creationId xmlns:a16="http://schemas.microsoft.com/office/drawing/2014/main" id="{C9CDAD9A-D4AE-4167-8CA9-B5F683B608D1}"/>
                </a:ext>
              </a:extLst>
            </p:cNvPr>
            <p:cNvSpPr/>
            <p:nvPr/>
          </p:nvSpPr>
          <p:spPr>
            <a:xfrm>
              <a:off x="6974130" y="2322460"/>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フローチャート: 磁気ディスク 75">
              <a:extLst>
                <a:ext uri="{FF2B5EF4-FFF2-40B4-BE49-F238E27FC236}">
                  <a16:creationId xmlns:a16="http://schemas.microsoft.com/office/drawing/2014/main" id="{EFB73E5E-F98C-40E7-AC1D-CD663864BB0D}"/>
                </a:ext>
              </a:extLst>
            </p:cNvPr>
            <p:cNvSpPr/>
            <p:nvPr/>
          </p:nvSpPr>
          <p:spPr>
            <a:xfrm>
              <a:off x="5478691" y="2484798"/>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フローチャート: 磁気ディスク 77">
              <a:extLst>
                <a:ext uri="{FF2B5EF4-FFF2-40B4-BE49-F238E27FC236}">
                  <a16:creationId xmlns:a16="http://schemas.microsoft.com/office/drawing/2014/main" id="{410EB480-5AB8-4CD2-8267-551BA04C4418}"/>
                </a:ext>
              </a:extLst>
            </p:cNvPr>
            <p:cNvSpPr/>
            <p:nvPr/>
          </p:nvSpPr>
          <p:spPr>
            <a:xfrm>
              <a:off x="5975650" y="2498054"/>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フローチャート: 磁気ディスク 79">
              <a:extLst>
                <a:ext uri="{FF2B5EF4-FFF2-40B4-BE49-F238E27FC236}">
                  <a16:creationId xmlns:a16="http://schemas.microsoft.com/office/drawing/2014/main" id="{8A97AA49-8B10-407D-B209-273E422F9C7F}"/>
                </a:ext>
              </a:extLst>
            </p:cNvPr>
            <p:cNvSpPr/>
            <p:nvPr/>
          </p:nvSpPr>
          <p:spPr>
            <a:xfrm>
              <a:off x="6499111" y="2511303"/>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フローチャート: 磁気ディスク 80">
              <a:extLst>
                <a:ext uri="{FF2B5EF4-FFF2-40B4-BE49-F238E27FC236}">
                  <a16:creationId xmlns:a16="http://schemas.microsoft.com/office/drawing/2014/main" id="{43B9B17D-9523-4A43-AEAE-02793A127D38}"/>
                </a:ext>
              </a:extLst>
            </p:cNvPr>
            <p:cNvSpPr/>
            <p:nvPr/>
          </p:nvSpPr>
          <p:spPr>
            <a:xfrm>
              <a:off x="7039136" y="2524555"/>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ローチャート: 磁気ディスク 69">
              <a:extLst>
                <a:ext uri="{FF2B5EF4-FFF2-40B4-BE49-F238E27FC236}">
                  <a16:creationId xmlns:a16="http://schemas.microsoft.com/office/drawing/2014/main" id="{4EFC13F1-184F-4223-8918-A66BEC961424}"/>
                </a:ext>
              </a:extLst>
            </p:cNvPr>
            <p:cNvSpPr/>
            <p:nvPr/>
          </p:nvSpPr>
          <p:spPr>
            <a:xfrm>
              <a:off x="5691980" y="2627266"/>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フローチャート: 磁気ディスク 71">
              <a:extLst>
                <a:ext uri="{FF2B5EF4-FFF2-40B4-BE49-F238E27FC236}">
                  <a16:creationId xmlns:a16="http://schemas.microsoft.com/office/drawing/2014/main" id="{8438692B-1B7F-4809-BC37-5BC8D3C8CE3F}"/>
                </a:ext>
              </a:extLst>
            </p:cNvPr>
            <p:cNvSpPr/>
            <p:nvPr/>
          </p:nvSpPr>
          <p:spPr>
            <a:xfrm>
              <a:off x="6198875" y="2627266"/>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フローチャート: 磁気ディスク 74">
              <a:extLst>
                <a:ext uri="{FF2B5EF4-FFF2-40B4-BE49-F238E27FC236}">
                  <a16:creationId xmlns:a16="http://schemas.microsoft.com/office/drawing/2014/main" id="{3D21E436-525B-4085-A6D8-B28FB2CA1173}"/>
                </a:ext>
              </a:extLst>
            </p:cNvPr>
            <p:cNvSpPr/>
            <p:nvPr/>
          </p:nvSpPr>
          <p:spPr>
            <a:xfrm>
              <a:off x="6719025" y="2633894"/>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フローチャート: 磁気ディスク 61">
              <a:extLst>
                <a:ext uri="{FF2B5EF4-FFF2-40B4-BE49-F238E27FC236}">
                  <a16:creationId xmlns:a16="http://schemas.microsoft.com/office/drawing/2014/main" id="{ABB87930-E7A5-435E-B109-500A56007914}"/>
                </a:ext>
              </a:extLst>
            </p:cNvPr>
            <p:cNvSpPr/>
            <p:nvPr/>
          </p:nvSpPr>
          <p:spPr>
            <a:xfrm>
              <a:off x="5299210" y="2754815"/>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フローチャート: 磁気ディスク 63">
              <a:extLst>
                <a:ext uri="{FF2B5EF4-FFF2-40B4-BE49-F238E27FC236}">
                  <a16:creationId xmlns:a16="http://schemas.microsoft.com/office/drawing/2014/main" id="{FF203AE9-04C4-4A4B-9080-30F504F45503}"/>
                </a:ext>
              </a:extLst>
            </p:cNvPr>
            <p:cNvSpPr/>
            <p:nvPr/>
          </p:nvSpPr>
          <p:spPr>
            <a:xfrm>
              <a:off x="5796169" y="2768071"/>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ローチャート: 磁気ディスク 65">
              <a:extLst>
                <a:ext uri="{FF2B5EF4-FFF2-40B4-BE49-F238E27FC236}">
                  <a16:creationId xmlns:a16="http://schemas.microsoft.com/office/drawing/2014/main" id="{318D6AF0-A0FF-4172-BB43-6B620F3E4E7B}"/>
                </a:ext>
              </a:extLst>
            </p:cNvPr>
            <p:cNvSpPr/>
            <p:nvPr/>
          </p:nvSpPr>
          <p:spPr>
            <a:xfrm>
              <a:off x="6319630" y="2781320"/>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フローチャート: 磁気ディスク 66">
              <a:extLst>
                <a:ext uri="{FF2B5EF4-FFF2-40B4-BE49-F238E27FC236}">
                  <a16:creationId xmlns:a16="http://schemas.microsoft.com/office/drawing/2014/main" id="{8DE58032-D22A-4C63-935C-E4D6733D6D7D}"/>
                </a:ext>
              </a:extLst>
            </p:cNvPr>
            <p:cNvSpPr/>
            <p:nvPr/>
          </p:nvSpPr>
          <p:spPr>
            <a:xfrm>
              <a:off x="6859655" y="2794572"/>
              <a:ext cx="278295" cy="417443"/>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5" name="矢印: 右 104">
            <a:extLst>
              <a:ext uri="{FF2B5EF4-FFF2-40B4-BE49-F238E27FC236}">
                <a16:creationId xmlns:a16="http://schemas.microsoft.com/office/drawing/2014/main" id="{D1BCC14F-7E07-4540-9F93-1C5BA4EF7CF6}"/>
              </a:ext>
            </a:extLst>
          </p:cNvPr>
          <p:cNvSpPr/>
          <p:nvPr/>
        </p:nvSpPr>
        <p:spPr>
          <a:xfrm>
            <a:off x="4461590" y="3208697"/>
            <a:ext cx="688537" cy="952486"/>
          </a:xfrm>
          <a:prstGeom prst="rightArrow">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テキスト ボックス 105">
            <a:extLst>
              <a:ext uri="{FF2B5EF4-FFF2-40B4-BE49-F238E27FC236}">
                <a16:creationId xmlns:a16="http://schemas.microsoft.com/office/drawing/2014/main" id="{68CED799-7EA0-440A-966C-E3A24E881B37}"/>
              </a:ext>
            </a:extLst>
          </p:cNvPr>
          <p:cNvSpPr txBox="1"/>
          <p:nvPr/>
        </p:nvSpPr>
        <p:spPr>
          <a:xfrm>
            <a:off x="2631135" y="935480"/>
            <a:ext cx="3712876" cy="523220"/>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2800" dirty="0">
                <a:latin typeface="BIZ UDPゴシック" panose="020B0400000000000000" pitchFamily="50" charset="-128"/>
                <a:ea typeface="BIZ UDPゴシック" panose="020B0400000000000000" pitchFamily="50" charset="-128"/>
              </a:rPr>
              <a:t>缶と缶の隙間を空ける</a:t>
            </a:r>
          </a:p>
        </p:txBody>
      </p:sp>
    </p:spTree>
    <p:extLst>
      <p:ext uri="{BB962C8B-B14F-4D97-AF65-F5344CB8AC3E}">
        <p14:creationId xmlns:p14="http://schemas.microsoft.com/office/powerpoint/2010/main" val="1533577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5BA225-DBD5-4BDD-9930-AF09F38D5405}"/>
              </a:ext>
            </a:extLst>
          </p:cNvPr>
          <p:cNvSpPr>
            <a:spLocks noGrp="1"/>
          </p:cNvSpPr>
          <p:nvPr>
            <p:ph type="title"/>
          </p:nvPr>
        </p:nvSpPr>
        <p:spPr/>
        <p:txBody>
          <a:bodyPr/>
          <a:lstStyle/>
          <a:p>
            <a:r>
              <a:rPr kumimoji="1" lang="ja-JP" altLang="en-US" dirty="0">
                <a:solidFill>
                  <a:srgbClr val="FF0000"/>
                </a:solidFill>
                <a:latin typeface="BIZ UDPゴシック" panose="020B0400000000000000" pitchFamily="50" charset="-128"/>
                <a:ea typeface="BIZ UDPゴシック" panose="020B0400000000000000" pitchFamily="50" charset="-128"/>
              </a:rPr>
              <a:t>アジェンダ</a:t>
            </a:r>
          </a:p>
        </p:txBody>
      </p:sp>
      <p:sp>
        <p:nvSpPr>
          <p:cNvPr id="3" name="コンテンツ プレースホルダー 2">
            <a:extLst>
              <a:ext uri="{FF2B5EF4-FFF2-40B4-BE49-F238E27FC236}">
                <a16:creationId xmlns:a16="http://schemas.microsoft.com/office/drawing/2014/main" id="{ED5D8C82-0A2F-4293-BAFC-44C5B086368A}"/>
              </a:ext>
            </a:extLst>
          </p:cNvPr>
          <p:cNvSpPr>
            <a:spLocks noGrp="1"/>
          </p:cNvSpPr>
          <p:nvPr>
            <p:ph idx="1"/>
          </p:nvPr>
        </p:nvSpPr>
        <p:spPr/>
        <p:txBody>
          <a:bodyPr>
            <a:normAutofit/>
          </a:bodyPr>
          <a:lstStyle/>
          <a:p>
            <a:pPr>
              <a:buFont typeface="Wingdings" panose="05000000000000000000" pitchFamily="2" charset="2"/>
              <a:buChar char="n"/>
            </a:pPr>
            <a:r>
              <a:rPr lang="ja-JP" altLang="en-US" dirty="0">
                <a:solidFill>
                  <a:schemeClr val="bg1">
                    <a:lumMod val="65000"/>
                  </a:schemeClr>
                </a:solidFill>
                <a:latin typeface="BIZ UDPゴシック" panose="020B0400000000000000" pitchFamily="50" charset="-128"/>
                <a:ea typeface="BIZ UDPゴシック" panose="020B0400000000000000" pitchFamily="50" charset="-128"/>
              </a:rPr>
              <a:t>「応用編」の復習</a:t>
            </a:r>
            <a:endParaRPr lang="en-US" altLang="ja-JP" dirty="0">
              <a:solidFill>
                <a:schemeClr val="bg1">
                  <a:lumMod val="65000"/>
                </a:schemeClr>
              </a:solidFill>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n"/>
            </a:pPr>
            <a:endParaRPr lang="en-US" altLang="ja-JP"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n"/>
            </a:pPr>
            <a:r>
              <a:rPr lang="ja-JP" altLang="en-US" dirty="0">
                <a:latin typeface="BIZ UDPゴシック" panose="020B0400000000000000" pitchFamily="50" charset="-128"/>
                <a:ea typeface="BIZ UDPゴシック" panose="020B0400000000000000" pitchFamily="50" charset="-128"/>
              </a:rPr>
              <a:t>トラブルの様々</a:t>
            </a:r>
            <a:endParaRPr lang="en-US" altLang="ja-JP" dirty="0">
              <a:latin typeface="BIZ UDPゴシック" panose="020B0400000000000000" pitchFamily="50" charset="-128"/>
              <a:ea typeface="BIZ UDPゴシック" panose="020B0400000000000000" pitchFamily="50" charset="-128"/>
            </a:endParaRPr>
          </a:p>
          <a:p>
            <a:pPr marL="0" indent="0">
              <a:buNone/>
            </a:pPr>
            <a:endParaRPr kumimoji="1" lang="en-US" altLang="ja-JP"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n"/>
            </a:pPr>
            <a:r>
              <a:rPr lang="ja-JP" altLang="en-US" dirty="0">
                <a:solidFill>
                  <a:schemeClr val="bg1">
                    <a:lumMod val="65000"/>
                  </a:schemeClr>
                </a:solidFill>
                <a:latin typeface="BIZ UDPゴシック" panose="020B0400000000000000" pitchFamily="50" charset="-128"/>
                <a:ea typeface="BIZ UDPゴシック" panose="020B0400000000000000" pitchFamily="50" charset="-128"/>
              </a:rPr>
              <a:t>極みとしてのアセプイティックでのトラブルシューティング</a:t>
            </a:r>
            <a:endParaRPr kumimoji="1" lang="en-US" altLang="ja-JP" dirty="0">
              <a:solidFill>
                <a:schemeClr val="bg1">
                  <a:lumMod val="65000"/>
                </a:schemeClr>
              </a:solidFill>
              <a:latin typeface="BIZ UDPゴシック" panose="020B0400000000000000" pitchFamily="50" charset="-128"/>
              <a:ea typeface="BIZ UDPゴシック" panose="020B0400000000000000" pitchFamily="50" charset="-128"/>
            </a:endParaRPr>
          </a:p>
          <a:p>
            <a:pPr marL="0" indent="0">
              <a:buNone/>
            </a:pPr>
            <a:endParaRPr lang="en-US" altLang="ja-JP" dirty="0">
              <a:solidFill>
                <a:schemeClr val="bg1">
                  <a:lumMod val="65000"/>
                </a:schemeClr>
              </a:solidFill>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n"/>
            </a:pPr>
            <a:r>
              <a:rPr kumimoji="1" lang="ja-JP" altLang="en-US" dirty="0">
                <a:solidFill>
                  <a:schemeClr val="bg1">
                    <a:lumMod val="65000"/>
                  </a:schemeClr>
                </a:solidFill>
                <a:latin typeface="BIZ UDPゴシック" panose="020B0400000000000000" pitchFamily="50" charset="-128"/>
                <a:ea typeface="BIZ UDPゴシック" panose="020B0400000000000000" pitchFamily="50" charset="-128"/>
              </a:rPr>
              <a:t>理解度チェック</a:t>
            </a:r>
            <a:endParaRPr kumimoji="1" lang="en-US" altLang="ja-JP" dirty="0">
              <a:solidFill>
                <a:schemeClr val="bg1">
                  <a:lumMod val="65000"/>
                </a:schemeClr>
              </a:solidFill>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E5B8C3D4-2ABA-4865-96FB-B5DCE0492DBB}"/>
              </a:ext>
            </a:extLst>
          </p:cNvPr>
          <p:cNvSpPr>
            <a:spLocks noGrp="1"/>
          </p:cNvSpPr>
          <p:nvPr>
            <p:ph type="sldNum" sz="quarter" idx="12"/>
          </p:nvPr>
        </p:nvSpPr>
        <p:spPr/>
        <p:txBody>
          <a:bodyPr/>
          <a:lstStyle/>
          <a:p>
            <a:fld id="{4C37B8AF-CD2E-4D49-A539-A50CD89383E0}" type="slidenum">
              <a:rPr kumimoji="1" lang="ja-JP" altLang="en-US" smtClean="0"/>
              <a:pPr/>
              <a:t>36</a:t>
            </a:fld>
            <a:endParaRPr kumimoji="1" lang="ja-JP" altLang="en-US" dirty="0"/>
          </a:p>
        </p:txBody>
      </p:sp>
    </p:spTree>
    <p:extLst>
      <p:ext uri="{BB962C8B-B14F-4D97-AF65-F5344CB8AC3E}">
        <p14:creationId xmlns:p14="http://schemas.microsoft.com/office/powerpoint/2010/main" val="1260543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9999"/>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1A1EA4-F464-4955-9E52-56B054DC10DD}"/>
              </a:ext>
            </a:extLst>
          </p:cNvPr>
          <p:cNvSpPr>
            <a:spLocks noGrp="1"/>
          </p:cNvSpPr>
          <p:nvPr>
            <p:ph type="title"/>
          </p:nvPr>
        </p:nvSpPr>
        <p:spPr>
          <a:xfrm>
            <a:off x="512618" y="2325109"/>
            <a:ext cx="7886700" cy="1325563"/>
          </a:xfrm>
        </p:spPr>
        <p:txBody>
          <a:bodyPr/>
          <a:lstStyle/>
          <a:p>
            <a:pPr algn="ctr"/>
            <a:r>
              <a:rPr lang="ja-JP" altLang="en-US" b="1" dirty="0">
                <a:latin typeface="BIZ UDPゴシック" panose="020B0400000000000000" pitchFamily="50" charset="-128"/>
                <a:ea typeface="BIZ UDPゴシック" panose="020B0400000000000000" pitchFamily="50" charset="-128"/>
              </a:rPr>
              <a:t>熱殺菌におけるトラブル</a:t>
            </a:r>
            <a:endParaRPr kumimoji="1" lang="ja-JP" altLang="en-US" b="1"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DC0F12B7-383A-495D-BC0F-CB3D2FCD70D0}"/>
              </a:ext>
            </a:extLst>
          </p:cNvPr>
          <p:cNvSpPr>
            <a:spLocks noGrp="1"/>
          </p:cNvSpPr>
          <p:nvPr>
            <p:ph type="sldNum" sz="quarter" idx="12"/>
          </p:nvPr>
        </p:nvSpPr>
        <p:spPr/>
        <p:txBody>
          <a:bodyPr/>
          <a:lstStyle/>
          <a:p>
            <a:fld id="{1557A453-9820-4273-9442-1A1DE1698562}" type="slidenum">
              <a:rPr kumimoji="1" lang="ja-JP" altLang="en-US" smtClean="0"/>
              <a:t>37</a:t>
            </a:fld>
            <a:endParaRPr kumimoji="1" lang="ja-JP" altLang="en-US"/>
          </a:p>
        </p:txBody>
      </p:sp>
    </p:spTree>
    <p:extLst>
      <p:ext uri="{BB962C8B-B14F-4D97-AF65-F5344CB8AC3E}">
        <p14:creationId xmlns:p14="http://schemas.microsoft.com/office/powerpoint/2010/main" val="1511473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53E7C6-4830-4E7A-BDE5-23B706EAD519}"/>
              </a:ext>
            </a:extLst>
          </p:cNvPr>
          <p:cNvSpPr>
            <a:spLocks noGrp="1"/>
          </p:cNvSpPr>
          <p:nvPr>
            <p:ph type="title"/>
          </p:nvPr>
        </p:nvSpPr>
        <p:spPr/>
        <p:txBody>
          <a:bodyPr/>
          <a:lstStyle/>
          <a:p>
            <a:r>
              <a:rPr kumimoji="1" lang="ja-JP" altLang="en-US" dirty="0">
                <a:latin typeface="BIZ UDPゴシック" panose="020B0400000000000000" pitchFamily="50" charset="-128"/>
                <a:ea typeface="BIZ UDPゴシック" panose="020B0400000000000000" pitchFamily="50" charset="-128"/>
              </a:rPr>
              <a:t>ホットパックでは</a:t>
            </a:r>
          </a:p>
        </p:txBody>
      </p:sp>
      <p:sp>
        <p:nvSpPr>
          <p:cNvPr id="3" name="コンテンツ プレースホルダー 2">
            <a:extLst>
              <a:ext uri="{FF2B5EF4-FFF2-40B4-BE49-F238E27FC236}">
                <a16:creationId xmlns:a16="http://schemas.microsoft.com/office/drawing/2014/main" id="{9350BFF1-BCA5-4DBF-B5BA-65E66C91F102}"/>
              </a:ext>
            </a:extLst>
          </p:cNvPr>
          <p:cNvSpPr>
            <a:spLocks noGrp="1"/>
          </p:cNvSpPr>
          <p:nvPr>
            <p:ph idx="1"/>
          </p:nvPr>
        </p:nvSpPr>
        <p:spPr>
          <a:xfrm>
            <a:off x="628650" y="1465770"/>
            <a:ext cx="7886700" cy="4351338"/>
          </a:xfrm>
        </p:spPr>
        <p:txBody>
          <a:bodyPr>
            <a:normAutofit fontScale="92500"/>
          </a:bodyPr>
          <a:lstStyle/>
          <a:p>
            <a:r>
              <a:rPr kumimoji="1" lang="ja-JP" altLang="en-US" dirty="0">
                <a:latin typeface="BIZ UDPゴシック" panose="020B0400000000000000" pitchFamily="50" charset="-128"/>
                <a:ea typeface="BIZ UDPゴシック" panose="020B0400000000000000" pitchFamily="50" charset="-128"/>
              </a:rPr>
              <a:t>通常なし：あるとすれば</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初心者による熱浸透検証の不足・不在</a:t>
            </a:r>
            <a:endParaRPr lang="en-US" altLang="ja-JP" dirty="0">
              <a:latin typeface="BIZ UDPゴシック" panose="020B0400000000000000" pitchFamily="50" charset="-128"/>
              <a:ea typeface="BIZ UDPゴシック" panose="020B0400000000000000" pitchFamily="50" charset="-128"/>
            </a:endParaRPr>
          </a:p>
          <a:p>
            <a:pPr marL="0" indent="0">
              <a:buNone/>
            </a:pPr>
            <a:r>
              <a:rPr kumimoji="1" lang="ja-JP" altLang="en-US" dirty="0">
                <a:latin typeface="BIZ UDPゴシック" panose="020B0400000000000000" pitchFamily="50" charset="-128"/>
                <a:ea typeface="BIZ UDPゴシック" panose="020B0400000000000000" pitchFamily="50" charset="-128"/>
              </a:rPr>
              <a:t>　　　　　　　　ｐ</a:t>
            </a:r>
            <a:r>
              <a:rPr kumimoji="1" lang="en-US" altLang="ja-JP" dirty="0">
                <a:latin typeface="BIZ UDPゴシック" panose="020B0400000000000000" pitchFamily="50" charset="-128"/>
                <a:ea typeface="BIZ UDPゴシック" panose="020B0400000000000000" pitchFamily="50" charset="-128"/>
              </a:rPr>
              <a:t>H</a:t>
            </a:r>
            <a:r>
              <a:rPr kumimoji="1" lang="ja-JP" altLang="en-US" dirty="0">
                <a:latin typeface="BIZ UDPゴシック" panose="020B0400000000000000" pitchFamily="50" charset="-128"/>
                <a:ea typeface="BIZ UDPゴシック" panose="020B0400000000000000" pitchFamily="50" charset="-128"/>
              </a:rPr>
              <a:t>によって</a:t>
            </a:r>
            <a:r>
              <a:rPr kumimoji="1" lang="en-US" altLang="ja-JP" dirty="0">
                <a:latin typeface="BIZ UDPゴシック" panose="020B0400000000000000" pitchFamily="50" charset="-128"/>
                <a:ea typeface="BIZ UDPゴシック" panose="020B0400000000000000" pitchFamily="50" charset="-128"/>
              </a:rPr>
              <a:t>F</a:t>
            </a:r>
            <a:r>
              <a:rPr kumimoji="1" lang="ja-JP" altLang="en-US" dirty="0">
                <a:latin typeface="BIZ UDPゴシック" panose="020B0400000000000000" pitchFamily="50" charset="-128"/>
                <a:ea typeface="BIZ UDPゴシック" panose="020B0400000000000000" pitchFamily="50" charset="-128"/>
              </a:rPr>
              <a:t>値の計算式・目標値を</a:t>
            </a:r>
            <a:endParaRPr kumimoji="1" lang="en-US" altLang="ja-JP" dirty="0">
              <a:latin typeface="BIZ UDPゴシック" panose="020B0400000000000000" pitchFamily="50" charset="-128"/>
              <a:ea typeface="BIZ UDPゴシック" panose="020B0400000000000000" pitchFamily="50" charset="-128"/>
            </a:endParaRPr>
          </a:p>
          <a:p>
            <a:pPr marL="0" indent="0">
              <a:buNone/>
            </a:pPr>
            <a:r>
              <a:rPr lang="ja-JP" altLang="en-US" dirty="0">
                <a:latin typeface="BIZ UDPゴシック" panose="020B0400000000000000" pitchFamily="50" charset="-128"/>
                <a:ea typeface="BIZ UDPゴシック" panose="020B0400000000000000" pitchFamily="50" charset="-128"/>
              </a:rPr>
              <a:t>　　　　　　　　</a:t>
            </a:r>
            <a:r>
              <a:rPr kumimoji="1" lang="ja-JP" altLang="en-US" dirty="0">
                <a:latin typeface="BIZ UDPゴシック" panose="020B0400000000000000" pitchFamily="50" charset="-128"/>
                <a:ea typeface="BIZ UDPゴシック" panose="020B0400000000000000" pitchFamily="50" charset="-128"/>
              </a:rPr>
              <a:t>変えないといけないという</a:t>
            </a:r>
            <a:r>
              <a:rPr lang="ja-JP" altLang="en-US" dirty="0">
                <a:latin typeface="BIZ UDPゴシック" panose="020B0400000000000000" pitchFamily="50" charset="-128"/>
                <a:ea typeface="BIZ UDPゴシック" panose="020B0400000000000000" pitchFamily="50" charset="-128"/>
              </a:rPr>
              <a:t>理解の不</a:t>
            </a:r>
            <a:endParaRPr lang="en-US" altLang="ja-JP" dirty="0">
              <a:latin typeface="BIZ UDPゴシック" panose="020B0400000000000000" pitchFamily="50" charset="-128"/>
              <a:ea typeface="BIZ UDPゴシック" panose="020B0400000000000000" pitchFamily="50" charset="-128"/>
            </a:endParaRPr>
          </a:p>
          <a:p>
            <a:pPr marL="0" indent="0">
              <a:buNone/>
            </a:pPr>
            <a:r>
              <a:rPr lang="ja-JP" altLang="en-US" dirty="0">
                <a:latin typeface="BIZ UDPゴシック" panose="020B0400000000000000" pitchFamily="50" charset="-128"/>
                <a:ea typeface="BIZ UDPゴシック" panose="020B0400000000000000" pitchFamily="50" charset="-128"/>
              </a:rPr>
              <a:t>　　　　　　　　足・不在、ヘッドスペースは乾熱とな　　　</a:t>
            </a:r>
            <a:endParaRPr lang="en-US" altLang="ja-JP" dirty="0">
              <a:latin typeface="BIZ UDPゴシック" panose="020B0400000000000000" pitchFamily="50" charset="-128"/>
              <a:ea typeface="BIZ UDPゴシック" panose="020B0400000000000000" pitchFamily="50" charset="-128"/>
            </a:endParaRPr>
          </a:p>
          <a:p>
            <a:pPr marL="0" indent="0">
              <a:buNone/>
            </a:pPr>
            <a:r>
              <a:rPr lang="ja-JP" altLang="en-US" dirty="0">
                <a:latin typeface="BIZ UDPゴシック" panose="020B0400000000000000" pitchFamily="50" charset="-128"/>
                <a:ea typeface="BIZ UDPゴシック" panose="020B0400000000000000" pitchFamily="50" charset="-128"/>
              </a:rPr>
              <a:t>　　　　　　　　がちな理解の不足、蓋材は汚染を蓄　</a:t>
            </a:r>
            <a:endParaRPr lang="en-US" altLang="ja-JP" dirty="0">
              <a:latin typeface="BIZ UDPゴシック" panose="020B0400000000000000" pitchFamily="50" charset="-128"/>
              <a:ea typeface="BIZ UDPゴシック" panose="020B0400000000000000" pitchFamily="50" charset="-128"/>
            </a:endParaRPr>
          </a:p>
          <a:p>
            <a:pPr marL="0" indent="0">
              <a:buNone/>
            </a:pPr>
            <a:r>
              <a:rPr lang="ja-JP" altLang="en-US" dirty="0">
                <a:latin typeface="BIZ UDPゴシック" panose="020B0400000000000000" pitchFamily="50" charset="-128"/>
                <a:ea typeface="BIZ UDPゴシック" panose="020B0400000000000000" pitchFamily="50" charset="-128"/>
              </a:rPr>
              <a:t>　　　　　　　　積しがちという理解の不足</a:t>
            </a:r>
            <a:endParaRPr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初心者、中級者、上級者を問わず　想定されてい</a:t>
            </a:r>
            <a:endParaRPr kumimoji="1" lang="en-US" altLang="ja-JP" dirty="0">
              <a:latin typeface="BIZ UDPゴシック" panose="020B0400000000000000" pitchFamily="50" charset="-128"/>
              <a:ea typeface="BIZ UDPゴシック" panose="020B0400000000000000" pitchFamily="50" charset="-128"/>
            </a:endParaRPr>
          </a:p>
          <a:p>
            <a:pPr marL="0" indent="0">
              <a:buNone/>
            </a:pPr>
            <a:r>
              <a:rPr lang="ja-JP" altLang="en-US" dirty="0">
                <a:latin typeface="BIZ UDPゴシック" panose="020B0400000000000000" pitchFamily="50" charset="-128"/>
                <a:ea typeface="BIZ UDPゴシック" panose="020B0400000000000000" pitchFamily="50" charset="-128"/>
              </a:rPr>
              <a:t>　　　　　　　　</a:t>
            </a:r>
            <a:r>
              <a:rPr kumimoji="1" lang="ja-JP" altLang="en-US" dirty="0">
                <a:latin typeface="BIZ UDPゴシック" panose="020B0400000000000000" pitchFamily="50" charset="-128"/>
                <a:ea typeface="BIZ UDPゴシック" panose="020B0400000000000000" pitchFamily="50" charset="-128"/>
              </a:rPr>
              <a:t>ない菌による汚染、包材の密封性不良</a:t>
            </a:r>
            <a:endParaRPr kumimoji="1" lang="en-US" altLang="ja-JP" dirty="0">
              <a:latin typeface="BIZ UDPゴシック" panose="020B0400000000000000" pitchFamily="50" charset="-128"/>
              <a:ea typeface="BIZ UDPゴシック" panose="020B0400000000000000" pitchFamily="50" charset="-128"/>
            </a:endParaRPr>
          </a:p>
          <a:p>
            <a:pPr marL="0" indent="0">
              <a:buNone/>
            </a:pPr>
            <a:endParaRPr kumimoji="1" lang="ja-JP" altLang="en-US"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4BEE7ACD-69BE-42F7-82DB-E22421574DC2}"/>
              </a:ext>
            </a:extLst>
          </p:cNvPr>
          <p:cNvSpPr>
            <a:spLocks noGrp="1"/>
          </p:cNvSpPr>
          <p:nvPr>
            <p:ph type="sldNum" sz="quarter" idx="12"/>
          </p:nvPr>
        </p:nvSpPr>
        <p:spPr/>
        <p:txBody>
          <a:bodyPr/>
          <a:lstStyle/>
          <a:p>
            <a:fld id="{1557A453-9820-4273-9442-1A1DE1698562}" type="slidenum">
              <a:rPr kumimoji="1" lang="ja-JP" altLang="en-US" smtClean="0"/>
              <a:t>38</a:t>
            </a:fld>
            <a:endParaRPr kumimoji="1" lang="ja-JP" altLang="en-US"/>
          </a:p>
        </p:txBody>
      </p:sp>
      <p:sp>
        <p:nvSpPr>
          <p:cNvPr id="5" name="テキスト ボックス 4">
            <a:extLst>
              <a:ext uri="{FF2B5EF4-FFF2-40B4-BE49-F238E27FC236}">
                <a16:creationId xmlns:a16="http://schemas.microsoft.com/office/drawing/2014/main" id="{9D5ED56C-24EC-491D-97FF-D9FE16306B8C}"/>
              </a:ext>
            </a:extLst>
          </p:cNvPr>
          <p:cNvSpPr txBox="1"/>
          <p:nvPr/>
        </p:nvSpPr>
        <p:spPr>
          <a:xfrm>
            <a:off x="1802508" y="5974270"/>
            <a:ext cx="4655442" cy="584775"/>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食品安全は絡んでいない</a:t>
            </a:r>
          </a:p>
        </p:txBody>
      </p:sp>
    </p:spTree>
    <p:extLst>
      <p:ext uri="{BB962C8B-B14F-4D97-AF65-F5344CB8AC3E}">
        <p14:creationId xmlns:p14="http://schemas.microsoft.com/office/powerpoint/2010/main" val="8569114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234EFB0-C4EC-4827-AF8F-7AEAB55C14B9}"/>
              </a:ext>
            </a:extLst>
          </p:cNvPr>
          <p:cNvSpPr>
            <a:spLocks noGrp="1"/>
          </p:cNvSpPr>
          <p:nvPr>
            <p:ph type="sldNum" sz="quarter" idx="12"/>
          </p:nvPr>
        </p:nvSpPr>
        <p:spPr/>
        <p:txBody>
          <a:bodyPr/>
          <a:lstStyle/>
          <a:p>
            <a:fld id="{1557A453-9820-4273-9442-1A1DE1698562}" type="slidenum">
              <a:rPr kumimoji="1" lang="ja-JP" altLang="en-US" smtClean="0"/>
              <a:t>39</a:t>
            </a:fld>
            <a:endParaRPr kumimoji="1" lang="ja-JP" altLang="en-US"/>
          </a:p>
        </p:txBody>
      </p:sp>
      <p:sp>
        <p:nvSpPr>
          <p:cNvPr id="3" name="テキスト ボックス 2">
            <a:extLst>
              <a:ext uri="{FF2B5EF4-FFF2-40B4-BE49-F238E27FC236}">
                <a16:creationId xmlns:a16="http://schemas.microsoft.com/office/drawing/2014/main" id="{9644DEDD-5C70-4650-B363-05BD254361DB}"/>
              </a:ext>
            </a:extLst>
          </p:cNvPr>
          <p:cNvSpPr txBox="1"/>
          <p:nvPr/>
        </p:nvSpPr>
        <p:spPr>
          <a:xfrm>
            <a:off x="957886" y="3874122"/>
            <a:ext cx="6915676" cy="461665"/>
          </a:xfrm>
          <a:prstGeom prst="rect">
            <a:avLst/>
          </a:prstGeom>
          <a:noFill/>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唯一の例外：酵母の発生するガスによる　瓶の破裂</a:t>
            </a:r>
          </a:p>
        </p:txBody>
      </p:sp>
      <p:pic>
        <p:nvPicPr>
          <p:cNvPr id="4" name="図 3">
            <a:extLst>
              <a:ext uri="{FF2B5EF4-FFF2-40B4-BE49-F238E27FC236}">
                <a16:creationId xmlns:a16="http://schemas.microsoft.com/office/drawing/2014/main" id="{400E12A5-46AB-49CD-BF78-1FF179AFDE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4552331"/>
            <a:ext cx="2857500" cy="2143125"/>
          </a:xfrm>
          <a:prstGeom prst="rect">
            <a:avLst/>
          </a:prstGeom>
        </p:spPr>
      </p:pic>
      <p:sp>
        <p:nvSpPr>
          <p:cNvPr id="5" name="テキスト ボックス 4">
            <a:extLst>
              <a:ext uri="{FF2B5EF4-FFF2-40B4-BE49-F238E27FC236}">
                <a16:creationId xmlns:a16="http://schemas.microsoft.com/office/drawing/2014/main" id="{44E7C9A9-8B17-4804-9D5C-5EC5364AE68C}"/>
              </a:ext>
            </a:extLst>
          </p:cNvPr>
          <p:cNvSpPr txBox="1"/>
          <p:nvPr/>
        </p:nvSpPr>
        <p:spPr>
          <a:xfrm rot="20184351">
            <a:off x="-8043" y="1847978"/>
            <a:ext cx="8880957" cy="584775"/>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あくまで冗談だが実際に見聞したのはこれくらい</a:t>
            </a:r>
          </a:p>
        </p:txBody>
      </p:sp>
    </p:spTree>
    <p:extLst>
      <p:ext uri="{BB962C8B-B14F-4D97-AF65-F5344CB8AC3E}">
        <p14:creationId xmlns:p14="http://schemas.microsoft.com/office/powerpoint/2010/main" val="27193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5BA225-DBD5-4BDD-9930-AF09F38D5405}"/>
              </a:ext>
            </a:extLst>
          </p:cNvPr>
          <p:cNvSpPr>
            <a:spLocks noGrp="1"/>
          </p:cNvSpPr>
          <p:nvPr>
            <p:ph type="title"/>
          </p:nvPr>
        </p:nvSpPr>
        <p:spPr/>
        <p:txBody>
          <a:bodyPr/>
          <a:lstStyle/>
          <a:p>
            <a:r>
              <a:rPr kumimoji="1" lang="ja-JP" altLang="en-US" dirty="0">
                <a:solidFill>
                  <a:srgbClr val="FF0000"/>
                </a:solidFill>
                <a:latin typeface="BIZ UDPゴシック" panose="020B0400000000000000" pitchFamily="50" charset="-128"/>
                <a:ea typeface="BIZ UDPゴシック" panose="020B0400000000000000" pitchFamily="50" charset="-128"/>
              </a:rPr>
              <a:t>アジェンダ</a:t>
            </a:r>
          </a:p>
        </p:txBody>
      </p:sp>
      <p:sp>
        <p:nvSpPr>
          <p:cNvPr id="3" name="コンテンツ プレースホルダー 2">
            <a:extLst>
              <a:ext uri="{FF2B5EF4-FFF2-40B4-BE49-F238E27FC236}">
                <a16:creationId xmlns:a16="http://schemas.microsoft.com/office/drawing/2014/main" id="{ED5D8C82-0A2F-4293-BAFC-44C5B086368A}"/>
              </a:ext>
            </a:extLst>
          </p:cNvPr>
          <p:cNvSpPr>
            <a:spLocks noGrp="1"/>
          </p:cNvSpPr>
          <p:nvPr>
            <p:ph idx="1"/>
          </p:nvPr>
        </p:nvSpPr>
        <p:spPr/>
        <p:txBody>
          <a:bodyPr>
            <a:normAutofit/>
          </a:bodyPr>
          <a:lstStyle/>
          <a:p>
            <a:pPr>
              <a:buFont typeface="Wingdings" panose="05000000000000000000" pitchFamily="2" charset="2"/>
              <a:buChar char="n"/>
            </a:pPr>
            <a:r>
              <a:rPr lang="ja-JP" altLang="en-US" dirty="0">
                <a:latin typeface="BIZ UDPゴシック" panose="020B0400000000000000" pitchFamily="50" charset="-128"/>
                <a:ea typeface="BIZ UDPゴシック" panose="020B0400000000000000" pitchFamily="50" charset="-128"/>
              </a:rPr>
              <a:t>「応用編」の復習</a:t>
            </a:r>
            <a:endParaRPr lang="en-US" altLang="ja-JP"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n"/>
            </a:pPr>
            <a:endParaRPr lang="en-US" altLang="ja-JP"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n"/>
            </a:pPr>
            <a:r>
              <a:rPr lang="ja-JP" altLang="en-US" dirty="0">
                <a:latin typeface="BIZ UDPゴシック" panose="020B0400000000000000" pitchFamily="50" charset="-128"/>
                <a:ea typeface="BIZ UDPゴシック" panose="020B0400000000000000" pitchFamily="50" charset="-128"/>
              </a:rPr>
              <a:t>トラブルの様々</a:t>
            </a:r>
            <a:endParaRPr lang="en-US" altLang="ja-JP" dirty="0">
              <a:latin typeface="BIZ UDPゴシック" panose="020B0400000000000000" pitchFamily="50" charset="-128"/>
              <a:ea typeface="BIZ UDPゴシック" panose="020B0400000000000000" pitchFamily="50" charset="-128"/>
            </a:endParaRPr>
          </a:p>
          <a:p>
            <a:pPr marL="0" indent="0">
              <a:buNone/>
            </a:pPr>
            <a:endParaRPr kumimoji="1" lang="en-US" altLang="ja-JP"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n"/>
            </a:pPr>
            <a:r>
              <a:rPr lang="ja-JP" altLang="en-US" dirty="0">
                <a:solidFill>
                  <a:schemeClr val="tx1"/>
                </a:solidFill>
                <a:latin typeface="BIZ UDPゴシック" panose="020B0400000000000000" pitchFamily="50" charset="-128"/>
                <a:ea typeface="BIZ UDPゴシック" panose="020B0400000000000000" pitchFamily="50" charset="-128"/>
              </a:rPr>
              <a:t>極みとしてのアセプイティックでのトラブルシューティング</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marL="0" indent="0">
              <a:buNone/>
            </a:pPr>
            <a:endParaRPr lang="en-US" altLang="ja-JP"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n"/>
            </a:pPr>
            <a:r>
              <a:rPr kumimoji="1" lang="ja-JP" altLang="en-US" dirty="0">
                <a:latin typeface="BIZ UDPゴシック" panose="020B0400000000000000" pitchFamily="50" charset="-128"/>
                <a:ea typeface="BIZ UDPゴシック" panose="020B0400000000000000" pitchFamily="50" charset="-128"/>
              </a:rPr>
              <a:t>理解度チェック</a:t>
            </a:r>
            <a:endParaRPr kumimoji="1"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E5B8C3D4-2ABA-4865-96FB-B5DCE0492DBB}"/>
              </a:ext>
            </a:extLst>
          </p:cNvPr>
          <p:cNvSpPr>
            <a:spLocks noGrp="1"/>
          </p:cNvSpPr>
          <p:nvPr>
            <p:ph type="sldNum" sz="quarter" idx="12"/>
          </p:nvPr>
        </p:nvSpPr>
        <p:spPr/>
        <p:txBody>
          <a:bodyPr/>
          <a:lstStyle/>
          <a:p>
            <a:fld id="{4C37B8AF-CD2E-4D49-A539-A50CD89383E0}" type="slidenum">
              <a:rPr kumimoji="1" lang="ja-JP" altLang="en-US" smtClean="0"/>
              <a:pPr/>
              <a:t>4</a:t>
            </a:fld>
            <a:endParaRPr kumimoji="1" lang="ja-JP" altLang="en-US" dirty="0"/>
          </a:p>
        </p:txBody>
      </p:sp>
    </p:spTree>
    <p:extLst>
      <p:ext uri="{BB962C8B-B14F-4D97-AF65-F5344CB8AC3E}">
        <p14:creationId xmlns:p14="http://schemas.microsoft.com/office/powerpoint/2010/main" val="6501879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53E7C6-4830-4E7A-BDE5-23B706EAD519}"/>
              </a:ext>
            </a:extLst>
          </p:cNvPr>
          <p:cNvSpPr>
            <a:spLocks noGrp="1"/>
          </p:cNvSpPr>
          <p:nvPr>
            <p:ph type="title"/>
          </p:nvPr>
        </p:nvSpPr>
        <p:spPr/>
        <p:txBody>
          <a:bodyPr/>
          <a:lstStyle/>
          <a:p>
            <a:r>
              <a:rPr lang="ja-JP" altLang="en-US" dirty="0">
                <a:latin typeface="BIZ UDPゴシック" panose="020B0400000000000000" pitchFamily="50" charset="-128"/>
                <a:ea typeface="BIZ UDPゴシック" panose="020B0400000000000000" pitchFamily="50" charset="-128"/>
              </a:rPr>
              <a:t>レトルトでは</a:t>
            </a:r>
            <a:endParaRPr kumimoji="1" lang="ja-JP" altLang="en-US"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9350BFF1-BCA5-4DBF-B5BA-65E66C91F102}"/>
              </a:ext>
            </a:extLst>
          </p:cNvPr>
          <p:cNvSpPr>
            <a:spLocks noGrp="1"/>
          </p:cNvSpPr>
          <p:nvPr>
            <p:ph idx="1"/>
          </p:nvPr>
        </p:nvSpPr>
        <p:spPr>
          <a:xfrm>
            <a:off x="628650" y="1399599"/>
            <a:ext cx="7886700" cy="4351338"/>
          </a:xfrm>
        </p:spPr>
        <p:txBody>
          <a:bodyPr>
            <a:normAutofit fontScale="92500"/>
          </a:bodyPr>
          <a:lstStyle/>
          <a:p>
            <a:r>
              <a:rPr kumimoji="1" lang="ja-JP" altLang="en-US" dirty="0">
                <a:latin typeface="BIZ UDPゴシック" panose="020B0400000000000000" pitchFamily="50" charset="-128"/>
                <a:ea typeface="BIZ UDPゴシック" panose="020B0400000000000000" pitchFamily="50" charset="-128"/>
              </a:rPr>
              <a:t>通常なし</a:t>
            </a:r>
            <a:r>
              <a:rPr lang="ja-JP" altLang="en-US" dirty="0">
                <a:latin typeface="BIZ UDPゴシック" panose="020B0400000000000000" pitchFamily="50" charset="-128"/>
                <a:ea typeface="BIZ UDPゴシック" panose="020B0400000000000000" pitchFamily="50" charset="-128"/>
              </a:rPr>
              <a:t>：あるとすれば</a:t>
            </a:r>
            <a:endParaRPr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初心者による　熱分布検証の不足・不在</a:t>
            </a:r>
            <a:endParaRPr kumimoji="1" lang="en-US" altLang="ja-JP" dirty="0">
              <a:latin typeface="BIZ UDPゴシック" panose="020B0400000000000000" pitchFamily="50" charset="-128"/>
              <a:ea typeface="BIZ UDPゴシック" panose="020B0400000000000000" pitchFamily="50" charset="-128"/>
            </a:endParaRPr>
          </a:p>
          <a:p>
            <a:pPr marL="0" indent="0">
              <a:buNone/>
            </a:pPr>
            <a:r>
              <a:rPr lang="ja-JP" altLang="en-US" dirty="0">
                <a:latin typeface="BIZ UDPゴシック" panose="020B0400000000000000" pitchFamily="50" charset="-128"/>
                <a:ea typeface="BIZ UDPゴシック" panose="020B0400000000000000" pitchFamily="50" charset="-128"/>
              </a:rPr>
              <a:t>　　　　　　熱浸透検証の不足・不在</a:t>
            </a:r>
            <a:endParaRPr lang="en-US" altLang="ja-JP" dirty="0">
              <a:latin typeface="BIZ UDPゴシック" panose="020B0400000000000000" pitchFamily="50" charset="-128"/>
              <a:ea typeface="BIZ UDPゴシック" panose="020B0400000000000000" pitchFamily="50" charset="-128"/>
            </a:endParaRPr>
          </a:p>
          <a:p>
            <a:pPr marL="0" indent="0">
              <a:buNone/>
            </a:pPr>
            <a:r>
              <a:rPr lang="ja-JP" altLang="en-US" dirty="0">
                <a:latin typeface="BIZ UDPゴシック" panose="020B0400000000000000" pitchFamily="50" charset="-128"/>
                <a:ea typeface="BIZ UDPゴシック" panose="020B0400000000000000" pitchFamily="50" charset="-128"/>
              </a:rPr>
              <a:t>　　　　　　メンテナンス不足・不備</a:t>
            </a:r>
            <a:endParaRPr lang="en-US" altLang="ja-JP" dirty="0">
              <a:latin typeface="BIZ UDPゴシック" panose="020B0400000000000000" pitchFamily="50" charset="-128"/>
              <a:ea typeface="BIZ UDPゴシック" panose="020B0400000000000000" pitchFamily="50" charset="-128"/>
            </a:endParaRPr>
          </a:p>
          <a:p>
            <a:pPr marL="0" indent="0">
              <a:buNone/>
            </a:pPr>
            <a:r>
              <a:rPr lang="ja-JP" altLang="en-US" dirty="0">
                <a:latin typeface="BIZ UDPゴシック" panose="020B0400000000000000" pitchFamily="50" charset="-128"/>
                <a:ea typeface="BIZ UDPゴシック" panose="020B0400000000000000" pitchFamily="50" charset="-128"/>
              </a:rPr>
              <a:t>　　　　　　レトルト冷却水の清浄度不足</a:t>
            </a:r>
            <a:endParaRPr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中級者による　目標</a:t>
            </a:r>
            <a:r>
              <a:rPr kumimoji="1" lang="en-US" altLang="ja-JP" dirty="0">
                <a:latin typeface="BIZ UDPゴシック" panose="020B0400000000000000" pitchFamily="50" charset="-128"/>
                <a:ea typeface="BIZ UDPゴシック" panose="020B0400000000000000" pitchFamily="50" charset="-128"/>
              </a:rPr>
              <a:t>F</a:t>
            </a:r>
            <a:r>
              <a:rPr kumimoji="1" lang="ja-JP" altLang="en-US" dirty="0">
                <a:latin typeface="BIZ UDPゴシック" panose="020B0400000000000000" pitchFamily="50" charset="-128"/>
                <a:ea typeface="BIZ UDPゴシック" panose="020B0400000000000000" pitchFamily="50" charset="-128"/>
              </a:rPr>
              <a:t>値の限度以下への　　　　　</a:t>
            </a:r>
            <a:endParaRPr kumimoji="1" lang="en-US" altLang="ja-JP" dirty="0">
              <a:latin typeface="BIZ UDPゴシック" panose="020B0400000000000000" pitchFamily="50" charset="-128"/>
              <a:ea typeface="BIZ UDPゴシック" panose="020B0400000000000000" pitchFamily="50" charset="-128"/>
            </a:endParaRPr>
          </a:p>
          <a:p>
            <a:pPr marL="0" indent="0">
              <a:buNone/>
            </a:pPr>
            <a:r>
              <a:rPr lang="ja-JP" altLang="en-US" dirty="0">
                <a:latin typeface="BIZ UDPゴシック" panose="020B0400000000000000" pitchFamily="50" charset="-128"/>
                <a:ea typeface="BIZ UDPゴシック" panose="020B0400000000000000" pitchFamily="50" charset="-128"/>
              </a:rPr>
              <a:t>　　　　　　</a:t>
            </a:r>
            <a:r>
              <a:rPr kumimoji="1" lang="ja-JP" altLang="en-US" dirty="0">
                <a:latin typeface="BIZ UDPゴシック" panose="020B0400000000000000" pitchFamily="50" charset="-128"/>
                <a:ea typeface="BIZ UDPゴシック" panose="020B0400000000000000" pitchFamily="50" charset="-128"/>
              </a:rPr>
              <a:t>引き下げ、レトルト運転条件の想定外変更</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初心者、中級者、上級者を問わず　未殺菌製品　</a:t>
            </a:r>
            <a:endParaRPr kumimoji="1" lang="en-US" altLang="ja-JP" dirty="0">
              <a:latin typeface="BIZ UDPゴシック" panose="020B0400000000000000" pitchFamily="50" charset="-128"/>
              <a:ea typeface="BIZ UDPゴシック" panose="020B0400000000000000" pitchFamily="50" charset="-128"/>
            </a:endParaRPr>
          </a:p>
          <a:p>
            <a:pPr marL="0" indent="0">
              <a:buNone/>
            </a:pPr>
            <a:r>
              <a:rPr kumimoji="1" lang="ja-JP" altLang="en-US" dirty="0">
                <a:latin typeface="BIZ UDPゴシック" panose="020B0400000000000000" pitchFamily="50" charset="-128"/>
                <a:ea typeface="BIZ UDPゴシック" panose="020B0400000000000000" pitchFamily="50" charset="-128"/>
              </a:rPr>
              <a:t>　　　　　　の殺菌後製品への投入、包材の密封性不良</a:t>
            </a:r>
            <a:endParaRPr kumimoji="1" lang="en-US" altLang="ja-JP"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4BEE7ACD-69BE-42F7-82DB-E22421574DC2}"/>
              </a:ext>
            </a:extLst>
          </p:cNvPr>
          <p:cNvSpPr>
            <a:spLocks noGrp="1"/>
          </p:cNvSpPr>
          <p:nvPr>
            <p:ph type="sldNum" sz="quarter" idx="12"/>
          </p:nvPr>
        </p:nvSpPr>
        <p:spPr/>
        <p:txBody>
          <a:bodyPr/>
          <a:lstStyle/>
          <a:p>
            <a:fld id="{1557A453-9820-4273-9442-1A1DE1698562}" type="slidenum">
              <a:rPr kumimoji="1" lang="ja-JP" altLang="en-US" smtClean="0"/>
              <a:t>40</a:t>
            </a:fld>
            <a:endParaRPr kumimoji="1" lang="ja-JP" altLang="en-US"/>
          </a:p>
        </p:txBody>
      </p:sp>
      <p:sp>
        <p:nvSpPr>
          <p:cNvPr id="5" name="テキスト ボックス 4">
            <a:extLst>
              <a:ext uri="{FF2B5EF4-FFF2-40B4-BE49-F238E27FC236}">
                <a16:creationId xmlns:a16="http://schemas.microsoft.com/office/drawing/2014/main" id="{2597093E-D5E7-4B3B-9EFF-A3962CABEE93}"/>
              </a:ext>
            </a:extLst>
          </p:cNvPr>
          <p:cNvSpPr txBox="1"/>
          <p:nvPr/>
        </p:nvSpPr>
        <p:spPr>
          <a:xfrm>
            <a:off x="2232901" y="5908099"/>
            <a:ext cx="3853940" cy="584775"/>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食品安全が絡みがち</a:t>
            </a:r>
          </a:p>
        </p:txBody>
      </p:sp>
    </p:spTree>
    <p:extLst>
      <p:ext uri="{BB962C8B-B14F-4D97-AF65-F5344CB8AC3E}">
        <p14:creationId xmlns:p14="http://schemas.microsoft.com/office/powerpoint/2010/main" val="3629140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53E7C6-4830-4E7A-BDE5-23B706EAD519}"/>
              </a:ext>
            </a:extLst>
          </p:cNvPr>
          <p:cNvSpPr>
            <a:spLocks noGrp="1"/>
          </p:cNvSpPr>
          <p:nvPr>
            <p:ph type="title"/>
          </p:nvPr>
        </p:nvSpPr>
        <p:spPr/>
        <p:txBody>
          <a:bodyPr/>
          <a:lstStyle/>
          <a:p>
            <a:r>
              <a:rPr kumimoji="1" lang="ja-JP" altLang="en-US" dirty="0">
                <a:latin typeface="BIZ UDPゴシック" panose="020B0400000000000000" pitchFamily="50" charset="-128"/>
                <a:ea typeface="BIZ UDPゴシック" panose="020B0400000000000000" pitchFamily="50" charset="-128"/>
              </a:rPr>
              <a:t>実際に見聞したところでは</a:t>
            </a:r>
          </a:p>
        </p:txBody>
      </p:sp>
      <p:sp>
        <p:nvSpPr>
          <p:cNvPr id="3" name="コンテンツ プレースホルダー 2">
            <a:extLst>
              <a:ext uri="{FF2B5EF4-FFF2-40B4-BE49-F238E27FC236}">
                <a16:creationId xmlns:a16="http://schemas.microsoft.com/office/drawing/2014/main" id="{9350BFF1-BCA5-4DBF-B5BA-65E66C91F102}"/>
              </a:ext>
            </a:extLst>
          </p:cNvPr>
          <p:cNvSpPr>
            <a:spLocks noGrp="1"/>
          </p:cNvSpPr>
          <p:nvPr>
            <p:ph idx="1"/>
          </p:nvPr>
        </p:nvSpPr>
        <p:spPr>
          <a:xfrm>
            <a:off x="628649" y="1399599"/>
            <a:ext cx="8104533" cy="4656644"/>
          </a:xfrm>
        </p:spPr>
        <p:txBody>
          <a:bodyPr>
            <a:normAutofit fontScale="92500" lnSpcReduction="20000"/>
          </a:bodyPr>
          <a:lstStyle/>
          <a:p>
            <a:r>
              <a:rPr kumimoji="1" lang="ja-JP" altLang="en-US" dirty="0">
                <a:latin typeface="BIZ UDPゴシック" panose="020B0400000000000000" pitchFamily="50" charset="-128"/>
                <a:ea typeface="BIZ UDPゴシック" panose="020B0400000000000000" pitchFamily="50" charset="-128"/>
              </a:rPr>
              <a:t>初心者による　熱分布検証の不足・不在　　　　　　　　　</a:t>
            </a:r>
            <a:endParaRPr kumimoji="1" lang="en-US" altLang="ja-JP" dirty="0">
              <a:latin typeface="BIZ UDPゴシック" panose="020B0400000000000000" pitchFamily="50" charset="-128"/>
              <a:ea typeface="BIZ UDPゴシック" panose="020B0400000000000000" pitchFamily="50" charset="-128"/>
            </a:endParaRPr>
          </a:p>
          <a:p>
            <a:pPr marL="0" indent="0">
              <a:buNone/>
            </a:pPr>
            <a:r>
              <a:rPr lang="ja-JP" altLang="en-US" dirty="0">
                <a:latin typeface="BIZ UDPゴシック" panose="020B0400000000000000" pitchFamily="50" charset="-128"/>
                <a:ea typeface="BIZ UDPゴシック" panose="020B0400000000000000" pitchFamily="50" charset="-128"/>
              </a:rPr>
              <a:t>　　　　　　</a:t>
            </a:r>
            <a:r>
              <a:rPr lang="ja-JP" altLang="en-US" dirty="0">
                <a:solidFill>
                  <a:srgbClr val="FF0000"/>
                </a:solidFill>
                <a:latin typeface="BIZ UDPゴシック" panose="020B0400000000000000" pitchFamily="50" charset="-128"/>
                <a:ea typeface="BIZ UDPゴシック" panose="020B0400000000000000" pitchFamily="50" charset="-128"/>
              </a:rPr>
              <a:t>静岡の委託先</a:t>
            </a:r>
            <a:endParaRPr lang="en-US" altLang="ja-JP" dirty="0">
              <a:solidFill>
                <a:srgbClr val="FF0000"/>
              </a:solidFill>
              <a:latin typeface="BIZ UDPゴシック" panose="020B0400000000000000" pitchFamily="50" charset="-128"/>
              <a:ea typeface="BIZ UDPゴシック" panose="020B0400000000000000" pitchFamily="50" charset="-128"/>
            </a:endParaRPr>
          </a:p>
          <a:p>
            <a:pPr marL="0" indent="0">
              <a:buNone/>
            </a:pPr>
            <a:r>
              <a:rPr lang="ja-JP" altLang="en-US" dirty="0">
                <a:latin typeface="BIZ UDPゴシック" panose="020B0400000000000000" pitchFamily="50" charset="-128"/>
                <a:ea typeface="BIZ UDPゴシック" panose="020B0400000000000000" pitchFamily="50" charset="-128"/>
              </a:rPr>
              <a:t>　　　　　　メンテナンス不足・不備：</a:t>
            </a:r>
            <a:r>
              <a:rPr lang="ja-JP" altLang="en-US" dirty="0">
                <a:solidFill>
                  <a:srgbClr val="FF0000"/>
                </a:solidFill>
                <a:latin typeface="BIZ UDPゴシック" panose="020B0400000000000000" pitchFamily="50" charset="-128"/>
                <a:ea typeface="BIZ UDPゴシック" panose="020B0400000000000000" pitchFamily="50" charset="-128"/>
              </a:rPr>
              <a:t>大分の委託先</a:t>
            </a:r>
            <a:endParaRPr lang="en-US" altLang="ja-JP" dirty="0">
              <a:solidFill>
                <a:srgbClr val="FF0000"/>
              </a:solidFill>
              <a:latin typeface="BIZ UDPゴシック" panose="020B0400000000000000" pitchFamily="50" charset="-128"/>
              <a:ea typeface="BIZ UDPゴシック" panose="020B0400000000000000" pitchFamily="50" charset="-128"/>
            </a:endParaRPr>
          </a:p>
          <a:p>
            <a:pPr marL="0" indent="0">
              <a:buNone/>
            </a:pPr>
            <a:r>
              <a:rPr lang="ja-JP" altLang="en-US" dirty="0">
                <a:latin typeface="BIZ UDPゴシック" panose="020B0400000000000000" pitchFamily="50" charset="-128"/>
                <a:ea typeface="BIZ UDPゴシック" panose="020B0400000000000000" pitchFamily="50" charset="-128"/>
              </a:rPr>
              <a:t>　　　　　　レトルト冷却水の清浄度不足：</a:t>
            </a:r>
            <a:r>
              <a:rPr lang="ja-JP" altLang="en-US" dirty="0">
                <a:solidFill>
                  <a:srgbClr val="FF0000"/>
                </a:solidFill>
                <a:latin typeface="BIZ UDPゴシック" panose="020B0400000000000000" pitchFamily="50" charset="-128"/>
                <a:ea typeface="BIZ UDPゴシック" panose="020B0400000000000000" pitchFamily="50" charset="-128"/>
              </a:rPr>
              <a:t>マレーシアの</a:t>
            </a:r>
            <a:endParaRPr lang="en-US" altLang="ja-JP" dirty="0">
              <a:solidFill>
                <a:srgbClr val="FF0000"/>
              </a:solidFill>
              <a:latin typeface="BIZ UDPゴシック" panose="020B0400000000000000" pitchFamily="50" charset="-128"/>
              <a:ea typeface="BIZ UDPゴシック" panose="020B0400000000000000" pitchFamily="50" charset="-128"/>
            </a:endParaRPr>
          </a:p>
          <a:p>
            <a:pPr marL="0" indent="0">
              <a:buNone/>
            </a:pPr>
            <a:r>
              <a:rPr lang="ja-JP" altLang="en-US" dirty="0">
                <a:solidFill>
                  <a:srgbClr val="FF0000"/>
                </a:solidFill>
                <a:latin typeface="BIZ UDPゴシック" panose="020B0400000000000000" pitchFamily="50" charset="-128"/>
                <a:ea typeface="BIZ UDPゴシック" panose="020B0400000000000000" pitchFamily="50" charset="-128"/>
              </a:rPr>
              <a:t>　　　　　　委託先、ガーナの自社工場</a:t>
            </a:r>
            <a:endParaRPr lang="en-US" altLang="ja-JP" dirty="0">
              <a:solidFill>
                <a:srgbClr val="FF0000"/>
              </a:solidFill>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中級者による　目標</a:t>
            </a:r>
            <a:r>
              <a:rPr kumimoji="1" lang="en-US" altLang="ja-JP" dirty="0">
                <a:latin typeface="BIZ UDPゴシック" panose="020B0400000000000000" pitchFamily="50" charset="-128"/>
                <a:ea typeface="BIZ UDPゴシック" panose="020B0400000000000000" pitchFamily="50" charset="-128"/>
              </a:rPr>
              <a:t>F</a:t>
            </a:r>
            <a:r>
              <a:rPr kumimoji="1" lang="ja-JP" altLang="en-US" dirty="0">
                <a:latin typeface="BIZ UDPゴシック" panose="020B0400000000000000" pitchFamily="50" charset="-128"/>
                <a:ea typeface="BIZ UDPゴシック" panose="020B0400000000000000" pitchFamily="50" charset="-128"/>
              </a:rPr>
              <a:t>値の限度以下への　　　　　</a:t>
            </a:r>
            <a:endParaRPr kumimoji="1" lang="en-US" altLang="ja-JP" dirty="0">
              <a:latin typeface="BIZ UDPゴシック" panose="020B0400000000000000" pitchFamily="50" charset="-128"/>
              <a:ea typeface="BIZ UDPゴシック" panose="020B0400000000000000" pitchFamily="50" charset="-128"/>
            </a:endParaRPr>
          </a:p>
          <a:p>
            <a:pPr marL="0" indent="0">
              <a:buNone/>
            </a:pPr>
            <a:r>
              <a:rPr lang="ja-JP" altLang="en-US" dirty="0">
                <a:latin typeface="BIZ UDPゴシック" panose="020B0400000000000000" pitchFamily="50" charset="-128"/>
                <a:ea typeface="BIZ UDPゴシック" panose="020B0400000000000000" pitchFamily="50" charset="-128"/>
              </a:rPr>
              <a:t>　　　　　　</a:t>
            </a:r>
            <a:r>
              <a:rPr kumimoji="1" lang="ja-JP" altLang="en-US" dirty="0">
                <a:latin typeface="BIZ UDPゴシック" panose="020B0400000000000000" pitchFamily="50" charset="-128"/>
                <a:ea typeface="BIZ UDPゴシック" panose="020B0400000000000000" pitchFamily="50" charset="-128"/>
              </a:rPr>
              <a:t>引き下げ、レトルト運転条件の想定外変更：　</a:t>
            </a:r>
            <a:endParaRPr kumimoji="1" lang="en-US" altLang="ja-JP" dirty="0">
              <a:latin typeface="BIZ UDPゴシック" panose="020B0400000000000000" pitchFamily="50" charset="-128"/>
              <a:ea typeface="BIZ UDPゴシック" panose="020B0400000000000000" pitchFamily="50" charset="-128"/>
            </a:endParaRPr>
          </a:p>
          <a:p>
            <a:pPr marL="0" indent="0">
              <a:buNone/>
            </a:pPr>
            <a:r>
              <a:rPr kumimoji="1" lang="ja-JP" altLang="en-US" dirty="0">
                <a:latin typeface="BIZ UDPゴシック" panose="020B0400000000000000" pitchFamily="50" charset="-128"/>
                <a:ea typeface="BIZ UDPゴシック" panose="020B0400000000000000" pitchFamily="50" charset="-128"/>
              </a:rPr>
              <a:t>　　　　　　</a:t>
            </a:r>
            <a:r>
              <a:rPr kumimoji="1" lang="ja-JP" altLang="en-US" dirty="0">
                <a:solidFill>
                  <a:srgbClr val="FF0000"/>
                </a:solidFill>
                <a:latin typeface="BIZ UDPゴシック" panose="020B0400000000000000" pitchFamily="50" charset="-128"/>
                <a:ea typeface="BIZ UDPゴシック" panose="020B0400000000000000" pitchFamily="50" charset="-128"/>
              </a:rPr>
              <a:t>フィリピンの自社工場、淡路島の自社工場</a:t>
            </a:r>
            <a:endParaRPr kumimoji="1" lang="en-US" altLang="ja-JP" dirty="0">
              <a:solidFill>
                <a:srgbClr val="FF0000"/>
              </a:solidFill>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初心者、中級者、上級者を問わず　未殺菌製品　</a:t>
            </a:r>
            <a:endParaRPr kumimoji="1" lang="en-US" altLang="ja-JP" dirty="0">
              <a:latin typeface="BIZ UDPゴシック" panose="020B0400000000000000" pitchFamily="50" charset="-128"/>
              <a:ea typeface="BIZ UDPゴシック" panose="020B0400000000000000" pitchFamily="50" charset="-128"/>
            </a:endParaRPr>
          </a:p>
          <a:p>
            <a:pPr marL="0" indent="0">
              <a:buNone/>
            </a:pPr>
            <a:r>
              <a:rPr kumimoji="1" lang="ja-JP" altLang="en-US" dirty="0">
                <a:latin typeface="BIZ UDPゴシック" panose="020B0400000000000000" pitchFamily="50" charset="-128"/>
                <a:ea typeface="BIZ UDPゴシック" panose="020B0400000000000000" pitchFamily="50" charset="-128"/>
              </a:rPr>
              <a:t>　　　　　　の殺菌後製品への投入、包材の密封性不良</a:t>
            </a:r>
            <a:endParaRPr kumimoji="1" lang="en-US" altLang="ja-JP" dirty="0">
              <a:latin typeface="BIZ UDPゴシック" panose="020B0400000000000000" pitchFamily="50" charset="-128"/>
              <a:ea typeface="BIZ UDPゴシック" panose="020B0400000000000000" pitchFamily="50" charset="-128"/>
            </a:endParaRPr>
          </a:p>
          <a:p>
            <a:pPr marL="0" indent="0">
              <a:buNone/>
            </a:pPr>
            <a:r>
              <a:rPr lang="ja-JP" altLang="en-US" dirty="0">
                <a:latin typeface="BIZ UDPゴシック" panose="020B0400000000000000" pitchFamily="50" charset="-128"/>
                <a:ea typeface="BIZ UDPゴシック" panose="020B0400000000000000" pitchFamily="50" charset="-128"/>
              </a:rPr>
              <a:t>　　　　　　</a:t>
            </a:r>
            <a:r>
              <a:rPr lang="ja-JP" altLang="en-US" dirty="0">
                <a:solidFill>
                  <a:srgbClr val="FF0000"/>
                </a:solidFill>
                <a:latin typeface="BIZ UDPゴシック" panose="020B0400000000000000" pitchFamily="50" charset="-128"/>
                <a:ea typeface="BIZ UDPゴシック" panose="020B0400000000000000" pitchFamily="50" charset="-128"/>
              </a:rPr>
              <a:t>淡路島の自社工場</a:t>
            </a:r>
            <a:endParaRPr kumimoji="1" lang="en-US" altLang="ja-JP" dirty="0">
              <a:solidFill>
                <a:srgbClr val="FF0000"/>
              </a:solidFill>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4BEE7ACD-69BE-42F7-82DB-E22421574DC2}"/>
              </a:ext>
            </a:extLst>
          </p:cNvPr>
          <p:cNvSpPr>
            <a:spLocks noGrp="1"/>
          </p:cNvSpPr>
          <p:nvPr>
            <p:ph type="sldNum" sz="quarter" idx="12"/>
          </p:nvPr>
        </p:nvSpPr>
        <p:spPr/>
        <p:txBody>
          <a:bodyPr/>
          <a:lstStyle/>
          <a:p>
            <a:fld id="{1557A453-9820-4273-9442-1A1DE1698562}" type="slidenum">
              <a:rPr kumimoji="1" lang="ja-JP" altLang="en-US" smtClean="0"/>
              <a:t>41</a:t>
            </a:fld>
            <a:endParaRPr kumimoji="1" lang="ja-JP" altLang="en-US"/>
          </a:p>
        </p:txBody>
      </p:sp>
      <p:sp>
        <p:nvSpPr>
          <p:cNvPr id="5" name="テキスト ボックス 4">
            <a:extLst>
              <a:ext uri="{FF2B5EF4-FFF2-40B4-BE49-F238E27FC236}">
                <a16:creationId xmlns:a16="http://schemas.microsoft.com/office/drawing/2014/main" id="{2597093E-D5E7-4B3B-9EFF-A3962CABEE93}"/>
              </a:ext>
            </a:extLst>
          </p:cNvPr>
          <p:cNvSpPr txBox="1"/>
          <p:nvPr/>
        </p:nvSpPr>
        <p:spPr>
          <a:xfrm>
            <a:off x="2232901" y="5908099"/>
            <a:ext cx="3853940" cy="584775"/>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食品安全が絡みがち</a:t>
            </a:r>
          </a:p>
        </p:txBody>
      </p:sp>
    </p:spTree>
    <p:extLst>
      <p:ext uri="{BB962C8B-B14F-4D97-AF65-F5344CB8AC3E}">
        <p14:creationId xmlns:p14="http://schemas.microsoft.com/office/powerpoint/2010/main" val="1788964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B647E3C-AB7E-4A1F-B5FE-6840D0C35706}"/>
              </a:ext>
            </a:extLst>
          </p:cNvPr>
          <p:cNvSpPr>
            <a:spLocks noGrp="1"/>
          </p:cNvSpPr>
          <p:nvPr>
            <p:ph type="sldNum" sz="quarter" idx="12"/>
          </p:nvPr>
        </p:nvSpPr>
        <p:spPr/>
        <p:txBody>
          <a:bodyPr/>
          <a:lstStyle/>
          <a:p>
            <a:fld id="{1557A453-9820-4273-9442-1A1DE1698562}" type="slidenum">
              <a:rPr kumimoji="1" lang="ja-JP" altLang="en-US" smtClean="0"/>
              <a:t>42</a:t>
            </a:fld>
            <a:endParaRPr kumimoji="1" lang="ja-JP" altLang="en-US"/>
          </a:p>
        </p:txBody>
      </p:sp>
      <p:pic>
        <p:nvPicPr>
          <p:cNvPr id="4" name="図 3">
            <a:extLst>
              <a:ext uri="{FF2B5EF4-FFF2-40B4-BE49-F238E27FC236}">
                <a16:creationId xmlns:a16="http://schemas.microsoft.com/office/drawing/2014/main" id="{9E9BB4D6-72BC-44C6-841D-81941CF0401B}"/>
              </a:ext>
            </a:extLst>
          </p:cNvPr>
          <p:cNvPicPr>
            <a:picLocks noChangeAspect="1"/>
          </p:cNvPicPr>
          <p:nvPr/>
        </p:nvPicPr>
        <p:blipFill>
          <a:blip r:embed="rId2"/>
          <a:stretch>
            <a:fillRect/>
          </a:stretch>
        </p:blipFill>
        <p:spPr>
          <a:xfrm>
            <a:off x="-73679" y="244475"/>
            <a:ext cx="9217679" cy="5482335"/>
          </a:xfrm>
          <a:prstGeom prst="rect">
            <a:avLst/>
          </a:prstGeom>
        </p:spPr>
      </p:pic>
    </p:spTree>
    <p:extLst>
      <p:ext uri="{BB962C8B-B14F-4D97-AF65-F5344CB8AC3E}">
        <p14:creationId xmlns:p14="http://schemas.microsoft.com/office/powerpoint/2010/main" val="16968632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C39036A-7F5B-4C7E-A92E-0F1231D25D26}"/>
              </a:ext>
            </a:extLst>
          </p:cNvPr>
          <p:cNvPicPr>
            <a:picLocks noChangeAspect="1"/>
          </p:cNvPicPr>
          <p:nvPr/>
        </p:nvPicPr>
        <p:blipFill>
          <a:blip r:embed="rId2"/>
          <a:stretch>
            <a:fillRect/>
          </a:stretch>
        </p:blipFill>
        <p:spPr>
          <a:xfrm>
            <a:off x="0" y="0"/>
            <a:ext cx="9250017" cy="6565860"/>
          </a:xfrm>
          <a:prstGeom prst="rect">
            <a:avLst/>
          </a:prstGeom>
        </p:spPr>
      </p:pic>
      <p:sp>
        <p:nvSpPr>
          <p:cNvPr id="2" name="スライド番号プレースホルダー 1">
            <a:extLst>
              <a:ext uri="{FF2B5EF4-FFF2-40B4-BE49-F238E27FC236}">
                <a16:creationId xmlns:a16="http://schemas.microsoft.com/office/drawing/2014/main" id="{7AF7EDB1-8CE0-46C9-8533-78C88B471025}"/>
              </a:ext>
            </a:extLst>
          </p:cNvPr>
          <p:cNvSpPr>
            <a:spLocks noGrp="1"/>
          </p:cNvSpPr>
          <p:nvPr>
            <p:ph type="sldNum" sz="quarter" idx="12"/>
          </p:nvPr>
        </p:nvSpPr>
        <p:spPr/>
        <p:txBody>
          <a:bodyPr/>
          <a:lstStyle/>
          <a:p>
            <a:fld id="{1557A453-9820-4273-9442-1A1DE1698562}" type="slidenum">
              <a:rPr kumimoji="1" lang="ja-JP" altLang="en-US" smtClean="0"/>
              <a:t>43</a:t>
            </a:fld>
            <a:endParaRPr kumimoji="1" lang="ja-JP" altLang="en-US"/>
          </a:p>
        </p:txBody>
      </p:sp>
    </p:spTree>
    <p:extLst>
      <p:ext uri="{BB962C8B-B14F-4D97-AF65-F5344CB8AC3E}">
        <p14:creationId xmlns:p14="http://schemas.microsoft.com/office/powerpoint/2010/main" val="1368171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53E7C6-4830-4E7A-BDE5-23B706EAD519}"/>
              </a:ext>
            </a:extLst>
          </p:cNvPr>
          <p:cNvSpPr>
            <a:spLocks noGrp="1"/>
          </p:cNvSpPr>
          <p:nvPr>
            <p:ph type="title"/>
          </p:nvPr>
        </p:nvSpPr>
        <p:spPr>
          <a:xfrm>
            <a:off x="628649" y="365126"/>
            <a:ext cx="8316567" cy="1225135"/>
          </a:xfrm>
        </p:spPr>
        <p:txBody>
          <a:bodyPr/>
          <a:lstStyle/>
          <a:p>
            <a:r>
              <a:rPr kumimoji="1" lang="ja-JP" altLang="en-US" dirty="0">
                <a:latin typeface="BIZ UDPゴシック" panose="020B0400000000000000" pitchFamily="50" charset="-128"/>
                <a:ea typeface="BIZ UDPゴシック" panose="020B0400000000000000" pitchFamily="50" charset="-128"/>
              </a:rPr>
              <a:t>しかしホットパック・レトルトでは</a:t>
            </a:r>
          </a:p>
        </p:txBody>
      </p:sp>
      <p:sp>
        <p:nvSpPr>
          <p:cNvPr id="3" name="コンテンツ プレースホルダー 2">
            <a:extLst>
              <a:ext uri="{FF2B5EF4-FFF2-40B4-BE49-F238E27FC236}">
                <a16:creationId xmlns:a16="http://schemas.microsoft.com/office/drawing/2014/main" id="{9350BFF1-BCA5-4DBF-B5BA-65E66C91F102}"/>
              </a:ext>
            </a:extLst>
          </p:cNvPr>
          <p:cNvSpPr>
            <a:spLocks noGrp="1"/>
          </p:cNvSpPr>
          <p:nvPr>
            <p:ph idx="1"/>
          </p:nvPr>
        </p:nvSpPr>
        <p:spPr>
          <a:xfrm>
            <a:off x="628650" y="1399599"/>
            <a:ext cx="7886700" cy="4351338"/>
          </a:xfrm>
        </p:spPr>
        <p:txBody>
          <a:bodyPr>
            <a:normAutofit/>
          </a:bodyPr>
          <a:lstStyle/>
          <a:p>
            <a:r>
              <a:rPr lang="ja-JP" altLang="en-US" dirty="0">
                <a:latin typeface="BIZ UDPゴシック" panose="020B0400000000000000" pitchFamily="50" charset="-128"/>
                <a:ea typeface="BIZ UDPゴシック" panose="020B0400000000000000" pitchFamily="50" charset="-128"/>
              </a:rPr>
              <a:t>プロセスが単純で　操作因子が少なく　機器側の異常が端的に結果への因果関係を結んでしまうため</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トラブルシューティングは　かなり簡単な方に属する</a:t>
            </a:r>
            <a:endParaRPr lang="en-US" altLang="ja-JP"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4BEE7ACD-69BE-42F7-82DB-E22421574DC2}"/>
              </a:ext>
            </a:extLst>
          </p:cNvPr>
          <p:cNvSpPr>
            <a:spLocks noGrp="1"/>
          </p:cNvSpPr>
          <p:nvPr>
            <p:ph type="sldNum" sz="quarter" idx="12"/>
          </p:nvPr>
        </p:nvSpPr>
        <p:spPr/>
        <p:txBody>
          <a:bodyPr/>
          <a:lstStyle/>
          <a:p>
            <a:fld id="{1557A453-9820-4273-9442-1A1DE1698562}" type="slidenum">
              <a:rPr kumimoji="1" lang="ja-JP" altLang="en-US" smtClean="0"/>
              <a:t>44</a:t>
            </a:fld>
            <a:endParaRPr kumimoji="1" lang="ja-JP" altLang="en-US"/>
          </a:p>
        </p:txBody>
      </p:sp>
      <p:sp>
        <p:nvSpPr>
          <p:cNvPr id="5" name="テキスト ボックス 4">
            <a:extLst>
              <a:ext uri="{FF2B5EF4-FFF2-40B4-BE49-F238E27FC236}">
                <a16:creationId xmlns:a16="http://schemas.microsoft.com/office/drawing/2014/main" id="{2597093E-D5E7-4B3B-9EFF-A3962CABEE93}"/>
              </a:ext>
            </a:extLst>
          </p:cNvPr>
          <p:cNvSpPr txBox="1"/>
          <p:nvPr/>
        </p:nvSpPr>
        <p:spPr>
          <a:xfrm>
            <a:off x="1070782" y="4381183"/>
            <a:ext cx="6048451" cy="1077218"/>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pPr algn="ctr"/>
            <a:r>
              <a:rPr kumimoji="1" lang="ja-JP" altLang="en-US" sz="3200" dirty="0">
                <a:latin typeface="BIZ UDPゴシック" panose="020B0400000000000000" pitchFamily="50" charset="-128"/>
                <a:ea typeface="BIZ UDPゴシック" panose="020B0400000000000000" pitchFamily="50" charset="-128"/>
              </a:rPr>
              <a:t>忘れてはいけない：</a:t>
            </a:r>
            <a:endParaRPr kumimoji="1" lang="en-US" altLang="ja-JP" sz="3200" dirty="0">
              <a:latin typeface="BIZ UDPゴシック" panose="020B0400000000000000" pitchFamily="50" charset="-128"/>
              <a:ea typeface="BIZ UDPゴシック" panose="020B0400000000000000" pitchFamily="50" charset="-128"/>
            </a:endParaRPr>
          </a:p>
          <a:p>
            <a:pPr algn="ctr"/>
            <a:r>
              <a:rPr kumimoji="1" lang="ja-JP" altLang="en-US" sz="3200" dirty="0">
                <a:latin typeface="BIZ UDPゴシック" panose="020B0400000000000000" pitchFamily="50" charset="-128"/>
                <a:ea typeface="BIZ UDPゴシック" panose="020B0400000000000000" pitchFamily="50" charset="-128"/>
              </a:rPr>
              <a:t>レトルトでは食品安全が絡みがち</a:t>
            </a:r>
          </a:p>
        </p:txBody>
      </p:sp>
    </p:spTree>
    <p:extLst>
      <p:ext uri="{BB962C8B-B14F-4D97-AF65-F5344CB8AC3E}">
        <p14:creationId xmlns:p14="http://schemas.microsoft.com/office/powerpoint/2010/main" val="13676099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53E7C6-4830-4E7A-BDE5-23B706EAD519}"/>
              </a:ext>
            </a:extLst>
          </p:cNvPr>
          <p:cNvSpPr>
            <a:spLocks noGrp="1"/>
          </p:cNvSpPr>
          <p:nvPr>
            <p:ph type="title"/>
          </p:nvPr>
        </p:nvSpPr>
        <p:spPr>
          <a:xfrm>
            <a:off x="628649" y="365126"/>
            <a:ext cx="8316567" cy="1225135"/>
          </a:xfrm>
        </p:spPr>
        <p:txBody>
          <a:bodyPr>
            <a:normAutofit/>
          </a:bodyPr>
          <a:lstStyle/>
          <a:p>
            <a:r>
              <a:rPr lang="ja-JP" altLang="en-US" dirty="0">
                <a:latin typeface="BIZ UDPゴシック" panose="020B0400000000000000" pitchFamily="50" charset="-128"/>
                <a:ea typeface="BIZ UDPゴシック" panose="020B0400000000000000" pitchFamily="50" charset="-128"/>
              </a:rPr>
              <a:t>対してアセプティック</a:t>
            </a:r>
            <a:r>
              <a:rPr kumimoji="1" lang="ja-JP" altLang="en-US" dirty="0">
                <a:latin typeface="BIZ UDPゴシック" panose="020B0400000000000000" pitchFamily="50" charset="-128"/>
                <a:ea typeface="BIZ UDPゴシック" panose="020B0400000000000000" pitchFamily="50" charset="-128"/>
              </a:rPr>
              <a:t>では</a:t>
            </a:r>
          </a:p>
        </p:txBody>
      </p:sp>
      <p:sp>
        <p:nvSpPr>
          <p:cNvPr id="3" name="コンテンツ プレースホルダー 2">
            <a:extLst>
              <a:ext uri="{FF2B5EF4-FFF2-40B4-BE49-F238E27FC236}">
                <a16:creationId xmlns:a16="http://schemas.microsoft.com/office/drawing/2014/main" id="{9350BFF1-BCA5-4DBF-B5BA-65E66C91F102}"/>
              </a:ext>
            </a:extLst>
          </p:cNvPr>
          <p:cNvSpPr>
            <a:spLocks noGrp="1"/>
          </p:cNvSpPr>
          <p:nvPr>
            <p:ph idx="1"/>
          </p:nvPr>
        </p:nvSpPr>
        <p:spPr>
          <a:xfrm>
            <a:off x="724702" y="1433829"/>
            <a:ext cx="7886700" cy="4351338"/>
          </a:xfrm>
        </p:spPr>
        <p:txBody>
          <a:bodyPr>
            <a:normAutofit/>
          </a:bodyPr>
          <a:lstStyle/>
          <a:p>
            <a:r>
              <a:rPr lang="ja-JP" altLang="en-US" dirty="0">
                <a:latin typeface="BIZ UDPゴシック" panose="020B0400000000000000" pitchFamily="50" charset="-128"/>
                <a:ea typeface="BIZ UDPゴシック" panose="020B0400000000000000" pitchFamily="50" charset="-128"/>
              </a:rPr>
              <a:t>プロセスが複雑で　操作因子が多い（内容物滅菌、包材滅菌、機器滅菌、無菌性の維持）、さらに殺菌に使用する媒体も　熱水、蒸気、過熱蒸気、空気と蒸気の混合物、乾熱、薬剤、ガス、放射線などの化学滅菌と多岐にわたる。</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包材の密封性の確保は　高速、薬剤による阻害、軟包材が多くピンホールをつくりやすいため　困難であることが多い。</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原因と結果の因果関係を突き止めることが困難</a:t>
            </a:r>
            <a:endParaRPr lang="en-US" altLang="ja-JP"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4BEE7ACD-69BE-42F7-82DB-E22421574DC2}"/>
              </a:ext>
            </a:extLst>
          </p:cNvPr>
          <p:cNvSpPr>
            <a:spLocks noGrp="1"/>
          </p:cNvSpPr>
          <p:nvPr>
            <p:ph type="sldNum" sz="quarter" idx="12"/>
          </p:nvPr>
        </p:nvSpPr>
        <p:spPr/>
        <p:txBody>
          <a:bodyPr/>
          <a:lstStyle/>
          <a:p>
            <a:fld id="{1557A453-9820-4273-9442-1A1DE1698562}" type="slidenum">
              <a:rPr kumimoji="1" lang="ja-JP" altLang="en-US" smtClean="0"/>
              <a:t>45</a:t>
            </a:fld>
            <a:endParaRPr kumimoji="1" lang="ja-JP" altLang="en-US"/>
          </a:p>
        </p:txBody>
      </p:sp>
      <p:sp>
        <p:nvSpPr>
          <p:cNvPr id="5" name="テキスト ボックス 4">
            <a:extLst>
              <a:ext uri="{FF2B5EF4-FFF2-40B4-BE49-F238E27FC236}">
                <a16:creationId xmlns:a16="http://schemas.microsoft.com/office/drawing/2014/main" id="{2597093E-D5E7-4B3B-9EFF-A3962CABEE93}"/>
              </a:ext>
            </a:extLst>
          </p:cNvPr>
          <p:cNvSpPr txBox="1"/>
          <p:nvPr/>
        </p:nvSpPr>
        <p:spPr>
          <a:xfrm>
            <a:off x="661918" y="5628734"/>
            <a:ext cx="7853432" cy="584775"/>
          </a:xfrm>
          <a:prstGeom prst="rect">
            <a:avLst/>
          </a:prstGeom>
          <a:solidFill>
            <a:srgbClr val="FF99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トラブルシューティングの「極」がここにある</a:t>
            </a:r>
          </a:p>
        </p:txBody>
      </p:sp>
      <p:sp>
        <p:nvSpPr>
          <p:cNvPr id="6" name="テキスト ボックス 5">
            <a:extLst>
              <a:ext uri="{FF2B5EF4-FFF2-40B4-BE49-F238E27FC236}">
                <a16:creationId xmlns:a16="http://schemas.microsoft.com/office/drawing/2014/main" id="{0466BCF2-1CC0-4569-8D9B-E5B8DC6DF1ED}"/>
              </a:ext>
            </a:extLst>
          </p:cNvPr>
          <p:cNvSpPr txBox="1"/>
          <p:nvPr/>
        </p:nvSpPr>
        <p:spPr>
          <a:xfrm rot="16200000">
            <a:off x="-1557440" y="3136613"/>
            <a:ext cx="3853940" cy="584775"/>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pPr algn="ctr"/>
            <a:r>
              <a:rPr kumimoji="1" lang="ja-JP" altLang="en-US" sz="3200" dirty="0">
                <a:latin typeface="BIZ UDPゴシック" panose="020B0400000000000000" pitchFamily="50" charset="-128"/>
                <a:ea typeface="BIZ UDPゴシック" panose="020B0400000000000000" pitchFamily="50" charset="-128"/>
              </a:rPr>
              <a:t>食品安全が絡みがち</a:t>
            </a:r>
          </a:p>
        </p:txBody>
      </p:sp>
    </p:spTree>
    <p:extLst>
      <p:ext uri="{BB962C8B-B14F-4D97-AF65-F5344CB8AC3E}">
        <p14:creationId xmlns:p14="http://schemas.microsoft.com/office/powerpoint/2010/main" val="3805469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53E7C6-4830-4E7A-BDE5-23B706EAD519}"/>
              </a:ext>
            </a:extLst>
          </p:cNvPr>
          <p:cNvSpPr>
            <a:spLocks noGrp="1"/>
          </p:cNvSpPr>
          <p:nvPr>
            <p:ph type="title"/>
          </p:nvPr>
        </p:nvSpPr>
        <p:spPr>
          <a:xfrm>
            <a:off x="628649" y="365126"/>
            <a:ext cx="8316567" cy="1225135"/>
          </a:xfrm>
        </p:spPr>
        <p:txBody>
          <a:bodyPr>
            <a:normAutofit/>
          </a:bodyPr>
          <a:lstStyle/>
          <a:p>
            <a:r>
              <a:rPr lang="ja-JP" altLang="en-US" dirty="0">
                <a:latin typeface="BIZ UDPゴシック" panose="020B0400000000000000" pitchFamily="50" charset="-128"/>
                <a:ea typeface="BIZ UDPゴシック" panose="020B0400000000000000" pitchFamily="50" charset="-128"/>
              </a:rPr>
              <a:t>アセプティックの問題が</a:t>
            </a:r>
            <a:endParaRPr kumimoji="1" lang="ja-JP" altLang="en-US"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9350BFF1-BCA5-4DBF-B5BA-65E66C91F102}"/>
              </a:ext>
            </a:extLst>
          </p:cNvPr>
          <p:cNvSpPr>
            <a:spLocks noGrp="1"/>
          </p:cNvSpPr>
          <p:nvPr>
            <p:ph idx="1"/>
          </p:nvPr>
        </p:nvSpPr>
        <p:spPr>
          <a:xfrm>
            <a:off x="843582" y="1409917"/>
            <a:ext cx="7886700" cy="4351338"/>
          </a:xfrm>
        </p:spPr>
        <p:txBody>
          <a:bodyPr>
            <a:normAutofit/>
          </a:bodyPr>
          <a:lstStyle/>
          <a:p>
            <a:r>
              <a:rPr lang="ja-JP" altLang="en-US" dirty="0">
                <a:latin typeface="BIZ UDPゴシック" panose="020B0400000000000000" pitchFamily="50" charset="-128"/>
                <a:ea typeface="BIZ UDPゴシック" panose="020B0400000000000000" pitchFamily="50" charset="-128"/>
              </a:rPr>
              <a:t>日本で話題にならないのは「常温流通品」であっても　チルドの棚に置かれる、チルドの棚に置かないと売れない</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という商習慣に覆い隠されているのが大きな背景要因</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ついで　日本の流通過程が　「ジェントル」で　　　短距離でしかないことが　次の背景要因</a:t>
            </a:r>
            <a:endParaRPr lang="en-US" altLang="ja-JP" dirty="0">
              <a:latin typeface="BIZ UDPゴシック" panose="020B0400000000000000" pitchFamily="50" charset="-128"/>
              <a:ea typeface="BIZ UDPゴシック" panose="020B0400000000000000" pitchFamily="50" charset="-128"/>
            </a:endParaRPr>
          </a:p>
          <a:p>
            <a:r>
              <a:rPr lang="ja-JP" altLang="en-US" dirty="0">
                <a:solidFill>
                  <a:schemeClr val="accent2">
                    <a:lumMod val="50000"/>
                  </a:schemeClr>
                </a:solidFill>
                <a:latin typeface="BIZ UDPゴシック" panose="020B0400000000000000" pitchFamily="50" charset="-128"/>
                <a:ea typeface="BIZ UDPゴシック" panose="020B0400000000000000" pitchFamily="50" charset="-128"/>
              </a:rPr>
              <a:t>おそらく　非常食としての常温保管が　この闇をサーチライトで照らし出すことになるのでは？</a:t>
            </a:r>
            <a:endParaRPr lang="en-US" altLang="ja-JP" dirty="0">
              <a:solidFill>
                <a:schemeClr val="accent2">
                  <a:lumMod val="50000"/>
                </a:schemeClr>
              </a:solidFill>
              <a:latin typeface="BIZ UDPゴシック" panose="020B0400000000000000" pitchFamily="50" charset="-128"/>
              <a:ea typeface="BIZ UDPゴシック" panose="020B0400000000000000" pitchFamily="50" charset="-128"/>
            </a:endParaRPr>
          </a:p>
          <a:p>
            <a:pPr marL="0" indent="0">
              <a:buNone/>
            </a:pPr>
            <a:r>
              <a:rPr lang="ja-JP" altLang="en-US" dirty="0">
                <a:latin typeface="BIZ UDPゴシック" panose="020B0400000000000000" pitchFamily="50" charset="-128"/>
                <a:ea typeface="BIZ UDPゴシック" panose="020B0400000000000000" pitchFamily="50" charset="-128"/>
              </a:rPr>
              <a:t>　　　　　　</a:t>
            </a:r>
            <a:r>
              <a:rPr lang="ja-JP" altLang="en-US" dirty="0">
                <a:solidFill>
                  <a:srgbClr val="FF0000"/>
                </a:solidFill>
                <a:latin typeface="BIZ UDPゴシック" panose="020B0400000000000000" pitchFamily="50" charset="-128"/>
                <a:ea typeface="BIZ UDPゴシック" panose="020B0400000000000000" pitchFamily="50" charset="-128"/>
              </a:rPr>
              <a:t>淡路島の自社工場</a:t>
            </a:r>
            <a:endParaRPr lang="en-US" altLang="ja-JP" dirty="0">
              <a:solidFill>
                <a:srgbClr val="FF0000"/>
              </a:solidFill>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4BEE7ACD-69BE-42F7-82DB-E22421574DC2}"/>
              </a:ext>
            </a:extLst>
          </p:cNvPr>
          <p:cNvSpPr>
            <a:spLocks noGrp="1"/>
          </p:cNvSpPr>
          <p:nvPr>
            <p:ph type="sldNum" sz="quarter" idx="12"/>
          </p:nvPr>
        </p:nvSpPr>
        <p:spPr/>
        <p:txBody>
          <a:bodyPr/>
          <a:lstStyle/>
          <a:p>
            <a:fld id="{1557A453-9820-4273-9442-1A1DE1698562}" type="slidenum">
              <a:rPr kumimoji="1" lang="ja-JP" altLang="en-US" smtClean="0"/>
              <a:t>46</a:t>
            </a:fld>
            <a:endParaRPr kumimoji="1" lang="ja-JP" altLang="en-US"/>
          </a:p>
        </p:txBody>
      </p:sp>
      <p:sp>
        <p:nvSpPr>
          <p:cNvPr id="5" name="テキスト ボックス 4">
            <a:extLst>
              <a:ext uri="{FF2B5EF4-FFF2-40B4-BE49-F238E27FC236}">
                <a16:creationId xmlns:a16="http://schemas.microsoft.com/office/drawing/2014/main" id="{2597093E-D5E7-4B3B-9EFF-A3962CABEE93}"/>
              </a:ext>
            </a:extLst>
          </p:cNvPr>
          <p:cNvSpPr txBox="1"/>
          <p:nvPr/>
        </p:nvSpPr>
        <p:spPr>
          <a:xfrm>
            <a:off x="661918" y="5468868"/>
            <a:ext cx="7853432" cy="584775"/>
          </a:xfrm>
          <a:prstGeom prst="rect">
            <a:avLst/>
          </a:prstGeom>
          <a:solidFill>
            <a:srgbClr val="FF99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トラブルシューティングの「極」がここにある</a:t>
            </a:r>
          </a:p>
        </p:txBody>
      </p:sp>
      <p:sp>
        <p:nvSpPr>
          <p:cNvPr id="7" name="テキスト ボックス 6">
            <a:extLst>
              <a:ext uri="{FF2B5EF4-FFF2-40B4-BE49-F238E27FC236}">
                <a16:creationId xmlns:a16="http://schemas.microsoft.com/office/drawing/2014/main" id="{B1165E9A-0444-4E8A-8A7A-2710379A0D9A}"/>
              </a:ext>
            </a:extLst>
          </p:cNvPr>
          <p:cNvSpPr txBox="1"/>
          <p:nvPr/>
        </p:nvSpPr>
        <p:spPr>
          <a:xfrm rot="16200000">
            <a:off x="-1513252" y="3136613"/>
            <a:ext cx="3853940" cy="584775"/>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pPr algn="ctr"/>
            <a:r>
              <a:rPr kumimoji="1" lang="ja-JP" altLang="en-US" sz="3200" dirty="0">
                <a:latin typeface="BIZ UDPゴシック" panose="020B0400000000000000" pitchFamily="50" charset="-128"/>
                <a:ea typeface="BIZ UDPゴシック" panose="020B0400000000000000" pitchFamily="50" charset="-128"/>
              </a:rPr>
              <a:t>食品安全が絡みがち</a:t>
            </a:r>
          </a:p>
        </p:txBody>
      </p:sp>
    </p:spTree>
    <p:extLst>
      <p:ext uri="{BB962C8B-B14F-4D97-AF65-F5344CB8AC3E}">
        <p14:creationId xmlns:p14="http://schemas.microsoft.com/office/powerpoint/2010/main" val="32004998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114029-E946-4430-B387-187DBB82DD12}"/>
              </a:ext>
            </a:extLst>
          </p:cNvPr>
          <p:cNvSpPr>
            <a:spLocks noGrp="1"/>
          </p:cNvSpPr>
          <p:nvPr>
            <p:ph type="title"/>
          </p:nvPr>
        </p:nvSpPr>
        <p:spPr>
          <a:xfrm>
            <a:off x="1257300" y="2766218"/>
            <a:ext cx="7886700" cy="1325563"/>
          </a:xfrm>
        </p:spPr>
        <p:txBody>
          <a:bodyPr/>
          <a:lstStyle/>
          <a:p>
            <a:r>
              <a:rPr kumimoji="1" lang="ja-JP" altLang="en-US" dirty="0">
                <a:latin typeface="BIZ UDPゴシック" panose="020B0400000000000000" pitchFamily="50" charset="-128"/>
                <a:ea typeface="BIZ UDPゴシック" panose="020B0400000000000000" pitchFamily="50" charset="-128"/>
              </a:rPr>
              <a:t>基礎の基礎編の復習開始</a:t>
            </a:r>
          </a:p>
        </p:txBody>
      </p:sp>
      <p:sp>
        <p:nvSpPr>
          <p:cNvPr id="3" name="スライド番号プレースホルダー 2">
            <a:extLst>
              <a:ext uri="{FF2B5EF4-FFF2-40B4-BE49-F238E27FC236}">
                <a16:creationId xmlns:a16="http://schemas.microsoft.com/office/drawing/2014/main" id="{1D811715-90F3-4C65-A68A-25575ADC15D9}"/>
              </a:ext>
            </a:extLst>
          </p:cNvPr>
          <p:cNvSpPr>
            <a:spLocks noGrp="1"/>
          </p:cNvSpPr>
          <p:nvPr>
            <p:ph type="sldNum" sz="quarter" idx="12"/>
          </p:nvPr>
        </p:nvSpPr>
        <p:spPr/>
        <p:txBody>
          <a:bodyPr/>
          <a:lstStyle/>
          <a:p>
            <a:fld id="{1557A453-9820-4273-9442-1A1DE1698562}" type="slidenum">
              <a:rPr kumimoji="1" lang="ja-JP" altLang="en-US" smtClean="0"/>
              <a:t>47</a:t>
            </a:fld>
            <a:endParaRPr kumimoji="1" lang="ja-JP" altLang="en-US"/>
          </a:p>
        </p:txBody>
      </p:sp>
    </p:spTree>
    <p:extLst>
      <p:ext uri="{BB962C8B-B14F-4D97-AF65-F5344CB8AC3E}">
        <p14:creationId xmlns:p14="http://schemas.microsoft.com/office/powerpoint/2010/main" val="35533596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8B0CB717-1B0F-4E38-A7A6-3BFD77DDF4E7}"/>
              </a:ext>
            </a:extLst>
          </p:cNvPr>
          <p:cNvGrpSpPr/>
          <p:nvPr/>
        </p:nvGrpSpPr>
        <p:grpSpPr>
          <a:xfrm>
            <a:off x="681692" y="331304"/>
            <a:ext cx="7780615" cy="5537680"/>
            <a:chOff x="781878" y="887896"/>
            <a:chExt cx="7780615" cy="5537680"/>
          </a:xfrm>
        </p:grpSpPr>
        <p:cxnSp>
          <p:nvCxnSpPr>
            <p:cNvPr id="3" name="直線コネクタ 2">
              <a:extLst>
                <a:ext uri="{FF2B5EF4-FFF2-40B4-BE49-F238E27FC236}">
                  <a16:creationId xmlns:a16="http://schemas.microsoft.com/office/drawing/2014/main" id="{4C121C8C-25A1-4F89-A6ED-23340DEE1053}"/>
                </a:ext>
              </a:extLst>
            </p:cNvPr>
            <p:cNvCxnSpPr/>
            <p:nvPr/>
          </p:nvCxnSpPr>
          <p:spPr>
            <a:xfrm>
              <a:off x="781878" y="5923722"/>
              <a:ext cx="750073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0BF3FC01-CCAB-4FF6-AC41-F4D66958DA40}"/>
                </a:ext>
              </a:extLst>
            </p:cNvPr>
            <p:cNvCxnSpPr/>
            <p:nvPr/>
          </p:nvCxnSpPr>
          <p:spPr>
            <a:xfrm flipV="1">
              <a:off x="781878" y="887896"/>
              <a:ext cx="0" cy="502257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573DE025-F9FD-4DED-87BF-A5E6E3F4D95A}"/>
                </a:ext>
              </a:extLst>
            </p:cNvPr>
            <p:cNvSpPr txBox="1"/>
            <p:nvPr/>
          </p:nvSpPr>
          <p:spPr>
            <a:xfrm>
              <a:off x="2717362" y="6005829"/>
              <a:ext cx="476412" cy="369332"/>
            </a:xfrm>
            <a:prstGeom prst="rect">
              <a:avLst/>
            </a:prstGeom>
            <a:noFill/>
          </p:spPr>
          <p:txBody>
            <a:bodyPr wrap="square" rtlCol="0">
              <a:spAutoFit/>
            </a:bodyPr>
            <a:lstStyle/>
            <a:p>
              <a:r>
                <a:rPr kumimoji="1" lang="en-US" altLang="ja-JP"/>
                <a:t>4.0</a:t>
              </a:r>
              <a:endParaRPr kumimoji="1" lang="ja-JP" altLang="en-US" dirty="0"/>
            </a:p>
          </p:txBody>
        </p:sp>
        <p:sp>
          <p:nvSpPr>
            <p:cNvPr id="7" name="テキスト ボックス 6">
              <a:extLst>
                <a:ext uri="{FF2B5EF4-FFF2-40B4-BE49-F238E27FC236}">
                  <a16:creationId xmlns:a16="http://schemas.microsoft.com/office/drawing/2014/main" id="{46A2B515-8BAF-45C3-A09D-E3D2B7EB5E13}"/>
                </a:ext>
              </a:extLst>
            </p:cNvPr>
            <p:cNvSpPr txBox="1"/>
            <p:nvPr/>
          </p:nvSpPr>
          <p:spPr>
            <a:xfrm>
              <a:off x="5360043" y="6005829"/>
              <a:ext cx="476412" cy="369332"/>
            </a:xfrm>
            <a:prstGeom prst="rect">
              <a:avLst/>
            </a:prstGeom>
            <a:noFill/>
          </p:spPr>
          <p:txBody>
            <a:bodyPr wrap="none" rtlCol="0">
              <a:spAutoFit/>
            </a:bodyPr>
            <a:lstStyle/>
            <a:p>
              <a:r>
                <a:rPr kumimoji="1" lang="en-US" altLang="ja-JP" dirty="0"/>
                <a:t>4.6</a:t>
              </a:r>
              <a:endParaRPr kumimoji="1" lang="ja-JP" altLang="en-US" dirty="0"/>
            </a:p>
          </p:txBody>
        </p:sp>
        <p:sp>
          <p:nvSpPr>
            <p:cNvPr id="8" name="テキスト ボックス 7">
              <a:extLst>
                <a:ext uri="{FF2B5EF4-FFF2-40B4-BE49-F238E27FC236}">
                  <a16:creationId xmlns:a16="http://schemas.microsoft.com/office/drawing/2014/main" id="{D4FF8121-3C0D-492B-B2D8-357109589940}"/>
                </a:ext>
              </a:extLst>
            </p:cNvPr>
            <p:cNvSpPr txBox="1"/>
            <p:nvPr/>
          </p:nvSpPr>
          <p:spPr>
            <a:xfrm>
              <a:off x="8002724" y="6056244"/>
              <a:ext cx="559769" cy="369332"/>
            </a:xfrm>
            <a:prstGeom prst="rect">
              <a:avLst/>
            </a:prstGeom>
            <a:noFill/>
          </p:spPr>
          <p:txBody>
            <a:bodyPr wrap="none" rtlCol="0">
              <a:spAutoFit/>
            </a:bodyPr>
            <a:lstStyle/>
            <a:p>
              <a:r>
                <a:rPr kumimoji="1" lang="ja-JP" altLang="en-US" dirty="0" err="1"/>
                <a:t>ｐ</a:t>
              </a:r>
              <a:r>
                <a:rPr kumimoji="1" lang="en-US" altLang="ja-JP" dirty="0"/>
                <a:t>H</a:t>
              </a:r>
              <a:endParaRPr kumimoji="1" lang="ja-JP" altLang="en-US" dirty="0"/>
            </a:p>
          </p:txBody>
        </p:sp>
        <p:sp>
          <p:nvSpPr>
            <p:cNvPr id="9" name="楕円 8">
              <a:extLst>
                <a:ext uri="{FF2B5EF4-FFF2-40B4-BE49-F238E27FC236}">
                  <a16:creationId xmlns:a16="http://schemas.microsoft.com/office/drawing/2014/main" id="{0382E591-20B4-4B0E-84F4-784DC03A8895}"/>
                </a:ext>
              </a:extLst>
            </p:cNvPr>
            <p:cNvSpPr/>
            <p:nvPr/>
          </p:nvSpPr>
          <p:spPr>
            <a:xfrm>
              <a:off x="882896" y="1709530"/>
              <a:ext cx="1834461" cy="1960458"/>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ホットパック</a:t>
              </a:r>
            </a:p>
          </p:txBody>
        </p:sp>
        <p:sp>
          <p:nvSpPr>
            <p:cNvPr id="10" name="楕円 9">
              <a:extLst>
                <a:ext uri="{FF2B5EF4-FFF2-40B4-BE49-F238E27FC236}">
                  <a16:creationId xmlns:a16="http://schemas.microsoft.com/office/drawing/2014/main" id="{7BB0A435-4EF9-49B5-BC45-0BF46D7FAE5F}"/>
                </a:ext>
              </a:extLst>
            </p:cNvPr>
            <p:cNvSpPr/>
            <p:nvPr/>
          </p:nvSpPr>
          <p:spPr>
            <a:xfrm>
              <a:off x="3426648" y="1735602"/>
              <a:ext cx="1933381" cy="1960458"/>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前殺菌</a:t>
              </a:r>
              <a:r>
                <a:rPr kumimoji="1" lang="en-US" altLang="ja-JP" dirty="0">
                  <a:solidFill>
                    <a:schemeClr val="tx1"/>
                  </a:solidFill>
                </a:rPr>
                <a:t>+</a:t>
              </a:r>
              <a:r>
                <a:rPr kumimoji="1" lang="ja-JP" altLang="en-US" dirty="0">
                  <a:solidFill>
                    <a:schemeClr val="tx1"/>
                  </a:solidFill>
                </a:rPr>
                <a:t>ホットパック</a:t>
              </a:r>
            </a:p>
          </p:txBody>
        </p:sp>
        <p:sp>
          <p:nvSpPr>
            <p:cNvPr id="11" name="楕円 10">
              <a:extLst>
                <a:ext uri="{FF2B5EF4-FFF2-40B4-BE49-F238E27FC236}">
                  <a16:creationId xmlns:a16="http://schemas.microsoft.com/office/drawing/2014/main" id="{C5863A67-F033-4176-883F-9F4AC4AFEA69}"/>
                </a:ext>
              </a:extLst>
            </p:cNvPr>
            <p:cNvSpPr/>
            <p:nvPr/>
          </p:nvSpPr>
          <p:spPr>
            <a:xfrm>
              <a:off x="6189726" y="1709530"/>
              <a:ext cx="1933381" cy="1960458"/>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レトルト</a:t>
              </a:r>
            </a:p>
          </p:txBody>
        </p:sp>
        <p:sp>
          <p:nvSpPr>
            <p:cNvPr id="12" name="楕円 11">
              <a:extLst>
                <a:ext uri="{FF2B5EF4-FFF2-40B4-BE49-F238E27FC236}">
                  <a16:creationId xmlns:a16="http://schemas.microsoft.com/office/drawing/2014/main" id="{34288088-101A-486C-BAF0-A8CC77C7AB2D}"/>
                </a:ext>
              </a:extLst>
            </p:cNvPr>
            <p:cNvSpPr/>
            <p:nvPr/>
          </p:nvSpPr>
          <p:spPr>
            <a:xfrm>
              <a:off x="882896" y="4635685"/>
              <a:ext cx="4113665" cy="920991"/>
            </a:xfrm>
            <a:prstGeom prst="ellipse">
              <a:avLst/>
            </a:prstGeom>
            <a:solidFill>
              <a:schemeClr val="accent6">
                <a:lumMod val="60000"/>
                <a:lumOff val="4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HTST</a:t>
              </a:r>
              <a:endParaRPr kumimoji="1" lang="ja-JP" altLang="en-US" dirty="0">
                <a:solidFill>
                  <a:schemeClr val="tx1"/>
                </a:solidFill>
              </a:endParaRPr>
            </a:p>
          </p:txBody>
        </p:sp>
        <p:sp>
          <p:nvSpPr>
            <p:cNvPr id="13" name="楕円 12">
              <a:extLst>
                <a:ext uri="{FF2B5EF4-FFF2-40B4-BE49-F238E27FC236}">
                  <a16:creationId xmlns:a16="http://schemas.microsoft.com/office/drawing/2014/main" id="{BCB564F3-FB8D-4EC2-9B76-F41713D33738}"/>
                </a:ext>
              </a:extLst>
            </p:cNvPr>
            <p:cNvSpPr/>
            <p:nvPr/>
          </p:nvSpPr>
          <p:spPr>
            <a:xfrm>
              <a:off x="4382900" y="3787578"/>
              <a:ext cx="4179584" cy="848107"/>
            </a:xfrm>
            <a:prstGeom prst="ellipse">
              <a:avLst/>
            </a:prstGeom>
            <a:solidFill>
              <a:srgbClr val="92D05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UHT</a:t>
              </a:r>
              <a:endParaRPr kumimoji="1" lang="ja-JP" altLang="en-US" dirty="0">
                <a:solidFill>
                  <a:schemeClr val="tx1"/>
                </a:solidFill>
              </a:endParaRPr>
            </a:p>
          </p:txBody>
        </p:sp>
      </p:grpSp>
      <p:sp>
        <p:nvSpPr>
          <p:cNvPr id="15" name="テキスト ボックス 14">
            <a:extLst>
              <a:ext uri="{FF2B5EF4-FFF2-40B4-BE49-F238E27FC236}">
                <a16:creationId xmlns:a16="http://schemas.microsoft.com/office/drawing/2014/main" id="{8B26BF20-F34B-4CF5-9B17-B4B55E17A247}"/>
              </a:ext>
            </a:extLst>
          </p:cNvPr>
          <p:cNvSpPr txBox="1"/>
          <p:nvPr/>
        </p:nvSpPr>
        <p:spPr>
          <a:xfrm>
            <a:off x="914400" y="5965783"/>
            <a:ext cx="7268024" cy="584775"/>
          </a:xfrm>
          <a:prstGeom prst="rect">
            <a:avLst/>
          </a:prstGeom>
          <a:solidFill>
            <a:schemeClr val="bg1">
              <a:lumMod val="85000"/>
            </a:schemeClr>
          </a:solidFill>
          <a:ln>
            <a:solidFill>
              <a:schemeClr val="tx1"/>
            </a:solidFill>
          </a:ln>
        </p:spPr>
        <p:txBody>
          <a:bodyPr wrap="square" rtlCol="0">
            <a:spAutoFit/>
          </a:bodyPr>
          <a:lstStyle/>
          <a:p>
            <a:pPr algn="ctr"/>
            <a:r>
              <a:rPr kumimoji="1" lang="ja-JP" altLang="en-US" sz="3200" dirty="0"/>
              <a:t>水分活性＞</a:t>
            </a:r>
            <a:r>
              <a:rPr kumimoji="1" lang="en-US" altLang="ja-JP" sz="3200" dirty="0"/>
              <a:t>0.94</a:t>
            </a:r>
            <a:r>
              <a:rPr kumimoji="1" lang="ja-JP" altLang="en-US" sz="3200" dirty="0" err="1"/>
              <a:t>、</a:t>
            </a:r>
            <a:r>
              <a:rPr kumimoji="1" lang="ja-JP" altLang="en-US" sz="3200" dirty="0"/>
              <a:t>常温保存品</a:t>
            </a:r>
            <a:endParaRPr kumimoji="1" lang="en-US" altLang="ja-JP" sz="3200" dirty="0"/>
          </a:p>
        </p:txBody>
      </p:sp>
      <p:sp>
        <p:nvSpPr>
          <p:cNvPr id="2" name="スライド番号プレースホルダー 1">
            <a:extLst>
              <a:ext uri="{FF2B5EF4-FFF2-40B4-BE49-F238E27FC236}">
                <a16:creationId xmlns:a16="http://schemas.microsoft.com/office/drawing/2014/main" id="{33D69D99-A411-496C-9360-5F1FD9E02D00}"/>
              </a:ext>
            </a:extLst>
          </p:cNvPr>
          <p:cNvSpPr>
            <a:spLocks noGrp="1"/>
          </p:cNvSpPr>
          <p:nvPr>
            <p:ph type="sldNum" sz="quarter" idx="12"/>
          </p:nvPr>
        </p:nvSpPr>
        <p:spPr/>
        <p:txBody>
          <a:bodyPr/>
          <a:lstStyle/>
          <a:p>
            <a:fld id="{1557A453-9820-4273-9442-1A1DE1698562}" type="slidenum">
              <a:rPr kumimoji="1" lang="ja-JP" altLang="en-US" smtClean="0"/>
              <a:t>48</a:t>
            </a:fld>
            <a:endParaRPr kumimoji="1" lang="ja-JP" altLang="en-US"/>
          </a:p>
        </p:txBody>
      </p:sp>
    </p:spTree>
    <p:extLst>
      <p:ext uri="{BB962C8B-B14F-4D97-AF65-F5344CB8AC3E}">
        <p14:creationId xmlns:p14="http://schemas.microsoft.com/office/powerpoint/2010/main" val="29040170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4C121C8C-25A1-4F89-A6ED-23340DEE1053}"/>
              </a:ext>
            </a:extLst>
          </p:cNvPr>
          <p:cNvCxnSpPr/>
          <p:nvPr/>
        </p:nvCxnSpPr>
        <p:spPr>
          <a:xfrm>
            <a:off x="641936" y="5343268"/>
            <a:ext cx="750073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0BF3FC01-CCAB-4FF6-AC41-F4D66958DA40}"/>
              </a:ext>
            </a:extLst>
          </p:cNvPr>
          <p:cNvCxnSpPr/>
          <p:nvPr/>
        </p:nvCxnSpPr>
        <p:spPr>
          <a:xfrm flipV="1">
            <a:off x="641936" y="307442"/>
            <a:ext cx="0" cy="502257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573DE025-F9FD-4DED-87BF-A5E6E3F4D95A}"/>
              </a:ext>
            </a:extLst>
          </p:cNvPr>
          <p:cNvSpPr txBox="1"/>
          <p:nvPr/>
        </p:nvSpPr>
        <p:spPr>
          <a:xfrm>
            <a:off x="2577420" y="5425375"/>
            <a:ext cx="476412" cy="369332"/>
          </a:xfrm>
          <a:prstGeom prst="rect">
            <a:avLst/>
          </a:prstGeom>
          <a:noFill/>
        </p:spPr>
        <p:txBody>
          <a:bodyPr wrap="square" rtlCol="0">
            <a:spAutoFit/>
          </a:bodyPr>
          <a:lstStyle/>
          <a:p>
            <a:r>
              <a:rPr kumimoji="1" lang="en-US" altLang="ja-JP"/>
              <a:t>4.0</a:t>
            </a:r>
            <a:endParaRPr kumimoji="1" lang="ja-JP" altLang="en-US" dirty="0"/>
          </a:p>
        </p:txBody>
      </p:sp>
      <p:sp>
        <p:nvSpPr>
          <p:cNvPr id="7" name="テキスト ボックス 6">
            <a:extLst>
              <a:ext uri="{FF2B5EF4-FFF2-40B4-BE49-F238E27FC236}">
                <a16:creationId xmlns:a16="http://schemas.microsoft.com/office/drawing/2014/main" id="{46A2B515-8BAF-45C3-A09D-E3D2B7EB5E13}"/>
              </a:ext>
            </a:extLst>
          </p:cNvPr>
          <p:cNvSpPr txBox="1"/>
          <p:nvPr/>
        </p:nvSpPr>
        <p:spPr>
          <a:xfrm>
            <a:off x="5220101" y="5425375"/>
            <a:ext cx="476412" cy="369332"/>
          </a:xfrm>
          <a:prstGeom prst="rect">
            <a:avLst/>
          </a:prstGeom>
          <a:noFill/>
        </p:spPr>
        <p:txBody>
          <a:bodyPr wrap="none" rtlCol="0">
            <a:spAutoFit/>
          </a:bodyPr>
          <a:lstStyle/>
          <a:p>
            <a:r>
              <a:rPr kumimoji="1" lang="en-US" altLang="ja-JP" dirty="0"/>
              <a:t>4.6</a:t>
            </a:r>
            <a:endParaRPr kumimoji="1" lang="ja-JP" altLang="en-US" dirty="0"/>
          </a:p>
        </p:txBody>
      </p:sp>
      <p:sp>
        <p:nvSpPr>
          <p:cNvPr id="8" name="テキスト ボックス 7">
            <a:extLst>
              <a:ext uri="{FF2B5EF4-FFF2-40B4-BE49-F238E27FC236}">
                <a16:creationId xmlns:a16="http://schemas.microsoft.com/office/drawing/2014/main" id="{D4FF8121-3C0D-492B-B2D8-357109589940}"/>
              </a:ext>
            </a:extLst>
          </p:cNvPr>
          <p:cNvSpPr txBox="1"/>
          <p:nvPr/>
        </p:nvSpPr>
        <p:spPr>
          <a:xfrm>
            <a:off x="7862782" y="5475790"/>
            <a:ext cx="559769" cy="369332"/>
          </a:xfrm>
          <a:prstGeom prst="rect">
            <a:avLst/>
          </a:prstGeom>
          <a:noFill/>
        </p:spPr>
        <p:txBody>
          <a:bodyPr wrap="none" rtlCol="0">
            <a:spAutoFit/>
          </a:bodyPr>
          <a:lstStyle/>
          <a:p>
            <a:r>
              <a:rPr kumimoji="1" lang="ja-JP" altLang="en-US" dirty="0" err="1"/>
              <a:t>ｐ</a:t>
            </a:r>
            <a:r>
              <a:rPr kumimoji="1" lang="en-US" altLang="ja-JP" dirty="0"/>
              <a:t>H</a:t>
            </a:r>
            <a:endParaRPr kumimoji="1" lang="ja-JP" altLang="en-US" dirty="0"/>
          </a:p>
        </p:txBody>
      </p:sp>
      <p:sp>
        <p:nvSpPr>
          <p:cNvPr id="9" name="楕円 8">
            <a:extLst>
              <a:ext uri="{FF2B5EF4-FFF2-40B4-BE49-F238E27FC236}">
                <a16:creationId xmlns:a16="http://schemas.microsoft.com/office/drawing/2014/main" id="{0382E591-20B4-4B0E-84F4-784DC03A8895}"/>
              </a:ext>
            </a:extLst>
          </p:cNvPr>
          <p:cNvSpPr/>
          <p:nvPr/>
        </p:nvSpPr>
        <p:spPr>
          <a:xfrm>
            <a:off x="803351" y="1469699"/>
            <a:ext cx="3619952" cy="1960458"/>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ホットパック</a:t>
            </a:r>
          </a:p>
        </p:txBody>
      </p:sp>
      <p:sp>
        <p:nvSpPr>
          <p:cNvPr id="10" name="楕円 9">
            <a:extLst>
              <a:ext uri="{FF2B5EF4-FFF2-40B4-BE49-F238E27FC236}">
                <a16:creationId xmlns:a16="http://schemas.microsoft.com/office/drawing/2014/main" id="{7BB0A435-4EF9-49B5-BC45-0BF46D7FAE5F}"/>
              </a:ext>
            </a:extLst>
          </p:cNvPr>
          <p:cNvSpPr/>
          <p:nvPr/>
        </p:nvSpPr>
        <p:spPr>
          <a:xfrm>
            <a:off x="3798969" y="1155148"/>
            <a:ext cx="3423443" cy="1913228"/>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前殺菌</a:t>
            </a:r>
            <a:r>
              <a:rPr kumimoji="1" lang="en-US" altLang="ja-JP" dirty="0">
                <a:solidFill>
                  <a:schemeClr val="tx1"/>
                </a:solidFill>
              </a:rPr>
              <a:t>+</a:t>
            </a:r>
            <a:r>
              <a:rPr kumimoji="1" lang="ja-JP" altLang="en-US" dirty="0">
                <a:solidFill>
                  <a:schemeClr val="tx1"/>
                </a:solidFill>
              </a:rPr>
              <a:t>ホットパック</a:t>
            </a:r>
          </a:p>
        </p:txBody>
      </p:sp>
      <p:sp>
        <p:nvSpPr>
          <p:cNvPr id="11" name="楕円 10">
            <a:extLst>
              <a:ext uri="{FF2B5EF4-FFF2-40B4-BE49-F238E27FC236}">
                <a16:creationId xmlns:a16="http://schemas.microsoft.com/office/drawing/2014/main" id="{C5863A67-F033-4176-883F-9F4AC4AFEA69}"/>
              </a:ext>
            </a:extLst>
          </p:cNvPr>
          <p:cNvSpPr/>
          <p:nvPr/>
        </p:nvSpPr>
        <p:spPr>
          <a:xfrm>
            <a:off x="7222412" y="850733"/>
            <a:ext cx="1529021" cy="1960458"/>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レトルト</a:t>
            </a:r>
          </a:p>
        </p:txBody>
      </p:sp>
      <p:sp>
        <p:nvSpPr>
          <p:cNvPr id="12" name="楕円 11">
            <a:extLst>
              <a:ext uri="{FF2B5EF4-FFF2-40B4-BE49-F238E27FC236}">
                <a16:creationId xmlns:a16="http://schemas.microsoft.com/office/drawing/2014/main" id="{34288088-101A-486C-BAF0-A8CC77C7AB2D}"/>
              </a:ext>
            </a:extLst>
          </p:cNvPr>
          <p:cNvSpPr/>
          <p:nvPr/>
        </p:nvSpPr>
        <p:spPr>
          <a:xfrm>
            <a:off x="742954" y="4055231"/>
            <a:ext cx="6943303" cy="920991"/>
          </a:xfrm>
          <a:prstGeom prst="ellipse">
            <a:avLst/>
          </a:prstGeom>
          <a:solidFill>
            <a:schemeClr val="accent6">
              <a:lumMod val="60000"/>
              <a:lumOff val="40000"/>
            </a:schemeClr>
          </a:solidFill>
          <a:ln w="571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HTST</a:t>
            </a:r>
            <a:endParaRPr kumimoji="1" lang="ja-JP" altLang="en-US" dirty="0">
              <a:solidFill>
                <a:schemeClr val="tx1"/>
              </a:solidFill>
            </a:endParaRPr>
          </a:p>
        </p:txBody>
      </p:sp>
      <p:sp>
        <p:nvSpPr>
          <p:cNvPr id="13" name="楕円 12">
            <a:extLst>
              <a:ext uri="{FF2B5EF4-FFF2-40B4-BE49-F238E27FC236}">
                <a16:creationId xmlns:a16="http://schemas.microsoft.com/office/drawing/2014/main" id="{BCB564F3-FB8D-4EC2-9B76-F41713D33738}"/>
              </a:ext>
            </a:extLst>
          </p:cNvPr>
          <p:cNvSpPr/>
          <p:nvPr/>
        </p:nvSpPr>
        <p:spPr>
          <a:xfrm>
            <a:off x="3798969" y="3115606"/>
            <a:ext cx="4952465" cy="848107"/>
          </a:xfrm>
          <a:prstGeom prst="ellipse">
            <a:avLst/>
          </a:prstGeom>
          <a:solidFill>
            <a:srgbClr val="92D05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UHT</a:t>
            </a:r>
            <a:endParaRPr kumimoji="1" lang="ja-JP" altLang="en-US" dirty="0">
              <a:solidFill>
                <a:schemeClr val="tx1"/>
              </a:solidFill>
            </a:endParaRPr>
          </a:p>
        </p:txBody>
      </p:sp>
      <p:sp>
        <p:nvSpPr>
          <p:cNvPr id="15" name="テキスト ボックス 14">
            <a:extLst>
              <a:ext uri="{FF2B5EF4-FFF2-40B4-BE49-F238E27FC236}">
                <a16:creationId xmlns:a16="http://schemas.microsoft.com/office/drawing/2014/main" id="{8B26BF20-F34B-4CF5-9B17-B4B55E17A247}"/>
              </a:ext>
            </a:extLst>
          </p:cNvPr>
          <p:cNvSpPr txBox="1"/>
          <p:nvPr/>
        </p:nvSpPr>
        <p:spPr>
          <a:xfrm>
            <a:off x="914400" y="5965783"/>
            <a:ext cx="7268024" cy="584775"/>
          </a:xfrm>
          <a:prstGeom prst="rect">
            <a:avLst/>
          </a:prstGeom>
          <a:solidFill>
            <a:schemeClr val="bg1">
              <a:lumMod val="85000"/>
            </a:schemeClr>
          </a:solidFill>
          <a:ln>
            <a:solidFill>
              <a:schemeClr val="tx1"/>
            </a:solidFill>
          </a:ln>
        </p:spPr>
        <p:txBody>
          <a:bodyPr wrap="square" rtlCol="0">
            <a:spAutoFit/>
          </a:bodyPr>
          <a:lstStyle/>
          <a:p>
            <a:pPr algn="ctr"/>
            <a:r>
              <a:rPr kumimoji="1" lang="ja-JP" altLang="en-US" sz="3200" dirty="0"/>
              <a:t>水分活性＞</a:t>
            </a:r>
            <a:r>
              <a:rPr kumimoji="1" lang="en-US" altLang="ja-JP" sz="3200" dirty="0"/>
              <a:t>0.94</a:t>
            </a:r>
            <a:r>
              <a:rPr kumimoji="1" lang="ja-JP" altLang="en-US" sz="3200" dirty="0" err="1"/>
              <a:t>、</a:t>
            </a:r>
            <a:r>
              <a:rPr kumimoji="1" lang="ja-JP" altLang="en-US" sz="3200" dirty="0"/>
              <a:t>要冷蔵品</a:t>
            </a:r>
            <a:endParaRPr kumimoji="1" lang="en-US" altLang="ja-JP" sz="3200" dirty="0"/>
          </a:p>
        </p:txBody>
      </p:sp>
      <p:sp>
        <p:nvSpPr>
          <p:cNvPr id="16" name="楕円 15">
            <a:extLst>
              <a:ext uri="{FF2B5EF4-FFF2-40B4-BE49-F238E27FC236}">
                <a16:creationId xmlns:a16="http://schemas.microsoft.com/office/drawing/2014/main" id="{39CCC309-0295-4FBF-A5AD-297F280F22E5}"/>
              </a:ext>
            </a:extLst>
          </p:cNvPr>
          <p:cNvSpPr/>
          <p:nvPr/>
        </p:nvSpPr>
        <p:spPr>
          <a:xfrm>
            <a:off x="641936" y="2968441"/>
            <a:ext cx="1398894" cy="1162911"/>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無殺菌</a:t>
            </a:r>
          </a:p>
        </p:txBody>
      </p:sp>
      <p:sp>
        <p:nvSpPr>
          <p:cNvPr id="2" name="スライド番号プレースホルダー 1">
            <a:extLst>
              <a:ext uri="{FF2B5EF4-FFF2-40B4-BE49-F238E27FC236}">
                <a16:creationId xmlns:a16="http://schemas.microsoft.com/office/drawing/2014/main" id="{17ECECFB-CBE8-478D-806C-98EAD14F2C2A}"/>
              </a:ext>
            </a:extLst>
          </p:cNvPr>
          <p:cNvSpPr>
            <a:spLocks noGrp="1"/>
          </p:cNvSpPr>
          <p:nvPr>
            <p:ph type="sldNum" sz="quarter" idx="12"/>
          </p:nvPr>
        </p:nvSpPr>
        <p:spPr/>
        <p:txBody>
          <a:bodyPr/>
          <a:lstStyle/>
          <a:p>
            <a:fld id="{1557A453-9820-4273-9442-1A1DE1698562}" type="slidenum">
              <a:rPr kumimoji="1" lang="ja-JP" altLang="en-US" smtClean="0"/>
              <a:t>49</a:t>
            </a:fld>
            <a:endParaRPr kumimoji="1" lang="ja-JP" altLang="en-US"/>
          </a:p>
        </p:txBody>
      </p:sp>
    </p:spTree>
    <p:extLst>
      <p:ext uri="{BB962C8B-B14F-4D97-AF65-F5344CB8AC3E}">
        <p14:creationId xmlns:p14="http://schemas.microsoft.com/office/powerpoint/2010/main" val="2002333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5BA225-DBD5-4BDD-9930-AF09F38D5405}"/>
              </a:ext>
            </a:extLst>
          </p:cNvPr>
          <p:cNvSpPr>
            <a:spLocks noGrp="1"/>
          </p:cNvSpPr>
          <p:nvPr>
            <p:ph type="title"/>
          </p:nvPr>
        </p:nvSpPr>
        <p:spPr/>
        <p:txBody>
          <a:bodyPr/>
          <a:lstStyle/>
          <a:p>
            <a:r>
              <a:rPr kumimoji="1" lang="ja-JP" altLang="en-US" dirty="0">
                <a:solidFill>
                  <a:srgbClr val="FF0000"/>
                </a:solidFill>
                <a:latin typeface="BIZ UDPゴシック" panose="020B0400000000000000" pitchFamily="50" charset="-128"/>
                <a:ea typeface="BIZ UDPゴシック" panose="020B0400000000000000" pitchFamily="50" charset="-128"/>
              </a:rPr>
              <a:t>アジェンダ</a:t>
            </a:r>
          </a:p>
        </p:txBody>
      </p:sp>
      <p:sp>
        <p:nvSpPr>
          <p:cNvPr id="3" name="コンテンツ プレースホルダー 2">
            <a:extLst>
              <a:ext uri="{FF2B5EF4-FFF2-40B4-BE49-F238E27FC236}">
                <a16:creationId xmlns:a16="http://schemas.microsoft.com/office/drawing/2014/main" id="{ED5D8C82-0A2F-4293-BAFC-44C5B086368A}"/>
              </a:ext>
            </a:extLst>
          </p:cNvPr>
          <p:cNvSpPr>
            <a:spLocks noGrp="1"/>
          </p:cNvSpPr>
          <p:nvPr>
            <p:ph idx="1"/>
          </p:nvPr>
        </p:nvSpPr>
        <p:spPr/>
        <p:txBody>
          <a:bodyPr>
            <a:normAutofit/>
          </a:bodyPr>
          <a:lstStyle/>
          <a:p>
            <a:pPr>
              <a:buFont typeface="Wingdings" panose="05000000000000000000" pitchFamily="2" charset="2"/>
              <a:buChar char="n"/>
            </a:pPr>
            <a:r>
              <a:rPr lang="ja-JP" altLang="en-US" dirty="0">
                <a:latin typeface="BIZ UDPゴシック" panose="020B0400000000000000" pitchFamily="50" charset="-128"/>
                <a:ea typeface="BIZ UDPゴシック" panose="020B0400000000000000" pitchFamily="50" charset="-128"/>
              </a:rPr>
              <a:t>「応用編」の復習</a:t>
            </a:r>
            <a:endParaRPr lang="en-US" altLang="ja-JP"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n"/>
            </a:pPr>
            <a:endParaRPr lang="en-US" altLang="ja-JP"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n"/>
            </a:pPr>
            <a:r>
              <a:rPr lang="ja-JP" altLang="en-US" dirty="0">
                <a:solidFill>
                  <a:schemeClr val="bg1">
                    <a:lumMod val="65000"/>
                  </a:schemeClr>
                </a:solidFill>
                <a:latin typeface="BIZ UDPゴシック" panose="020B0400000000000000" pitchFamily="50" charset="-128"/>
                <a:ea typeface="BIZ UDPゴシック" panose="020B0400000000000000" pitchFamily="50" charset="-128"/>
              </a:rPr>
              <a:t>トラブルの様々</a:t>
            </a:r>
            <a:endParaRPr lang="en-US" altLang="ja-JP" dirty="0">
              <a:solidFill>
                <a:schemeClr val="bg1">
                  <a:lumMod val="65000"/>
                </a:schemeClr>
              </a:solidFill>
              <a:latin typeface="BIZ UDPゴシック" panose="020B0400000000000000" pitchFamily="50" charset="-128"/>
              <a:ea typeface="BIZ UDPゴシック" panose="020B0400000000000000" pitchFamily="50" charset="-128"/>
            </a:endParaRPr>
          </a:p>
          <a:p>
            <a:pPr marL="0" indent="0">
              <a:buNone/>
            </a:pPr>
            <a:endParaRPr kumimoji="1" lang="en-US" altLang="ja-JP" dirty="0">
              <a:solidFill>
                <a:schemeClr val="bg1">
                  <a:lumMod val="65000"/>
                </a:schemeClr>
              </a:solidFill>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n"/>
            </a:pPr>
            <a:r>
              <a:rPr lang="ja-JP" altLang="en-US" dirty="0">
                <a:solidFill>
                  <a:schemeClr val="bg1">
                    <a:lumMod val="65000"/>
                  </a:schemeClr>
                </a:solidFill>
                <a:latin typeface="BIZ UDPゴシック" panose="020B0400000000000000" pitchFamily="50" charset="-128"/>
                <a:ea typeface="BIZ UDPゴシック" panose="020B0400000000000000" pitchFamily="50" charset="-128"/>
              </a:rPr>
              <a:t>極みとしてのアセプイティックでのトラブルシューティング</a:t>
            </a:r>
            <a:endParaRPr kumimoji="1" lang="en-US" altLang="ja-JP" dirty="0">
              <a:solidFill>
                <a:schemeClr val="bg1">
                  <a:lumMod val="65000"/>
                </a:schemeClr>
              </a:solidFill>
              <a:latin typeface="BIZ UDPゴシック" panose="020B0400000000000000" pitchFamily="50" charset="-128"/>
              <a:ea typeface="BIZ UDPゴシック" panose="020B0400000000000000" pitchFamily="50" charset="-128"/>
            </a:endParaRPr>
          </a:p>
          <a:p>
            <a:pPr marL="0" indent="0">
              <a:buNone/>
            </a:pPr>
            <a:endParaRPr lang="en-US" altLang="ja-JP" dirty="0">
              <a:solidFill>
                <a:schemeClr val="bg1">
                  <a:lumMod val="65000"/>
                </a:schemeClr>
              </a:solidFill>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n"/>
            </a:pPr>
            <a:r>
              <a:rPr kumimoji="1" lang="ja-JP" altLang="en-US" dirty="0">
                <a:solidFill>
                  <a:schemeClr val="bg1">
                    <a:lumMod val="65000"/>
                  </a:schemeClr>
                </a:solidFill>
                <a:latin typeface="BIZ UDPゴシック" panose="020B0400000000000000" pitchFamily="50" charset="-128"/>
                <a:ea typeface="BIZ UDPゴシック" panose="020B0400000000000000" pitchFamily="50" charset="-128"/>
              </a:rPr>
              <a:t>理解度チェック</a:t>
            </a:r>
            <a:endParaRPr kumimoji="1" lang="en-US" altLang="ja-JP" dirty="0">
              <a:solidFill>
                <a:schemeClr val="bg1">
                  <a:lumMod val="65000"/>
                </a:schemeClr>
              </a:solidFill>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E5B8C3D4-2ABA-4865-96FB-B5DCE0492DBB}"/>
              </a:ext>
            </a:extLst>
          </p:cNvPr>
          <p:cNvSpPr>
            <a:spLocks noGrp="1"/>
          </p:cNvSpPr>
          <p:nvPr>
            <p:ph type="sldNum" sz="quarter" idx="12"/>
          </p:nvPr>
        </p:nvSpPr>
        <p:spPr/>
        <p:txBody>
          <a:bodyPr/>
          <a:lstStyle/>
          <a:p>
            <a:fld id="{4C37B8AF-CD2E-4D49-A539-A50CD89383E0}" type="slidenum">
              <a:rPr kumimoji="1" lang="ja-JP" altLang="en-US" smtClean="0"/>
              <a:pPr/>
              <a:t>5</a:t>
            </a:fld>
            <a:endParaRPr kumimoji="1" lang="ja-JP" altLang="en-US" dirty="0"/>
          </a:p>
        </p:txBody>
      </p:sp>
    </p:spTree>
    <p:extLst>
      <p:ext uri="{BB962C8B-B14F-4D97-AF65-F5344CB8AC3E}">
        <p14:creationId xmlns:p14="http://schemas.microsoft.com/office/powerpoint/2010/main" val="25093030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0C25A3-A61B-43E8-9B25-0EDEF5ACC744}"/>
              </a:ext>
            </a:extLst>
          </p:cNvPr>
          <p:cNvSpPr>
            <a:spLocks noGrp="1"/>
          </p:cNvSpPr>
          <p:nvPr>
            <p:ph type="title"/>
          </p:nvPr>
        </p:nvSpPr>
        <p:spPr>
          <a:xfrm>
            <a:off x="407090" y="524151"/>
            <a:ext cx="8329819" cy="1423918"/>
          </a:xfrm>
        </p:spPr>
        <p:txBody>
          <a:bodyPr>
            <a:noAutofit/>
          </a:bodyPr>
          <a:lstStyle/>
          <a:p>
            <a:r>
              <a:rPr lang="ja-JP" altLang="en-US" sz="5400" dirty="0">
                <a:latin typeface="BIZ UDPゴシック" panose="020B0400000000000000" pitchFamily="50" charset="-128"/>
                <a:ea typeface="BIZ UDPゴシック" panose="020B0400000000000000" pitchFamily="50" charset="-128"/>
              </a:rPr>
              <a:t>なぜ高温短時間の方が　　　通常好まれるか？</a:t>
            </a:r>
            <a:endParaRPr kumimoji="1" lang="ja-JP" altLang="en-US" sz="5400" dirty="0">
              <a:latin typeface="BIZ UDPゴシック" panose="020B0400000000000000" pitchFamily="50" charset="-128"/>
              <a:ea typeface="BIZ UDPゴシック" panose="020B0400000000000000" pitchFamily="50" charset="-128"/>
            </a:endParaRPr>
          </a:p>
        </p:txBody>
      </p:sp>
      <p:pic>
        <p:nvPicPr>
          <p:cNvPr id="4" name="コンテンツ プレースホルダー 3">
            <a:extLst>
              <a:ext uri="{FF2B5EF4-FFF2-40B4-BE49-F238E27FC236}">
                <a16:creationId xmlns:a16="http://schemas.microsoft.com/office/drawing/2014/main" id="{5A8470D2-0B2C-4EF0-BCE1-483D54544A2C}"/>
              </a:ext>
            </a:extLst>
          </p:cNvPr>
          <p:cNvPicPr>
            <a:picLocks noGrp="1" noChangeAspect="1"/>
          </p:cNvPicPr>
          <p:nvPr>
            <p:ph idx="1"/>
          </p:nvPr>
        </p:nvPicPr>
        <p:blipFill>
          <a:blip r:embed="rId2"/>
          <a:stretch>
            <a:fillRect/>
          </a:stretch>
        </p:blipFill>
        <p:spPr>
          <a:xfrm>
            <a:off x="132522" y="1948069"/>
            <a:ext cx="5234609" cy="2326493"/>
          </a:xfrm>
          <a:prstGeom prst="rect">
            <a:avLst/>
          </a:prstGeom>
        </p:spPr>
      </p:pic>
      <p:pic>
        <p:nvPicPr>
          <p:cNvPr id="6" name="図 5">
            <a:extLst>
              <a:ext uri="{FF2B5EF4-FFF2-40B4-BE49-F238E27FC236}">
                <a16:creationId xmlns:a16="http://schemas.microsoft.com/office/drawing/2014/main" id="{D7A792E9-9109-4551-ACCF-833020B91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4193530"/>
            <a:ext cx="4572000" cy="3009900"/>
          </a:xfrm>
          <a:prstGeom prst="rect">
            <a:avLst/>
          </a:prstGeom>
        </p:spPr>
      </p:pic>
      <p:sp>
        <p:nvSpPr>
          <p:cNvPr id="3" name="テキスト ボックス 2">
            <a:extLst>
              <a:ext uri="{FF2B5EF4-FFF2-40B4-BE49-F238E27FC236}">
                <a16:creationId xmlns:a16="http://schemas.microsoft.com/office/drawing/2014/main" id="{D0E3B0D9-D7DC-4343-9AC2-51CE123113D5}"/>
              </a:ext>
            </a:extLst>
          </p:cNvPr>
          <p:cNvSpPr txBox="1"/>
          <p:nvPr/>
        </p:nvSpPr>
        <p:spPr>
          <a:xfrm>
            <a:off x="5805525" y="2243211"/>
            <a:ext cx="3205953" cy="1200329"/>
          </a:xfrm>
          <a:prstGeom prst="rect">
            <a:avLst/>
          </a:prstGeom>
          <a:noFill/>
          <a:ln>
            <a:solidFill>
              <a:schemeClr val="bg2">
                <a:lumMod val="50000"/>
              </a:schemeClr>
            </a:solidFill>
          </a:ln>
        </p:spPr>
        <p:txBody>
          <a:bodyPr wrap="square" rtlCol="0">
            <a:spAutoFit/>
          </a:bodyPr>
          <a:lstStyle/>
          <a:p>
            <a:r>
              <a:rPr kumimoji="1" lang="ja-JP" altLang="en-US" dirty="0">
                <a:highlight>
                  <a:srgbClr val="FF7C80"/>
                </a:highlight>
              </a:rPr>
              <a:t>これがクックバリュー：</a:t>
            </a:r>
            <a:endParaRPr kumimoji="1" lang="en-US" altLang="ja-JP" dirty="0">
              <a:highlight>
                <a:srgbClr val="FF7C80"/>
              </a:highlight>
            </a:endParaRPr>
          </a:p>
          <a:p>
            <a:r>
              <a:rPr kumimoji="1" lang="ja-JP" altLang="en-US" dirty="0">
                <a:highlight>
                  <a:srgbClr val="FF7C80"/>
                </a:highlight>
              </a:rPr>
              <a:t>なにに着目するかで</a:t>
            </a:r>
            <a:r>
              <a:rPr kumimoji="1" lang="en-US" altLang="ja-JP" dirty="0">
                <a:highlight>
                  <a:srgbClr val="FF7C80"/>
                </a:highlight>
              </a:rPr>
              <a:t>UHT</a:t>
            </a:r>
            <a:r>
              <a:rPr kumimoji="1" lang="ja-JP" altLang="en-US" dirty="0">
                <a:highlight>
                  <a:srgbClr val="FF7C80"/>
                </a:highlight>
              </a:rPr>
              <a:t>の効果は　ポジティブにもなり、</a:t>
            </a:r>
            <a:endParaRPr kumimoji="1" lang="en-US" altLang="ja-JP" dirty="0">
              <a:highlight>
                <a:srgbClr val="FF7C80"/>
              </a:highlight>
            </a:endParaRPr>
          </a:p>
          <a:p>
            <a:r>
              <a:rPr kumimoji="1" lang="ja-JP" altLang="en-US" dirty="0">
                <a:highlight>
                  <a:srgbClr val="FF7C80"/>
                </a:highlight>
              </a:rPr>
              <a:t>ネガティブにもなる</a:t>
            </a:r>
            <a:endParaRPr kumimoji="1" lang="en-US" altLang="ja-JP" dirty="0">
              <a:highlight>
                <a:srgbClr val="FF7C80"/>
              </a:highlight>
            </a:endParaRPr>
          </a:p>
        </p:txBody>
      </p:sp>
      <p:sp>
        <p:nvSpPr>
          <p:cNvPr id="5" name="矢印: 下 4">
            <a:extLst>
              <a:ext uri="{FF2B5EF4-FFF2-40B4-BE49-F238E27FC236}">
                <a16:creationId xmlns:a16="http://schemas.microsoft.com/office/drawing/2014/main" id="{B46EC9B6-C6BF-4869-8EF5-F58E05787DA2}"/>
              </a:ext>
            </a:extLst>
          </p:cNvPr>
          <p:cNvSpPr/>
          <p:nvPr/>
        </p:nvSpPr>
        <p:spPr>
          <a:xfrm rot="3710667">
            <a:off x="5221658" y="2956034"/>
            <a:ext cx="290945" cy="87825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a:extLst>
              <a:ext uri="{FF2B5EF4-FFF2-40B4-BE49-F238E27FC236}">
                <a16:creationId xmlns:a16="http://schemas.microsoft.com/office/drawing/2014/main" id="{59DF4420-77C7-43CA-8964-F82D89E174D4}"/>
              </a:ext>
            </a:extLst>
          </p:cNvPr>
          <p:cNvSpPr>
            <a:spLocks noGrp="1"/>
          </p:cNvSpPr>
          <p:nvPr>
            <p:ph type="sldNum" sz="quarter" idx="12"/>
          </p:nvPr>
        </p:nvSpPr>
        <p:spPr/>
        <p:txBody>
          <a:bodyPr/>
          <a:lstStyle/>
          <a:p>
            <a:fld id="{1557A453-9820-4273-9442-1A1DE1698562}" type="slidenum">
              <a:rPr kumimoji="1" lang="ja-JP" altLang="en-US" smtClean="0"/>
              <a:t>50</a:t>
            </a:fld>
            <a:endParaRPr kumimoji="1" lang="ja-JP" altLang="en-US"/>
          </a:p>
        </p:txBody>
      </p:sp>
    </p:spTree>
    <p:extLst>
      <p:ext uri="{BB962C8B-B14F-4D97-AF65-F5344CB8AC3E}">
        <p14:creationId xmlns:p14="http://schemas.microsoft.com/office/powerpoint/2010/main" val="32831545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0B57854-B63C-434B-B259-5C4D753A3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477699"/>
            <a:ext cx="4876800" cy="2085975"/>
          </a:xfrm>
          <a:prstGeom prst="rect">
            <a:avLst/>
          </a:prstGeom>
        </p:spPr>
      </p:pic>
      <p:pic>
        <p:nvPicPr>
          <p:cNvPr id="7" name="図 6" descr="スクリーンショット が含まれている画像&#10;&#10;非常に高い精度で生成された説明">
            <a:extLst>
              <a:ext uri="{FF2B5EF4-FFF2-40B4-BE49-F238E27FC236}">
                <a16:creationId xmlns:a16="http://schemas.microsoft.com/office/drawing/2014/main" id="{0A73B0FC-79E4-41A8-8971-7495B2EA1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37" y="2741334"/>
            <a:ext cx="8600848" cy="3816627"/>
          </a:xfrm>
          <a:prstGeom prst="rect">
            <a:avLst/>
          </a:prstGeom>
        </p:spPr>
      </p:pic>
      <p:sp>
        <p:nvSpPr>
          <p:cNvPr id="8" name="テキスト ボックス 7">
            <a:extLst>
              <a:ext uri="{FF2B5EF4-FFF2-40B4-BE49-F238E27FC236}">
                <a16:creationId xmlns:a16="http://schemas.microsoft.com/office/drawing/2014/main" id="{9834993F-2A81-4355-8659-EF984BFD769D}"/>
              </a:ext>
            </a:extLst>
          </p:cNvPr>
          <p:cNvSpPr txBox="1"/>
          <p:nvPr/>
        </p:nvSpPr>
        <p:spPr>
          <a:xfrm>
            <a:off x="3445564" y="4649648"/>
            <a:ext cx="1351723" cy="707886"/>
          </a:xfrm>
          <a:prstGeom prst="rect">
            <a:avLst/>
          </a:prstGeom>
          <a:noFill/>
        </p:spPr>
        <p:txBody>
          <a:bodyPr wrap="square" rtlCol="0">
            <a:spAutoFit/>
          </a:bodyPr>
          <a:lstStyle/>
          <a:p>
            <a:r>
              <a:rPr kumimoji="1" lang="en-US" altLang="ja-JP" sz="4000" dirty="0">
                <a:highlight>
                  <a:srgbClr val="FF7C80"/>
                </a:highlight>
              </a:rPr>
              <a:t>X2</a:t>
            </a:r>
            <a:endParaRPr kumimoji="1" lang="ja-JP" altLang="en-US" sz="4000" dirty="0">
              <a:highlight>
                <a:srgbClr val="FF7C80"/>
              </a:highlight>
            </a:endParaRPr>
          </a:p>
        </p:txBody>
      </p:sp>
      <p:sp>
        <p:nvSpPr>
          <p:cNvPr id="11" name="テキスト ボックス 10">
            <a:extLst>
              <a:ext uri="{FF2B5EF4-FFF2-40B4-BE49-F238E27FC236}">
                <a16:creationId xmlns:a16="http://schemas.microsoft.com/office/drawing/2014/main" id="{61FE0DA9-473A-41AA-A60C-6B6C177BF143}"/>
              </a:ext>
            </a:extLst>
          </p:cNvPr>
          <p:cNvSpPr txBox="1"/>
          <p:nvPr/>
        </p:nvSpPr>
        <p:spPr>
          <a:xfrm>
            <a:off x="5658677" y="5954880"/>
            <a:ext cx="1351723" cy="707886"/>
          </a:xfrm>
          <a:prstGeom prst="rect">
            <a:avLst/>
          </a:prstGeom>
          <a:noFill/>
        </p:spPr>
        <p:txBody>
          <a:bodyPr wrap="square" rtlCol="0">
            <a:spAutoFit/>
          </a:bodyPr>
          <a:lstStyle/>
          <a:p>
            <a:r>
              <a:rPr kumimoji="1" lang="en-US" altLang="ja-JP" sz="4000" dirty="0">
                <a:highlight>
                  <a:srgbClr val="FF7C80"/>
                </a:highlight>
              </a:rPr>
              <a:t>X1.2</a:t>
            </a:r>
            <a:endParaRPr kumimoji="1" lang="ja-JP" altLang="en-US" sz="4000" dirty="0">
              <a:highlight>
                <a:srgbClr val="FF7C80"/>
              </a:highlight>
            </a:endParaRPr>
          </a:p>
        </p:txBody>
      </p:sp>
      <p:sp>
        <p:nvSpPr>
          <p:cNvPr id="2" name="スライド番号プレースホルダー 1">
            <a:extLst>
              <a:ext uri="{FF2B5EF4-FFF2-40B4-BE49-F238E27FC236}">
                <a16:creationId xmlns:a16="http://schemas.microsoft.com/office/drawing/2014/main" id="{9B330C87-8E1C-438A-8C8D-9BF93E3E5271}"/>
              </a:ext>
            </a:extLst>
          </p:cNvPr>
          <p:cNvSpPr>
            <a:spLocks noGrp="1"/>
          </p:cNvSpPr>
          <p:nvPr>
            <p:ph type="sldNum" sz="quarter" idx="12"/>
          </p:nvPr>
        </p:nvSpPr>
        <p:spPr/>
        <p:txBody>
          <a:bodyPr/>
          <a:lstStyle/>
          <a:p>
            <a:fld id="{1557A453-9820-4273-9442-1A1DE1698562}" type="slidenum">
              <a:rPr kumimoji="1" lang="ja-JP" altLang="en-US" smtClean="0"/>
              <a:t>51</a:t>
            </a:fld>
            <a:endParaRPr kumimoji="1" lang="ja-JP" altLang="en-US"/>
          </a:p>
        </p:txBody>
      </p:sp>
    </p:spTree>
    <p:extLst>
      <p:ext uri="{BB962C8B-B14F-4D97-AF65-F5344CB8AC3E}">
        <p14:creationId xmlns:p14="http://schemas.microsoft.com/office/powerpoint/2010/main" val="25075378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ドーナツ, 室内, 座っている, カップ が含まれている画像&#10;&#10;非常に高い精度で生成された説明">
            <a:extLst>
              <a:ext uri="{FF2B5EF4-FFF2-40B4-BE49-F238E27FC236}">
                <a16:creationId xmlns:a16="http://schemas.microsoft.com/office/drawing/2014/main" id="{DBDF6173-4C89-48CE-8764-80938FDFC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208" y="832498"/>
            <a:ext cx="3898366" cy="3289246"/>
          </a:xfrm>
          <a:prstGeom prst="rect">
            <a:avLst/>
          </a:prstGeom>
        </p:spPr>
      </p:pic>
      <p:pic>
        <p:nvPicPr>
          <p:cNvPr id="4" name="図 3">
            <a:extLst>
              <a:ext uri="{FF2B5EF4-FFF2-40B4-BE49-F238E27FC236}">
                <a16:creationId xmlns:a16="http://schemas.microsoft.com/office/drawing/2014/main" id="{7A199D47-907E-4171-A93C-2513991DE77D}"/>
              </a:ext>
            </a:extLst>
          </p:cNvPr>
          <p:cNvPicPr>
            <a:picLocks noChangeAspect="1"/>
          </p:cNvPicPr>
          <p:nvPr/>
        </p:nvPicPr>
        <p:blipFill>
          <a:blip r:embed="rId3"/>
          <a:stretch>
            <a:fillRect/>
          </a:stretch>
        </p:blipFill>
        <p:spPr>
          <a:xfrm rot="5400000">
            <a:off x="4875764" y="1839874"/>
            <a:ext cx="1405766" cy="5769935"/>
          </a:xfrm>
          <a:prstGeom prst="rect">
            <a:avLst/>
          </a:prstGeom>
        </p:spPr>
      </p:pic>
      <p:sp>
        <p:nvSpPr>
          <p:cNvPr id="5" name="テキスト ボックス 4">
            <a:extLst>
              <a:ext uri="{FF2B5EF4-FFF2-40B4-BE49-F238E27FC236}">
                <a16:creationId xmlns:a16="http://schemas.microsoft.com/office/drawing/2014/main" id="{58103DF0-7080-451B-88AB-10C0451846BE}"/>
              </a:ext>
            </a:extLst>
          </p:cNvPr>
          <p:cNvSpPr txBox="1"/>
          <p:nvPr/>
        </p:nvSpPr>
        <p:spPr>
          <a:xfrm>
            <a:off x="5578648" y="1496143"/>
            <a:ext cx="3167270" cy="1569660"/>
          </a:xfrm>
          <a:prstGeom prst="rect">
            <a:avLst/>
          </a:prstGeom>
          <a:noFill/>
        </p:spPr>
        <p:txBody>
          <a:bodyPr wrap="square" rtlCol="0">
            <a:spAutoFit/>
          </a:bodyPr>
          <a:lstStyle/>
          <a:p>
            <a:r>
              <a:rPr kumimoji="1" lang="ja-JP" altLang="en-US" sz="3200" dirty="0">
                <a:latin typeface="BIZ UDPゴシック" panose="020B0400000000000000" pitchFamily="50" charset="-128"/>
                <a:ea typeface="BIZ UDPゴシック" panose="020B0400000000000000" pitchFamily="50" charset="-128"/>
              </a:rPr>
              <a:t>ホールディングチューブの</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狭窄</a:t>
            </a:r>
          </a:p>
        </p:txBody>
      </p:sp>
      <p:sp>
        <p:nvSpPr>
          <p:cNvPr id="6" name="テキスト ボックス 5">
            <a:extLst>
              <a:ext uri="{FF2B5EF4-FFF2-40B4-BE49-F238E27FC236}">
                <a16:creationId xmlns:a16="http://schemas.microsoft.com/office/drawing/2014/main" id="{64316C4E-694E-46B8-8869-C49FB7E78B1C}"/>
              </a:ext>
            </a:extLst>
          </p:cNvPr>
          <p:cNvSpPr txBox="1"/>
          <p:nvPr/>
        </p:nvSpPr>
        <p:spPr>
          <a:xfrm>
            <a:off x="2000044" y="5644258"/>
            <a:ext cx="5162239" cy="1077218"/>
          </a:xfrm>
          <a:prstGeom prst="rect">
            <a:avLst/>
          </a:prstGeom>
          <a:noFill/>
        </p:spPr>
        <p:txBody>
          <a:bodyPr wrap="square" rtlCol="0">
            <a:spAutoFit/>
          </a:bodyPr>
          <a:lstStyle/>
          <a:p>
            <a:r>
              <a:rPr kumimoji="1" lang="ja-JP" altLang="en-US" sz="3200" dirty="0">
                <a:latin typeface="BIZ UDPゴシック" panose="020B0400000000000000" pitchFamily="50" charset="-128"/>
                <a:ea typeface="BIZ UDPゴシック" panose="020B0400000000000000" pitchFamily="50" charset="-128"/>
              </a:rPr>
              <a:t>ホールディングチューブ内での気泡発生</a:t>
            </a:r>
            <a:endParaRPr kumimoji="1" lang="en-US" altLang="ja-JP" sz="3200" dirty="0">
              <a:latin typeface="BIZ UDPゴシック" panose="020B0400000000000000" pitchFamily="50" charset="-128"/>
              <a:ea typeface="BIZ UDP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9250E8DF-D837-4CAB-A486-598F62EDA19E}"/>
              </a:ext>
            </a:extLst>
          </p:cNvPr>
          <p:cNvSpPr>
            <a:spLocks noGrp="1"/>
          </p:cNvSpPr>
          <p:nvPr>
            <p:ph type="sldNum" sz="quarter" idx="12"/>
          </p:nvPr>
        </p:nvSpPr>
        <p:spPr/>
        <p:txBody>
          <a:bodyPr/>
          <a:lstStyle/>
          <a:p>
            <a:fld id="{1557A453-9820-4273-9442-1A1DE1698562}" type="slidenum">
              <a:rPr kumimoji="1" lang="ja-JP" altLang="en-US" smtClean="0"/>
              <a:t>52</a:t>
            </a:fld>
            <a:endParaRPr kumimoji="1" lang="ja-JP" altLang="en-US"/>
          </a:p>
        </p:txBody>
      </p:sp>
    </p:spTree>
    <p:extLst>
      <p:ext uri="{BB962C8B-B14F-4D97-AF65-F5344CB8AC3E}">
        <p14:creationId xmlns:p14="http://schemas.microsoft.com/office/powerpoint/2010/main" val="34599176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ブラインド が含まれている画像&#10;&#10;高い精度で生成された説明">
            <a:extLst>
              <a:ext uri="{FF2B5EF4-FFF2-40B4-BE49-F238E27FC236}">
                <a16:creationId xmlns:a16="http://schemas.microsoft.com/office/drawing/2014/main" id="{55649099-4556-4AEE-8FA3-B86F13F668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1312736"/>
            <a:ext cx="8178799" cy="4232528"/>
          </a:xfrm>
          <a:prstGeom prst="rect">
            <a:avLst/>
          </a:prstGeom>
        </p:spPr>
      </p:pic>
      <p:sp>
        <p:nvSpPr>
          <p:cNvPr id="2" name="スライド番号プレースホルダー 1">
            <a:extLst>
              <a:ext uri="{FF2B5EF4-FFF2-40B4-BE49-F238E27FC236}">
                <a16:creationId xmlns:a16="http://schemas.microsoft.com/office/drawing/2014/main" id="{4C0B52FC-DD1A-4B52-AAFA-EA2EE8E379B6}"/>
              </a:ext>
            </a:extLst>
          </p:cNvPr>
          <p:cNvSpPr>
            <a:spLocks noGrp="1"/>
          </p:cNvSpPr>
          <p:nvPr>
            <p:ph type="sldNum" sz="quarter" idx="12"/>
          </p:nvPr>
        </p:nvSpPr>
        <p:spPr/>
        <p:txBody>
          <a:bodyPr/>
          <a:lstStyle/>
          <a:p>
            <a:fld id="{1557A453-9820-4273-9442-1A1DE1698562}" type="slidenum">
              <a:rPr kumimoji="1" lang="ja-JP" altLang="en-US" smtClean="0"/>
              <a:t>53</a:t>
            </a:fld>
            <a:endParaRPr kumimoji="1" lang="ja-JP" altLang="en-US"/>
          </a:p>
        </p:txBody>
      </p:sp>
    </p:spTree>
    <p:extLst>
      <p:ext uri="{BB962C8B-B14F-4D97-AF65-F5344CB8AC3E}">
        <p14:creationId xmlns:p14="http://schemas.microsoft.com/office/powerpoint/2010/main" val="26379276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ブラインド が含まれている画像&#10;&#10;高い精度で生成された説明">
            <a:extLst>
              <a:ext uri="{FF2B5EF4-FFF2-40B4-BE49-F238E27FC236}">
                <a16:creationId xmlns:a16="http://schemas.microsoft.com/office/drawing/2014/main" id="{1758DADA-9D93-40EE-B204-5F6BA27D41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257" y="1312736"/>
            <a:ext cx="8178799" cy="4232528"/>
          </a:xfrm>
          <a:prstGeom prst="rect">
            <a:avLst/>
          </a:prstGeom>
        </p:spPr>
      </p:pic>
      <p:sp>
        <p:nvSpPr>
          <p:cNvPr id="6" name="矢印: 下 5">
            <a:extLst>
              <a:ext uri="{FF2B5EF4-FFF2-40B4-BE49-F238E27FC236}">
                <a16:creationId xmlns:a16="http://schemas.microsoft.com/office/drawing/2014/main" id="{F3A3600E-D90F-4CFC-B845-83E8159CD536}"/>
              </a:ext>
            </a:extLst>
          </p:cNvPr>
          <p:cNvSpPr/>
          <p:nvPr/>
        </p:nvSpPr>
        <p:spPr>
          <a:xfrm rot="5400000">
            <a:off x="8498282" y="1961322"/>
            <a:ext cx="291548" cy="76862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C877DBDF-57D6-47E5-81BB-5AC483088994}"/>
              </a:ext>
            </a:extLst>
          </p:cNvPr>
          <p:cNvSpPr/>
          <p:nvPr/>
        </p:nvSpPr>
        <p:spPr>
          <a:xfrm>
            <a:off x="927652" y="2199861"/>
            <a:ext cx="7332091" cy="29154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524AAADC-5300-4DEE-8965-812A4FABE2EC}"/>
              </a:ext>
            </a:extLst>
          </p:cNvPr>
          <p:cNvSpPr/>
          <p:nvPr/>
        </p:nvSpPr>
        <p:spPr>
          <a:xfrm>
            <a:off x="927652" y="2914373"/>
            <a:ext cx="7332091" cy="29154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46847459-180B-4FE4-85FB-F354C71C489C}"/>
              </a:ext>
            </a:extLst>
          </p:cNvPr>
          <p:cNvSpPr/>
          <p:nvPr/>
        </p:nvSpPr>
        <p:spPr>
          <a:xfrm>
            <a:off x="950542" y="3652080"/>
            <a:ext cx="7332091" cy="29154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45FD6F2-53A0-4777-98F5-2403BD19F5FB}"/>
              </a:ext>
            </a:extLst>
          </p:cNvPr>
          <p:cNvSpPr/>
          <p:nvPr/>
        </p:nvSpPr>
        <p:spPr>
          <a:xfrm>
            <a:off x="950542" y="4423688"/>
            <a:ext cx="7332091" cy="29154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矢印: 下 2">
            <a:extLst>
              <a:ext uri="{FF2B5EF4-FFF2-40B4-BE49-F238E27FC236}">
                <a16:creationId xmlns:a16="http://schemas.microsoft.com/office/drawing/2014/main" id="{CEF75D7E-E1B0-40BE-80B3-65F32A8569A8}"/>
              </a:ext>
            </a:extLst>
          </p:cNvPr>
          <p:cNvSpPr/>
          <p:nvPr/>
        </p:nvSpPr>
        <p:spPr>
          <a:xfrm>
            <a:off x="7885595" y="1577009"/>
            <a:ext cx="291548" cy="768626"/>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63E3EEE2-84F2-459E-8F06-8CF571B8C29E}"/>
              </a:ext>
            </a:extLst>
          </p:cNvPr>
          <p:cNvSpPr>
            <a:spLocks noGrp="1"/>
          </p:cNvSpPr>
          <p:nvPr>
            <p:ph type="sldNum" sz="quarter" idx="12"/>
          </p:nvPr>
        </p:nvSpPr>
        <p:spPr/>
        <p:txBody>
          <a:bodyPr/>
          <a:lstStyle/>
          <a:p>
            <a:fld id="{1557A453-9820-4273-9442-1A1DE1698562}" type="slidenum">
              <a:rPr kumimoji="1" lang="ja-JP" altLang="en-US" smtClean="0"/>
              <a:t>54</a:t>
            </a:fld>
            <a:endParaRPr kumimoji="1" lang="ja-JP" altLang="en-US"/>
          </a:p>
        </p:txBody>
      </p:sp>
    </p:spTree>
    <p:extLst>
      <p:ext uri="{BB962C8B-B14F-4D97-AF65-F5344CB8AC3E}">
        <p14:creationId xmlns:p14="http://schemas.microsoft.com/office/powerpoint/2010/main" val="22557354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DE30E2B-BD3F-49A1-9ACC-217C8B855938}"/>
              </a:ext>
            </a:extLst>
          </p:cNvPr>
          <p:cNvPicPr>
            <a:picLocks noChangeAspect="1"/>
          </p:cNvPicPr>
          <p:nvPr/>
        </p:nvPicPr>
        <p:blipFill>
          <a:blip r:embed="rId2"/>
          <a:stretch>
            <a:fillRect/>
          </a:stretch>
        </p:blipFill>
        <p:spPr>
          <a:xfrm>
            <a:off x="606764" y="1725679"/>
            <a:ext cx="8210413" cy="4495799"/>
          </a:xfrm>
          <a:prstGeom prst="rect">
            <a:avLst/>
          </a:prstGeom>
        </p:spPr>
      </p:pic>
      <p:sp>
        <p:nvSpPr>
          <p:cNvPr id="3" name="楕円 2">
            <a:extLst>
              <a:ext uri="{FF2B5EF4-FFF2-40B4-BE49-F238E27FC236}">
                <a16:creationId xmlns:a16="http://schemas.microsoft.com/office/drawing/2014/main" id="{E54BCA6D-33F5-4BA8-93C7-C04AE308611F}"/>
              </a:ext>
            </a:extLst>
          </p:cNvPr>
          <p:cNvSpPr/>
          <p:nvPr/>
        </p:nvSpPr>
        <p:spPr>
          <a:xfrm>
            <a:off x="4552949" y="2333209"/>
            <a:ext cx="689113" cy="622852"/>
          </a:xfrm>
          <a:prstGeom prst="ellipse">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4361B6DB-15BE-4DE7-9CE0-7FA1B14155AF}"/>
              </a:ext>
            </a:extLst>
          </p:cNvPr>
          <p:cNvSpPr/>
          <p:nvPr/>
        </p:nvSpPr>
        <p:spPr>
          <a:xfrm>
            <a:off x="3060958" y="3087755"/>
            <a:ext cx="689113" cy="622852"/>
          </a:xfrm>
          <a:prstGeom prst="ellipse">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6AC7E07D-7511-44E1-AC9E-AF8E4C9C2B50}"/>
              </a:ext>
            </a:extLst>
          </p:cNvPr>
          <p:cNvSpPr/>
          <p:nvPr/>
        </p:nvSpPr>
        <p:spPr>
          <a:xfrm>
            <a:off x="5515152" y="3350726"/>
            <a:ext cx="689113" cy="622852"/>
          </a:xfrm>
          <a:prstGeom prst="ellipse">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2E92A7AC-9C67-4770-B968-90A5B6E13281}"/>
              </a:ext>
            </a:extLst>
          </p:cNvPr>
          <p:cNvSpPr/>
          <p:nvPr/>
        </p:nvSpPr>
        <p:spPr>
          <a:xfrm>
            <a:off x="8006879" y="2956061"/>
            <a:ext cx="689113" cy="622852"/>
          </a:xfrm>
          <a:prstGeom prst="ellipse">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CB1FC9CA-013F-48BF-82FF-E185E8821D5F}"/>
              </a:ext>
            </a:extLst>
          </p:cNvPr>
          <p:cNvSpPr/>
          <p:nvPr/>
        </p:nvSpPr>
        <p:spPr>
          <a:xfrm>
            <a:off x="6685063" y="2021783"/>
            <a:ext cx="689113" cy="622852"/>
          </a:xfrm>
          <a:prstGeom prst="ellipse">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83819E39-0577-449C-A435-5A066629FA46}"/>
              </a:ext>
            </a:extLst>
          </p:cNvPr>
          <p:cNvSpPr/>
          <p:nvPr/>
        </p:nvSpPr>
        <p:spPr>
          <a:xfrm>
            <a:off x="1372109" y="3399181"/>
            <a:ext cx="689113" cy="622852"/>
          </a:xfrm>
          <a:prstGeom prst="ellipse">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42D92C2C-A145-4BCD-BC14-484C509C45B5}"/>
              </a:ext>
            </a:extLst>
          </p:cNvPr>
          <p:cNvSpPr/>
          <p:nvPr/>
        </p:nvSpPr>
        <p:spPr>
          <a:xfrm>
            <a:off x="1927872" y="2021783"/>
            <a:ext cx="689113" cy="622852"/>
          </a:xfrm>
          <a:prstGeom prst="ellipse">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E2FA2EFB-22A4-4AA8-9EE5-229F5D1D8086}"/>
              </a:ext>
            </a:extLst>
          </p:cNvPr>
          <p:cNvSpPr>
            <a:spLocks noGrp="1"/>
          </p:cNvSpPr>
          <p:nvPr>
            <p:ph type="sldNum" sz="quarter" idx="12"/>
          </p:nvPr>
        </p:nvSpPr>
        <p:spPr/>
        <p:txBody>
          <a:bodyPr/>
          <a:lstStyle/>
          <a:p>
            <a:fld id="{1557A453-9820-4273-9442-1A1DE1698562}" type="slidenum">
              <a:rPr kumimoji="1" lang="ja-JP" altLang="en-US" smtClean="0"/>
              <a:t>55</a:t>
            </a:fld>
            <a:endParaRPr kumimoji="1" lang="ja-JP" altLang="en-US"/>
          </a:p>
        </p:txBody>
      </p:sp>
    </p:spTree>
    <p:extLst>
      <p:ext uri="{BB962C8B-B14F-4D97-AF65-F5344CB8AC3E}">
        <p14:creationId xmlns:p14="http://schemas.microsoft.com/office/powerpoint/2010/main" val="2417564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AE8747-32E6-4866-8E8E-2142D0AFBDE1}"/>
              </a:ext>
            </a:extLst>
          </p:cNvPr>
          <p:cNvSpPr>
            <a:spLocks noGrp="1"/>
          </p:cNvSpPr>
          <p:nvPr>
            <p:ph type="title"/>
          </p:nvPr>
        </p:nvSpPr>
        <p:spPr>
          <a:xfrm>
            <a:off x="314324" y="364496"/>
            <a:ext cx="8515350" cy="1212214"/>
          </a:xfrm>
        </p:spPr>
        <p:txBody>
          <a:bodyPr>
            <a:normAutofit/>
          </a:bodyPr>
          <a:lstStyle/>
          <a:p>
            <a:r>
              <a:rPr kumimoji="1" lang="ja-JP" altLang="en-US" dirty="0">
                <a:latin typeface="BIZ UDPゴシック" panose="020B0400000000000000" pitchFamily="50" charset="-128"/>
                <a:ea typeface="BIZ UDPゴシック" panose="020B0400000000000000" pitchFamily="50" charset="-128"/>
              </a:rPr>
              <a:t>連続殺菌機で失敗することもある</a:t>
            </a:r>
          </a:p>
        </p:txBody>
      </p:sp>
      <p:sp>
        <p:nvSpPr>
          <p:cNvPr id="3" name="コンテンツ プレースホルダー 2">
            <a:extLst>
              <a:ext uri="{FF2B5EF4-FFF2-40B4-BE49-F238E27FC236}">
                <a16:creationId xmlns:a16="http://schemas.microsoft.com/office/drawing/2014/main" id="{BEB708A6-C7DD-4AA4-B2F7-5014BA40B588}"/>
              </a:ext>
            </a:extLst>
          </p:cNvPr>
          <p:cNvSpPr>
            <a:spLocks noGrp="1"/>
          </p:cNvSpPr>
          <p:nvPr>
            <p:ph idx="1"/>
          </p:nvPr>
        </p:nvSpPr>
        <p:spPr>
          <a:xfrm>
            <a:off x="314324" y="1820861"/>
            <a:ext cx="8201025" cy="4694871"/>
          </a:xfrm>
        </p:spPr>
        <p:txBody>
          <a:bodyPr>
            <a:normAutofit/>
          </a:bodyPr>
          <a:lstStyle/>
          <a:p>
            <a:r>
              <a:rPr kumimoji="1" lang="en-US" altLang="ja-JP" sz="4000" dirty="0"/>
              <a:t>TAB</a:t>
            </a:r>
            <a:r>
              <a:rPr kumimoji="1" lang="ja-JP" altLang="en-US" sz="4000" dirty="0"/>
              <a:t>のように　想定以上の耐熱性を持つ菌に原材料が汚染されることもある</a:t>
            </a:r>
            <a:endParaRPr kumimoji="1" lang="en-US" altLang="ja-JP" sz="4000" dirty="0"/>
          </a:p>
          <a:p>
            <a:r>
              <a:rPr lang="ja-JP" altLang="en-US" sz="4000" dirty="0"/>
              <a:t>「砂漠の嵐」作戦のように　想定以上の保管温度による　耐熱性菌の発現で　ミルクが凝固</a:t>
            </a:r>
            <a:endParaRPr lang="en-US" altLang="ja-JP" sz="4000" dirty="0"/>
          </a:p>
          <a:p>
            <a:r>
              <a:rPr kumimoji="1" lang="ja-JP" altLang="en-US" sz="4000" dirty="0"/>
              <a:t>ロング</a:t>
            </a:r>
            <a:r>
              <a:rPr lang="ja-JP" altLang="en-US" sz="4000" dirty="0"/>
              <a:t>テイル</a:t>
            </a:r>
            <a:endParaRPr kumimoji="1" lang="ja-JP" altLang="en-US" sz="4000" dirty="0"/>
          </a:p>
        </p:txBody>
      </p:sp>
      <p:sp>
        <p:nvSpPr>
          <p:cNvPr id="4" name="正方形/長方形 3">
            <a:extLst>
              <a:ext uri="{FF2B5EF4-FFF2-40B4-BE49-F238E27FC236}">
                <a16:creationId xmlns:a16="http://schemas.microsoft.com/office/drawing/2014/main" id="{299E8111-C246-4885-9232-F1C7747CE84A}"/>
              </a:ext>
            </a:extLst>
          </p:cNvPr>
          <p:cNvSpPr/>
          <p:nvPr/>
        </p:nvSpPr>
        <p:spPr>
          <a:xfrm>
            <a:off x="171450" y="1576710"/>
            <a:ext cx="8658224" cy="1852290"/>
          </a:xfrm>
          <a:prstGeom prst="rect">
            <a:avLst/>
          </a:prstGeom>
          <a:solidFill>
            <a:srgbClr val="000000">
              <a:alpha val="3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CDF04331-04B6-4D54-B799-4ECBA4C61F96}"/>
              </a:ext>
            </a:extLst>
          </p:cNvPr>
          <p:cNvSpPr>
            <a:spLocks noGrp="1"/>
          </p:cNvSpPr>
          <p:nvPr>
            <p:ph type="sldNum" sz="quarter" idx="12"/>
          </p:nvPr>
        </p:nvSpPr>
        <p:spPr/>
        <p:txBody>
          <a:bodyPr/>
          <a:lstStyle/>
          <a:p>
            <a:fld id="{1557A453-9820-4273-9442-1A1DE1698562}" type="slidenum">
              <a:rPr kumimoji="1" lang="ja-JP" altLang="en-US" smtClean="0"/>
              <a:t>56</a:t>
            </a:fld>
            <a:endParaRPr kumimoji="1" lang="ja-JP" altLang="en-US"/>
          </a:p>
        </p:txBody>
      </p:sp>
    </p:spTree>
    <p:extLst>
      <p:ext uri="{BB962C8B-B14F-4D97-AF65-F5344CB8AC3E}">
        <p14:creationId xmlns:p14="http://schemas.microsoft.com/office/powerpoint/2010/main" val="26093572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FFC17A2-377E-4CDF-A31C-3A242A67E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1721675"/>
            <a:ext cx="8178799" cy="3414648"/>
          </a:xfrm>
          <a:prstGeom prst="rect">
            <a:avLst/>
          </a:prstGeom>
        </p:spPr>
      </p:pic>
      <p:sp>
        <p:nvSpPr>
          <p:cNvPr id="2" name="テキスト ボックス 1">
            <a:extLst>
              <a:ext uri="{FF2B5EF4-FFF2-40B4-BE49-F238E27FC236}">
                <a16:creationId xmlns:a16="http://schemas.microsoft.com/office/drawing/2014/main" id="{053A099C-7477-45BA-916B-DE62BD1686AD}"/>
              </a:ext>
            </a:extLst>
          </p:cNvPr>
          <p:cNvSpPr txBox="1"/>
          <p:nvPr/>
        </p:nvSpPr>
        <p:spPr>
          <a:xfrm>
            <a:off x="2690036" y="1924494"/>
            <a:ext cx="4246675" cy="646331"/>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似たような　あるいは　同じ属でも　　　　</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　　　　　　耐性の高い方へロングテイル</a:t>
            </a:r>
          </a:p>
        </p:txBody>
      </p:sp>
      <p:sp>
        <p:nvSpPr>
          <p:cNvPr id="4" name="スライド番号プレースホルダー 3">
            <a:extLst>
              <a:ext uri="{FF2B5EF4-FFF2-40B4-BE49-F238E27FC236}">
                <a16:creationId xmlns:a16="http://schemas.microsoft.com/office/drawing/2014/main" id="{1E1DF399-37F3-4317-BCA2-71B92F42C2E6}"/>
              </a:ext>
            </a:extLst>
          </p:cNvPr>
          <p:cNvSpPr>
            <a:spLocks noGrp="1"/>
          </p:cNvSpPr>
          <p:nvPr>
            <p:ph type="sldNum" sz="quarter" idx="12"/>
          </p:nvPr>
        </p:nvSpPr>
        <p:spPr/>
        <p:txBody>
          <a:bodyPr/>
          <a:lstStyle/>
          <a:p>
            <a:fld id="{1557A453-9820-4273-9442-1A1DE1698562}" type="slidenum">
              <a:rPr kumimoji="1" lang="ja-JP" altLang="en-US" smtClean="0"/>
              <a:t>57</a:t>
            </a:fld>
            <a:endParaRPr kumimoji="1" lang="ja-JP" altLang="en-US"/>
          </a:p>
        </p:txBody>
      </p:sp>
    </p:spTree>
    <p:extLst>
      <p:ext uri="{BB962C8B-B14F-4D97-AF65-F5344CB8AC3E}">
        <p14:creationId xmlns:p14="http://schemas.microsoft.com/office/powerpoint/2010/main" val="32923130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114029-E946-4430-B387-187DBB82DD12}"/>
              </a:ext>
            </a:extLst>
          </p:cNvPr>
          <p:cNvSpPr>
            <a:spLocks noGrp="1"/>
          </p:cNvSpPr>
          <p:nvPr>
            <p:ph type="title"/>
          </p:nvPr>
        </p:nvSpPr>
        <p:spPr>
          <a:xfrm>
            <a:off x="1257300" y="2858984"/>
            <a:ext cx="7886700" cy="1325563"/>
          </a:xfrm>
        </p:spPr>
        <p:txBody>
          <a:bodyPr/>
          <a:lstStyle/>
          <a:p>
            <a:r>
              <a:rPr kumimoji="1" lang="ja-JP" altLang="en-US" dirty="0">
                <a:latin typeface="BIZ UDPゴシック" panose="020B0400000000000000" pitchFamily="50" charset="-128"/>
                <a:ea typeface="BIZ UDPゴシック" panose="020B0400000000000000" pitchFamily="50" charset="-128"/>
              </a:rPr>
              <a:t>基礎の基礎編の復習</a:t>
            </a:r>
            <a:r>
              <a:rPr lang="ja-JP" altLang="en-US" dirty="0">
                <a:latin typeface="BIZ UDPゴシック" panose="020B0400000000000000" pitchFamily="50" charset="-128"/>
                <a:ea typeface="BIZ UDPゴシック" panose="020B0400000000000000" pitchFamily="50" charset="-128"/>
              </a:rPr>
              <a:t>終了</a:t>
            </a:r>
            <a:endParaRPr kumimoji="1" lang="ja-JP" altLang="en-US"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1D811715-90F3-4C65-A68A-25575ADC15D9}"/>
              </a:ext>
            </a:extLst>
          </p:cNvPr>
          <p:cNvSpPr>
            <a:spLocks noGrp="1"/>
          </p:cNvSpPr>
          <p:nvPr>
            <p:ph type="sldNum" sz="quarter" idx="12"/>
          </p:nvPr>
        </p:nvSpPr>
        <p:spPr/>
        <p:txBody>
          <a:bodyPr/>
          <a:lstStyle/>
          <a:p>
            <a:fld id="{1557A453-9820-4273-9442-1A1DE1698562}" type="slidenum">
              <a:rPr kumimoji="1" lang="ja-JP" altLang="en-US" smtClean="0"/>
              <a:t>58</a:t>
            </a:fld>
            <a:endParaRPr kumimoji="1" lang="ja-JP" altLang="en-US"/>
          </a:p>
        </p:txBody>
      </p:sp>
    </p:spTree>
    <p:extLst>
      <p:ext uri="{BB962C8B-B14F-4D97-AF65-F5344CB8AC3E}">
        <p14:creationId xmlns:p14="http://schemas.microsoft.com/office/powerpoint/2010/main" val="32231141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114029-E946-4430-B387-187DBB82DD12}"/>
              </a:ext>
            </a:extLst>
          </p:cNvPr>
          <p:cNvSpPr>
            <a:spLocks noGrp="1"/>
          </p:cNvSpPr>
          <p:nvPr>
            <p:ph type="title"/>
          </p:nvPr>
        </p:nvSpPr>
        <p:spPr>
          <a:xfrm>
            <a:off x="1966567" y="2501174"/>
            <a:ext cx="7886700" cy="1325563"/>
          </a:xfrm>
        </p:spPr>
        <p:txBody>
          <a:bodyPr/>
          <a:lstStyle/>
          <a:p>
            <a:r>
              <a:rPr lang="ja-JP" altLang="en-US" dirty="0">
                <a:latin typeface="BIZ UDPゴシック" panose="020B0400000000000000" pitchFamily="50" charset="-128"/>
                <a:ea typeface="BIZ UDPゴシック" panose="020B0400000000000000" pitchFamily="50" charset="-128"/>
              </a:rPr>
              <a:t>応用編</a:t>
            </a:r>
            <a:r>
              <a:rPr kumimoji="1" lang="ja-JP" altLang="en-US" dirty="0">
                <a:latin typeface="BIZ UDPゴシック" panose="020B0400000000000000" pitchFamily="50" charset="-128"/>
                <a:ea typeface="BIZ UDPゴシック" panose="020B0400000000000000" pitchFamily="50" charset="-128"/>
              </a:rPr>
              <a:t>の復習開始</a:t>
            </a:r>
          </a:p>
        </p:txBody>
      </p:sp>
      <p:sp>
        <p:nvSpPr>
          <p:cNvPr id="3" name="スライド番号プレースホルダー 2">
            <a:extLst>
              <a:ext uri="{FF2B5EF4-FFF2-40B4-BE49-F238E27FC236}">
                <a16:creationId xmlns:a16="http://schemas.microsoft.com/office/drawing/2014/main" id="{1D811715-90F3-4C65-A68A-25575ADC15D9}"/>
              </a:ext>
            </a:extLst>
          </p:cNvPr>
          <p:cNvSpPr>
            <a:spLocks noGrp="1"/>
          </p:cNvSpPr>
          <p:nvPr>
            <p:ph type="sldNum" sz="quarter" idx="12"/>
          </p:nvPr>
        </p:nvSpPr>
        <p:spPr/>
        <p:txBody>
          <a:bodyPr/>
          <a:lstStyle/>
          <a:p>
            <a:fld id="{1557A453-9820-4273-9442-1A1DE1698562}" type="slidenum">
              <a:rPr kumimoji="1" lang="ja-JP" altLang="en-US" smtClean="0"/>
              <a:t>59</a:t>
            </a:fld>
            <a:endParaRPr kumimoji="1" lang="ja-JP" altLang="en-US"/>
          </a:p>
        </p:txBody>
      </p:sp>
    </p:spTree>
    <p:extLst>
      <p:ext uri="{BB962C8B-B14F-4D97-AF65-F5344CB8AC3E}">
        <p14:creationId xmlns:p14="http://schemas.microsoft.com/office/powerpoint/2010/main" val="4100677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85000">
              <a:schemeClr val="accent1">
                <a:lumMod val="5000"/>
                <a:lumOff val="95000"/>
              </a:schemeClr>
            </a:gs>
            <a:gs pos="100000">
              <a:srgbClr val="FF0000"/>
            </a:gs>
            <a:gs pos="100000">
              <a:schemeClr val="accent1">
                <a:lumMod val="45000"/>
                <a:lumOff val="55000"/>
              </a:schemeClr>
            </a:gs>
          </a:gsLst>
          <a:lin ang="540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3E6AC1-98C6-4518-A6A7-EA3E44E93796}"/>
              </a:ext>
            </a:extLst>
          </p:cNvPr>
          <p:cNvSpPr>
            <a:spLocks noGrp="1"/>
          </p:cNvSpPr>
          <p:nvPr>
            <p:ph type="title"/>
          </p:nvPr>
        </p:nvSpPr>
        <p:spPr>
          <a:xfrm>
            <a:off x="1410314" y="2554434"/>
            <a:ext cx="6421721" cy="1209183"/>
          </a:xfrm>
          <a:ln w="38100">
            <a:solidFill>
              <a:schemeClr val="tx1"/>
            </a:solidFill>
          </a:ln>
          <a:effectLst>
            <a:innerShdw blurRad="114300">
              <a:prstClr val="black"/>
            </a:inn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kumimoji="1" lang="ja-JP" altLang="en-US" dirty="0">
                <a:solidFill>
                  <a:srgbClr val="FF0000"/>
                </a:solidFill>
                <a:latin typeface="BIZ UDPゴシック" panose="020B0400000000000000" pitchFamily="50" charset="-128"/>
                <a:ea typeface="BIZ UDPゴシック" panose="020B0400000000000000" pitchFamily="50" charset="-128"/>
              </a:rPr>
              <a:t>品質と熱殺菌のはざまで</a:t>
            </a:r>
          </a:p>
        </p:txBody>
      </p:sp>
      <p:sp>
        <p:nvSpPr>
          <p:cNvPr id="3" name="スライド番号プレースホルダー 2">
            <a:extLst>
              <a:ext uri="{FF2B5EF4-FFF2-40B4-BE49-F238E27FC236}">
                <a16:creationId xmlns:a16="http://schemas.microsoft.com/office/drawing/2014/main" id="{F49BAA4E-3710-4E80-B9BD-0B107AF0A2E2}"/>
              </a:ext>
            </a:extLst>
          </p:cNvPr>
          <p:cNvSpPr>
            <a:spLocks noGrp="1"/>
          </p:cNvSpPr>
          <p:nvPr>
            <p:ph type="sldNum" sz="quarter" idx="12"/>
          </p:nvPr>
        </p:nvSpPr>
        <p:spPr/>
        <p:txBody>
          <a:bodyPr/>
          <a:lstStyle/>
          <a:p>
            <a:fld id="{4C37B8AF-CD2E-4D49-A539-A50CD89383E0}" type="slidenum">
              <a:rPr kumimoji="1" lang="ja-JP" altLang="en-US" smtClean="0"/>
              <a:t>6</a:t>
            </a:fld>
            <a:endParaRPr kumimoji="1" lang="ja-JP" altLang="en-US" dirty="0"/>
          </a:p>
        </p:txBody>
      </p:sp>
      <p:sp>
        <p:nvSpPr>
          <p:cNvPr id="4" name="テキスト ボックス 3">
            <a:extLst>
              <a:ext uri="{FF2B5EF4-FFF2-40B4-BE49-F238E27FC236}">
                <a16:creationId xmlns:a16="http://schemas.microsoft.com/office/drawing/2014/main" id="{A0DDF3E6-07F5-40F3-B099-035B176E3970}"/>
              </a:ext>
            </a:extLst>
          </p:cNvPr>
          <p:cNvSpPr txBox="1"/>
          <p:nvPr/>
        </p:nvSpPr>
        <p:spPr>
          <a:xfrm rot="19176639">
            <a:off x="2959965" y="1363270"/>
            <a:ext cx="2646878" cy="584775"/>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応用編の復習</a:t>
            </a:r>
          </a:p>
        </p:txBody>
      </p:sp>
    </p:spTree>
    <p:extLst>
      <p:ext uri="{BB962C8B-B14F-4D97-AF65-F5344CB8AC3E}">
        <p14:creationId xmlns:p14="http://schemas.microsoft.com/office/powerpoint/2010/main" val="41066314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2F579C-C4E8-4439-B437-1525FCAE5C25}"/>
              </a:ext>
            </a:extLst>
          </p:cNvPr>
          <p:cNvSpPr>
            <a:spLocks noGrp="1"/>
          </p:cNvSpPr>
          <p:nvPr>
            <p:ph type="title"/>
          </p:nvPr>
        </p:nvSpPr>
        <p:spPr>
          <a:xfrm>
            <a:off x="522632" y="365126"/>
            <a:ext cx="8356324" cy="1218216"/>
          </a:xfrm>
        </p:spPr>
        <p:txBody>
          <a:bodyPr>
            <a:normAutofit/>
          </a:bodyPr>
          <a:lstStyle/>
          <a:p>
            <a:pPr algn="ctr"/>
            <a:r>
              <a:rPr lang="ja-JP" altLang="en-US" sz="4000" b="1" dirty="0">
                <a:solidFill>
                  <a:srgbClr val="FF0000"/>
                </a:solidFill>
                <a:latin typeface="BIZ UDPゴシック" panose="020B0400000000000000" pitchFamily="50" charset="-128"/>
                <a:ea typeface="BIZ UDPゴシック" panose="020B0400000000000000" pitchFamily="50" charset="-128"/>
              </a:rPr>
              <a:t>アセプティックにおける妥当性確認</a:t>
            </a:r>
            <a:r>
              <a:rPr kumimoji="1" lang="ja-JP" altLang="en-US" sz="4000" b="1" dirty="0">
                <a:solidFill>
                  <a:srgbClr val="FF0000"/>
                </a:solidFill>
                <a:latin typeface="BIZ UDPゴシック" panose="020B0400000000000000" pitchFamily="50" charset="-128"/>
                <a:ea typeface="BIZ UDPゴシック" panose="020B0400000000000000" pitchFamily="50" charset="-128"/>
              </a:rPr>
              <a:t>（包材）</a:t>
            </a:r>
          </a:p>
        </p:txBody>
      </p:sp>
      <p:sp>
        <p:nvSpPr>
          <p:cNvPr id="3" name="コンテンツ プレースホルダー 2">
            <a:extLst>
              <a:ext uri="{FF2B5EF4-FFF2-40B4-BE49-F238E27FC236}">
                <a16:creationId xmlns:a16="http://schemas.microsoft.com/office/drawing/2014/main" id="{2512105C-D029-4A92-9955-13034E5CB326}"/>
              </a:ext>
            </a:extLst>
          </p:cNvPr>
          <p:cNvSpPr>
            <a:spLocks noGrp="1"/>
          </p:cNvSpPr>
          <p:nvPr>
            <p:ph idx="1"/>
          </p:nvPr>
        </p:nvSpPr>
        <p:spPr>
          <a:xfrm>
            <a:off x="628650" y="1825625"/>
            <a:ext cx="8016586" cy="2081357"/>
          </a:xfrm>
        </p:spPr>
        <p:txBody>
          <a:bodyPr/>
          <a:lstStyle/>
          <a:p>
            <a:endParaRPr lang="en-US" altLang="ja-JP" b="1" dirty="0"/>
          </a:p>
          <a:p>
            <a:endParaRPr kumimoji="1" lang="ja-JP" altLang="en-US" dirty="0"/>
          </a:p>
        </p:txBody>
      </p:sp>
      <p:sp>
        <p:nvSpPr>
          <p:cNvPr id="5" name="テキスト ボックス 4">
            <a:extLst>
              <a:ext uri="{FF2B5EF4-FFF2-40B4-BE49-F238E27FC236}">
                <a16:creationId xmlns:a16="http://schemas.microsoft.com/office/drawing/2014/main" id="{0FA6AF36-7863-4581-95E0-737FA5E10660}"/>
              </a:ext>
            </a:extLst>
          </p:cNvPr>
          <p:cNvSpPr txBox="1"/>
          <p:nvPr/>
        </p:nvSpPr>
        <p:spPr>
          <a:xfrm>
            <a:off x="832436" y="2279290"/>
            <a:ext cx="7188200" cy="461665"/>
          </a:xfrm>
          <a:prstGeom prst="rect">
            <a:avLst/>
          </a:prstGeom>
          <a:noFill/>
        </p:spPr>
        <p:txBody>
          <a:bodyPr wrap="square" rtlCol="0">
            <a:spAutoFit/>
          </a:bodyPr>
          <a:lstStyle/>
          <a:p>
            <a:r>
              <a:rPr kumimoji="1" lang="ja-JP" altLang="en-US" sz="2400" b="1" dirty="0">
                <a:latin typeface="BIZ UDPゴシック" panose="020B0400000000000000" pitchFamily="50" charset="-128"/>
                <a:ea typeface="BIZ UDPゴシック" panose="020B0400000000000000" pitchFamily="50" charset="-128"/>
              </a:rPr>
              <a:t>日本には　まったくガイドラインがない</a:t>
            </a:r>
          </a:p>
        </p:txBody>
      </p:sp>
      <p:sp>
        <p:nvSpPr>
          <p:cNvPr id="16" name="テキスト ボックス 15">
            <a:extLst>
              <a:ext uri="{FF2B5EF4-FFF2-40B4-BE49-F238E27FC236}">
                <a16:creationId xmlns:a16="http://schemas.microsoft.com/office/drawing/2014/main" id="{530ECC55-65E9-43CA-97F9-CDD9E1C8F69B}"/>
              </a:ext>
            </a:extLst>
          </p:cNvPr>
          <p:cNvSpPr txBox="1"/>
          <p:nvPr/>
        </p:nvSpPr>
        <p:spPr>
          <a:xfrm>
            <a:off x="832436" y="3286049"/>
            <a:ext cx="7188200" cy="830997"/>
          </a:xfrm>
          <a:prstGeom prst="rect">
            <a:avLst/>
          </a:prstGeom>
          <a:noFill/>
        </p:spPr>
        <p:txBody>
          <a:bodyPr wrap="square" rtlCol="0">
            <a:spAutoFit/>
          </a:bodyPr>
          <a:lstStyle/>
          <a:p>
            <a:r>
              <a:rPr kumimoji="1" lang="ja-JP" altLang="en-US" sz="2400" b="1" dirty="0">
                <a:latin typeface="BIZ UDPゴシック" panose="020B0400000000000000" pitchFamily="50" charset="-128"/>
                <a:ea typeface="BIZ UDPゴシック" panose="020B0400000000000000" pitchFamily="50" charset="-128"/>
              </a:rPr>
              <a:t>海外のガイドラインを転用（通常　指標菌で　　　　　　　３</a:t>
            </a:r>
            <a:r>
              <a:rPr kumimoji="1" lang="en-US" altLang="ja-JP" sz="2400" b="1" dirty="0">
                <a:latin typeface="BIZ UDPゴシック" panose="020B0400000000000000" pitchFamily="50" charset="-128"/>
                <a:ea typeface="BIZ UDPゴシック" panose="020B0400000000000000" pitchFamily="50" charset="-128"/>
              </a:rPr>
              <a:t>D</a:t>
            </a:r>
            <a:r>
              <a:rPr kumimoji="1" lang="ja-JP" altLang="en-US" sz="2400" b="1" dirty="0">
                <a:latin typeface="BIZ UDPゴシック" panose="020B0400000000000000" pitchFamily="50" charset="-128"/>
                <a:ea typeface="BIZ UDPゴシック" panose="020B0400000000000000" pitchFamily="50" charset="-128"/>
              </a:rPr>
              <a:t>～４</a:t>
            </a:r>
            <a:r>
              <a:rPr kumimoji="1" lang="en-US" altLang="ja-JP" sz="2400" b="1" dirty="0">
                <a:latin typeface="BIZ UDPゴシック" panose="020B0400000000000000" pitchFamily="50" charset="-128"/>
                <a:ea typeface="BIZ UDPゴシック" panose="020B0400000000000000" pitchFamily="50" charset="-128"/>
              </a:rPr>
              <a:t>D</a:t>
            </a:r>
            <a:r>
              <a:rPr kumimoji="1" lang="ja-JP" altLang="en-US" sz="2400" b="1" dirty="0">
                <a:latin typeface="BIZ UDPゴシック" panose="020B0400000000000000" pitchFamily="50" charset="-128"/>
                <a:ea typeface="BIZ UDPゴシック" panose="020B0400000000000000" pitchFamily="50" charset="-128"/>
              </a:rPr>
              <a:t>といわれる）</a:t>
            </a:r>
          </a:p>
        </p:txBody>
      </p:sp>
      <p:sp>
        <p:nvSpPr>
          <p:cNvPr id="6" name="テキスト ボックス 5">
            <a:extLst>
              <a:ext uri="{FF2B5EF4-FFF2-40B4-BE49-F238E27FC236}">
                <a16:creationId xmlns:a16="http://schemas.microsoft.com/office/drawing/2014/main" id="{FAF66FC3-961E-4C62-927E-8869CC9F3054}"/>
              </a:ext>
            </a:extLst>
          </p:cNvPr>
          <p:cNvSpPr txBox="1"/>
          <p:nvPr/>
        </p:nvSpPr>
        <p:spPr>
          <a:xfrm>
            <a:off x="832436" y="4578710"/>
            <a:ext cx="7188200" cy="830997"/>
          </a:xfrm>
          <a:prstGeom prst="rect">
            <a:avLst/>
          </a:prstGeom>
          <a:noFill/>
        </p:spPr>
        <p:txBody>
          <a:bodyPr wrap="square" rtlCol="0">
            <a:spAutoFit/>
          </a:bodyPr>
          <a:lstStyle/>
          <a:p>
            <a:r>
              <a:rPr kumimoji="1" lang="ja-JP" altLang="en-US" sz="2400" b="1" dirty="0">
                <a:latin typeface="BIZ UDPゴシック" panose="020B0400000000000000" pitchFamily="50" charset="-128"/>
                <a:ea typeface="BIZ UDPゴシック" panose="020B0400000000000000" pitchFamily="50" charset="-128"/>
              </a:rPr>
              <a:t>密封性の確保は前提条件：妥当性確認の前に　　　　シール条件の確立を</a:t>
            </a:r>
          </a:p>
        </p:txBody>
      </p:sp>
      <p:sp>
        <p:nvSpPr>
          <p:cNvPr id="4" name="スライド番号プレースホルダー 3">
            <a:extLst>
              <a:ext uri="{FF2B5EF4-FFF2-40B4-BE49-F238E27FC236}">
                <a16:creationId xmlns:a16="http://schemas.microsoft.com/office/drawing/2014/main" id="{3A3E5AFB-7211-4110-AF88-B4E516E884E4}"/>
              </a:ext>
            </a:extLst>
          </p:cNvPr>
          <p:cNvSpPr>
            <a:spLocks noGrp="1"/>
          </p:cNvSpPr>
          <p:nvPr>
            <p:ph type="sldNum" sz="quarter" idx="12"/>
          </p:nvPr>
        </p:nvSpPr>
        <p:spPr/>
        <p:txBody>
          <a:bodyPr/>
          <a:lstStyle/>
          <a:p>
            <a:fld id="{1557A453-9820-4273-9442-1A1DE1698562}" type="slidenum">
              <a:rPr kumimoji="1" lang="ja-JP" altLang="en-US" smtClean="0"/>
              <a:t>60</a:t>
            </a:fld>
            <a:endParaRPr kumimoji="1" lang="ja-JP" altLang="en-US"/>
          </a:p>
        </p:txBody>
      </p:sp>
    </p:spTree>
    <p:extLst>
      <p:ext uri="{BB962C8B-B14F-4D97-AF65-F5344CB8AC3E}">
        <p14:creationId xmlns:p14="http://schemas.microsoft.com/office/powerpoint/2010/main" val="6619383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342ACF9-3A06-4C01-8F72-5A57A0186E14}"/>
              </a:ext>
            </a:extLst>
          </p:cNvPr>
          <p:cNvPicPr>
            <a:picLocks noChangeAspect="1"/>
          </p:cNvPicPr>
          <p:nvPr/>
        </p:nvPicPr>
        <p:blipFill>
          <a:blip r:embed="rId2"/>
          <a:stretch>
            <a:fillRect/>
          </a:stretch>
        </p:blipFill>
        <p:spPr>
          <a:xfrm>
            <a:off x="0" y="1539240"/>
            <a:ext cx="9144000" cy="3779520"/>
          </a:xfrm>
          <a:prstGeom prst="rect">
            <a:avLst/>
          </a:prstGeom>
        </p:spPr>
      </p:pic>
      <p:sp>
        <p:nvSpPr>
          <p:cNvPr id="3" name="スライド番号プレースホルダー 2">
            <a:extLst>
              <a:ext uri="{FF2B5EF4-FFF2-40B4-BE49-F238E27FC236}">
                <a16:creationId xmlns:a16="http://schemas.microsoft.com/office/drawing/2014/main" id="{57DBBA73-106E-4A3F-9D56-DB1C408C8B0A}"/>
              </a:ext>
            </a:extLst>
          </p:cNvPr>
          <p:cNvSpPr>
            <a:spLocks noGrp="1"/>
          </p:cNvSpPr>
          <p:nvPr>
            <p:ph type="sldNum" sz="quarter" idx="12"/>
          </p:nvPr>
        </p:nvSpPr>
        <p:spPr/>
        <p:txBody>
          <a:bodyPr/>
          <a:lstStyle/>
          <a:p>
            <a:fld id="{1557A453-9820-4273-9442-1A1DE1698562}" type="slidenum">
              <a:rPr kumimoji="1" lang="ja-JP" altLang="en-US" smtClean="0"/>
              <a:t>61</a:t>
            </a:fld>
            <a:endParaRPr kumimoji="1" lang="ja-JP" altLang="en-US"/>
          </a:p>
        </p:txBody>
      </p:sp>
    </p:spTree>
    <p:extLst>
      <p:ext uri="{BB962C8B-B14F-4D97-AF65-F5344CB8AC3E}">
        <p14:creationId xmlns:p14="http://schemas.microsoft.com/office/powerpoint/2010/main" val="30572976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FB8A94D-CC57-4C81-BC19-0DCF22F57A86}"/>
              </a:ext>
            </a:extLst>
          </p:cNvPr>
          <p:cNvPicPr>
            <a:picLocks noChangeAspect="1"/>
          </p:cNvPicPr>
          <p:nvPr/>
        </p:nvPicPr>
        <p:blipFill>
          <a:blip r:embed="rId2"/>
          <a:stretch>
            <a:fillRect/>
          </a:stretch>
        </p:blipFill>
        <p:spPr>
          <a:xfrm>
            <a:off x="0" y="1034142"/>
            <a:ext cx="8710652" cy="4789715"/>
          </a:xfrm>
          <a:prstGeom prst="rect">
            <a:avLst/>
          </a:prstGeom>
        </p:spPr>
      </p:pic>
      <p:sp>
        <p:nvSpPr>
          <p:cNvPr id="3" name="スライド番号プレースホルダー 2">
            <a:extLst>
              <a:ext uri="{FF2B5EF4-FFF2-40B4-BE49-F238E27FC236}">
                <a16:creationId xmlns:a16="http://schemas.microsoft.com/office/drawing/2014/main" id="{FE8BFE8F-0774-43D0-8CEB-661727716032}"/>
              </a:ext>
            </a:extLst>
          </p:cNvPr>
          <p:cNvSpPr>
            <a:spLocks noGrp="1"/>
          </p:cNvSpPr>
          <p:nvPr>
            <p:ph type="sldNum" sz="quarter" idx="12"/>
          </p:nvPr>
        </p:nvSpPr>
        <p:spPr/>
        <p:txBody>
          <a:bodyPr/>
          <a:lstStyle/>
          <a:p>
            <a:fld id="{1557A453-9820-4273-9442-1A1DE1698562}" type="slidenum">
              <a:rPr kumimoji="1" lang="ja-JP" altLang="en-US" smtClean="0"/>
              <a:t>62</a:t>
            </a:fld>
            <a:endParaRPr kumimoji="1" lang="ja-JP" altLang="en-US"/>
          </a:p>
        </p:txBody>
      </p:sp>
    </p:spTree>
    <p:extLst>
      <p:ext uri="{BB962C8B-B14F-4D97-AF65-F5344CB8AC3E}">
        <p14:creationId xmlns:p14="http://schemas.microsoft.com/office/powerpoint/2010/main" val="21462435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0D3A264-9C72-496D-B976-43774BE3B654}"/>
              </a:ext>
            </a:extLst>
          </p:cNvPr>
          <p:cNvPicPr>
            <a:picLocks noChangeAspect="1"/>
          </p:cNvPicPr>
          <p:nvPr/>
        </p:nvPicPr>
        <p:blipFill>
          <a:blip r:embed="rId2"/>
          <a:stretch>
            <a:fillRect/>
          </a:stretch>
        </p:blipFill>
        <p:spPr>
          <a:xfrm>
            <a:off x="279592" y="624114"/>
            <a:ext cx="8640346" cy="5646057"/>
          </a:xfrm>
          <a:prstGeom prst="rect">
            <a:avLst/>
          </a:prstGeom>
        </p:spPr>
      </p:pic>
      <p:sp>
        <p:nvSpPr>
          <p:cNvPr id="3" name="スライド番号プレースホルダー 2">
            <a:extLst>
              <a:ext uri="{FF2B5EF4-FFF2-40B4-BE49-F238E27FC236}">
                <a16:creationId xmlns:a16="http://schemas.microsoft.com/office/drawing/2014/main" id="{86BC6D42-8A8E-4A9B-AFA7-B406C756B7C7}"/>
              </a:ext>
            </a:extLst>
          </p:cNvPr>
          <p:cNvSpPr>
            <a:spLocks noGrp="1"/>
          </p:cNvSpPr>
          <p:nvPr>
            <p:ph type="sldNum" sz="quarter" idx="12"/>
          </p:nvPr>
        </p:nvSpPr>
        <p:spPr/>
        <p:txBody>
          <a:bodyPr/>
          <a:lstStyle/>
          <a:p>
            <a:fld id="{1557A453-9820-4273-9442-1A1DE1698562}" type="slidenum">
              <a:rPr kumimoji="1" lang="ja-JP" altLang="en-US" smtClean="0"/>
              <a:t>63</a:t>
            </a:fld>
            <a:endParaRPr kumimoji="1" lang="ja-JP" altLang="en-US"/>
          </a:p>
        </p:txBody>
      </p:sp>
    </p:spTree>
    <p:extLst>
      <p:ext uri="{BB962C8B-B14F-4D97-AF65-F5344CB8AC3E}">
        <p14:creationId xmlns:p14="http://schemas.microsoft.com/office/powerpoint/2010/main" val="34933941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1D461F2-2F1A-478A-A79B-1F247990F73D}"/>
              </a:ext>
            </a:extLst>
          </p:cNvPr>
          <p:cNvPicPr>
            <a:picLocks noChangeAspect="1"/>
          </p:cNvPicPr>
          <p:nvPr/>
        </p:nvPicPr>
        <p:blipFill>
          <a:blip r:embed="rId2"/>
          <a:stretch>
            <a:fillRect/>
          </a:stretch>
        </p:blipFill>
        <p:spPr>
          <a:xfrm>
            <a:off x="191903" y="1596570"/>
            <a:ext cx="8534683" cy="3570515"/>
          </a:xfrm>
          <a:prstGeom prst="rect">
            <a:avLst/>
          </a:prstGeom>
        </p:spPr>
      </p:pic>
      <p:sp>
        <p:nvSpPr>
          <p:cNvPr id="3" name="スライド番号プレースホルダー 2">
            <a:extLst>
              <a:ext uri="{FF2B5EF4-FFF2-40B4-BE49-F238E27FC236}">
                <a16:creationId xmlns:a16="http://schemas.microsoft.com/office/drawing/2014/main" id="{A8303953-A930-4432-81D3-CAF521AFC987}"/>
              </a:ext>
            </a:extLst>
          </p:cNvPr>
          <p:cNvSpPr>
            <a:spLocks noGrp="1"/>
          </p:cNvSpPr>
          <p:nvPr>
            <p:ph type="sldNum" sz="quarter" idx="12"/>
          </p:nvPr>
        </p:nvSpPr>
        <p:spPr/>
        <p:txBody>
          <a:bodyPr/>
          <a:lstStyle/>
          <a:p>
            <a:fld id="{1557A453-9820-4273-9442-1A1DE1698562}" type="slidenum">
              <a:rPr kumimoji="1" lang="ja-JP" altLang="en-US" smtClean="0"/>
              <a:t>64</a:t>
            </a:fld>
            <a:endParaRPr kumimoji="1" lang="ja-JP" altLang="en-US"/>
          </a:p>
        </p:txBody>
      </p:sp>
    </p:spTree>
    <p:extLst>
      <p:ext uri="{BB962C8B-B14F-4D97-AF65-F5344CB8AC3E}">
        <p14:creationId xmlns:p14="http://schemas.microsoft.com/office/powerpoint/2010/main" val="17813634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2679862-DF3A-4E2A-8869-4B782A29540E}"/>
              </a:ext>
            </a:extLst>
          </p:cNvPr>
          <p:cNvPicPr>
            <a:picLocks noChangeAspect="1"/>
          </p:cNvPicPr>
          <p:nvPr/>
        </p:nvPicPr>
        <p:blipFill>
          <a:blip r:embed="rId2"/>
          <a:stretch>
            <a:fillRect/>
          </a:stretch>
        </p:blipFill>
        <p:spPr>
          <a:xfrm>
            <a:off x="294120" y="986971"/>
            <a:ext cx="8543045" cy="4876799"/>
          </a:xfrm>
          <a:prstGeom prst="rect">
            <a:avLst/>
          </a:prstGeom>
        </p:spPr>
      </p:pic>
      <p:sp>
        <p:nvSpPr>
          <p:cNvPr id="3" name="スライド番号プレースホルダー 2">
            <a:extLst>
              <a:ext uri="{FF2B5EF4-FFF2-40B4-BE49-F238E27FC236}">
                <a16:creationId xmlns:a16="http://schemas.microsoft.com/office/drawing/2014/main" id="{77E4A24A-FDB3-4456-877F-F7DC227E1152}"/>
              </a:ext>
            </a:extLst>
          </p:cNvPr>
          <p:cNvSpPr>
            <a:spLocks noGrp="1"/>
          </p:cNvSpPr>
          <p:nvPr>
            <p:ph type="sldNum" sz="quarter" idx="12"/>
          </p:nvPr>
        </p:nvSpPr>
        <p:spPr/>
        <p:txBody>
          <a:bodyPr/>
          <a:lstStyle/>
          <a:p>
            <a:fld id="{1557A453-9820-4273-9442-1A1DE1698562}" type="slidenum">
              <a:rPr kumimoji="1" lang="ja-JP" altLang="en-US" smtClean="0"/>
              <a:t>65</a:t>
            </a:fld>
            <a:endParaRPr kumimoji="1" lang="ja-JP" altLang="en-US"/>
          </a:p>
        </p:txBody>
      </p:sp>
    </p:spTree>
    <p:extLst>
      <p:ext uri="{BB962C8B-B14F-4D97-AF65-F5344CB8AC3E}">
        <p14:creationId xmlns:p14="http://schemas.microsoft.com/office/powerpoint/2010/main" val="2059845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F186520-D130-44FB-83CA-565FBAE99C91}"/>
              </a:ext>
            </a:extLst>
          </p:cNvPr>
          <p:cNvPicPr>
            <a:picLocks noChangeAspect="1"/>
          </p:cNvPicPr>
          <p:nvPr/>
        </p:nvPicPr>
        <p:blipFill>
          <a:blip r:embed="rId2"/>
          <a:stretch>
            <a:fillRect/>
          </a:stretch>
        </p:blipFill>
        <p:spPr>
          <a:xfrm>
            <a:off x="0" y="942766"/>
            <a:ext cx="9144000" cy="4972467"/>
          </a:xfrm>
          <a:prstGeom prst="rect">
            <a:avLst/>
          </a:prstGeom>
        </p:spPr>
      </p:pic>
      <p:sp>
        <p:nvSpPr>
          <p:cNvPr id="3" name="スライド番号プレースホルダー 2">
            <a:extLst>
              <a:ext uri="{FF2B5EF4-FFF2-40B4-BE49-F238E27FC236}">
                <a16:creationId xmlns:a16="http://schemas.microsoft.com/office/drawing/2014/main" id="{7A47DC89-9E78-4CF3-9B27-4E20C659471C}"/>
              </a:ext>
            </a:extLst>
          </p:cNvPr>
          <p:cNvSpPr>
            <a:spLocks noGrp="1"/>
          </p:cNvSpPr>
          <p:nvPr>
            <p:ph type="sldNum" sz="quarter" idx="12"/>
          </p:nvPr>
        </p:nvSpPr>
        <p:spPr/>
        <p:txBody>
          <a:bodyPr/>
          <a:lstStyle/>
          <a:p>
            <a:fld id="{1557A453-9820-4273-9442-1A1DE1698562}" type="slidenum">
              <a:rPr kumimoji="1" lang="ja-JP" altLang="en-US" smtClean="0"/>
              <a:t>66</a:t>
            </a:fld>
            <a:endParaRPr kumimoji="1" lang="ja-JP" altLang="en-US"/>
          </a:p>
        </p:txBody>
      </p:sp>
    </p:spTree>
    <p:extLst>
      <p:ext uri="{BB962C8B-B14F-4D97-AF65-F5344CB8AC3E}">
        <p14:creationId xmlns:p14="http://schemas.microsoft.com/office/powerpoint/2010/main" val="28179322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図 1" descr="テキスト が含まれている画像&#10;&#10;自動的に生成された説明">
            <a:extLst>
              <a:ext uri="{FF2B5EF4-FFF2-40B4-BE49-F238E27FC236}">
                <a16:creationId xmlns:a16="http://schemas.microsoft.com/office/drawing/2014/main" id="{2AA6B3DF-D688-4518-AD57-0E8DC115E13E}"/>
              </a:ext>
            </a:extLst>
          </p:cNvPr>
          <p:cNvPicPr>
            <a:picLocks noChangeAspect="1"/>
          </p:cNvPicPr>
          <p:nvPr/>
        </p:nvPicPr>
        <p:blipFill>
          <a:blip r:embed="rId2"/>
          <a:stretch>
            <a:fillRect/>
          </a:stretch>
        </p:blipFill>
        <p:spPr>
          <a:xfrm>
            <a:off x="564038" y="643466"/>
            <a:ext cx="8015922" cy="5571067"/>
          </a:xfrm>
          <a:prstGeom prst="rect">
            <a:avLst/>
          </a:prstGeom>
        </p:spPr>
      </p:pic>
      <p:sp>
        <p:nvSpPr>
          <p:cNvPr id="3" name="スライド番号プレースホルダー 2">
            <a:extLst>
              <a:ext uri="{FF2B5EF4-FFF2-40B4-BE49-F238E27FC236}">
                <a16:creationId xmlns:a16="http://schemas.microsoft.com/office/drawing/2014/main" id="{EFC010A3-A3F2-4467-BD54-4B25C1EB2E91}"/>
              </a:ext>
            </a:extLst>
          </p:cNvPr>
          <p:cNvSpPr>
            <a:spLocks noGrp="1"/>
          </p:cNvSpPr>
          <p:nvPr>
            <p:ph type="sldNum" sz="quarter" idx="12"/>
          </p:nvPr>
        </p:nvSpPr>
        <p:spPr/>
        <p:txBody>
          <a:bodyPr/>
          <a:lstStyle/>
          <a:p>
            <a:fld id="{1557A453-9820-4273-9442-1A1DE1698562}" type="slidenum">
              <a:rPr kumimoji="1" lang="ja-JP" altLang="en-US" smtClean="0"/>
              <a:t>67</a:t>
            </a:fld>
            <a:endParaRPr kumimoji="1" lang="ja-JP" altLang="en-US"/>
          </a:p>
        </p:txBody>
      </p:sp>
    </p:spTree>
    <p:extLst>
      <p:ext uri="{BB962C8B-B14F-4D97-AF65-F5344CB8AC3E}">
        <p14:creationId xmlns:p14="http://schemas.microsoft.com/office/powerpoint/2010/main" val="3280369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8E6FE5E-9445-4380-A9C6-CBA983D5E955}"/>
              </a:ext>
            </a:extLst>
          </p:cNvPr>
          <p:cNvPicPr>
            <a:picLocks noChangeAspect="1"/>
          </p:cNvPicPr>
          <p:nvPr/>
        </p:nvPicPr>
        <p:blipFill>
          <a:blip r:embed="rId2"/>
          <a:stretch>
            <a:fillRect/>
          </a:stretch>
        </p:blipFill>
        <p:spPr>
          <a:xfrm>
            <a:off x="576262" y="547687"/>
            <a:ext cx="7991475" cy="5762625"/>
          </a:xfrm>
          <a:prstGeom prst="rect">
            <a:avLst/>
          </a:prstGeom>
        </p:spPr>
      </p:pic>
      <p:sp>
        <p:nvSpPr>
          <p:cNvPr id="3" name="スライド番号プレースホルダー 2">
            <a:extLst>
              <a:ext uri="{FF2B5EF4-FFF2-40B4-BE49-F238E27FC236}">
                <a16:creationId xmlns:a16="http://schemas.microsoft.com/office/drawing/2014/main" id="{036F4E3A-6DC0-452A-A552-2BC2E8B84464}"/>
              </a:ext>
            </a:extLst>
          </p:cNvPr>
          <p:cNvSpPr>
            <a:spLocks noGrp="1"/>
          </p:cNvSpPr>
          <p:nvPr>
            <p:ph type="sldNum" sz="quarter" idx="12"/>
          </p:nvPr>
        </p:nvSpPr>
        <p:spPr/>
        <p:txBody>
          <a:bodyPr/>
          <a:lstStyle/>
          <a:p>
            <a:fld id="{1557A453-9820-4273-9442-1A1DE1698562}" type="slidenum">
              <a:rPr kumimoji="1" lang="ja-JP" altLang="en-US" smtClean="0"/>
              <a:t>68</a:t>
            </a:fld>
            <a:endParaRPr kumimoji="1" lang="ja-JP" altLang="en-US"/>
          </a:p>
        </p:txBody>
      </p:sp>
    </p:spTree>
    <p:extLst>
      <p:ext uri="{BB962C8B-B14F-4D97-AF65-F5344CB8AC3E}">
        <p14:creationId xmlns:p14="http://schemas.microsoft.com/office/powerpoint/2010/main" val="12372293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D194789-AD05-434F-970F-B03990F0ACE5}"/>
              </a:ext>
            </a:extLst>
          </p:cNvPr>
          <p:cNvPicPr>
            <a:picLocks noChangeAspect="1"/>
          </p:cNvPicPr>
          <p:nvPr/>
        </p:nvPicPr>
        <p:blipFill>
          <a:blip r:embed="rId2"/>
          <a:stretch>
            <a:fillRect/>
          </a:stretch>
        </p:blipFill>
        <p:spPr>
          <a:xfrm>
            <a:off x="391886" y="800100"/>
            <a:ext cx="8273143" cy="5522098"/>
          </a:xfrm>
          <a:prstGeom prst="rect">
            <a:avLst/>
          </a:prstGeom>
        </p:spPr>
      </p:pic>
      <p:sp>
        <p:nvSpPr>
          <p:cNvPr id="3" name="スライド番号プレースホルダー 2">
            <a:extLst>
              <a:ext uri="{FF2B5EF4-FFF2-40B4-BE49-F238E27FC236}">
                <a16:creationId xmlns:a16="http://schemas.microsoft.com/office/drawing/2014/main" id="{7D8FB483-5A1C-44C9-9B3F-56C3F299EEA6}"/>
              </a:ext>
            </a:extLst>
          </p:cNvPr>
          <p:cNvSpPr>
            <a:spLocks noGrp="1"/>
          </p:cNvSpPr>
          <p:nvPr>
            <p:ph type="sldNum" sz="quarter" idx="12"/>
          </p:nvPr>
        </p:nvSpPr>
        <p:spPr/>
        <p:txBody>
          <a:bodyPr/>
          <a:lstStyle/>
          <a:p>
            <a:fld id="{1557A453-9820-4273-9442-1A1DE1698562}" type="slidenum">
              <a:rPr kumimoji="1" lang="ja-JP" altLang="en-US" smtClean="0"/>
              <a:t>69</a:t>
            </a:fld>
            <a:endParaRPr kumimoji="1" lang="ja-JP" altLang="en-US"/>
          </a:p>
        </p:txBody>
      </p:sp>
    </p:spTree>
    <p:extLst>
      <p:ext uri="{BB962C8B-B14F-4D97-AF65-F5344CB8AC3E}">
        <p14:creationId xmlns:p14="http://schemas.microsoft.com/office/powerpoint/2010/main" val="4247006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678449" y="335195"/>
            <a:ext cx="8079581" cy="1658198"/>
          </a:xfrm>
        </p:spPr>
        <p:txBody>
          <a:bodyPr/>
          <a:lstStyle/>
          <a:p>
            <a:r>
              <a:rPr lang="ja-JP" altLang="en-US" dirty="0">
                <a:solidFill>
                  <a:srgbClr val="FF0000"/>
                </a:solidFill>
                <a:latin typeface="BIZ UDPゴシック" panose="020B0400000000000000" pitchFamily="50" charset="-128"/>
                <a:ea typeface="BIZ UDPゴシック" panose="020B0400000000000000" pitchFamily="50" charset="-128"/>
              </a:rPr>
              <a:t>品質と熱殺菌のはざまで</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p:txBody>
          <a:bodyPr>
            <a:normAutofit/>
          </a:bodyPr>
          <a:lstStyle/>
          <a:p>
            <a:pPr>
              <a:buFont typeface="Wingdings" panose="05000000000000000000" pitchFamily="2" charset="2"/>
              <a:buChar char="Ø"/>
            </a:pPr>
            <a:r>
              <a:rPr kumimoji="1" lang="ja-JP" altLang="en-US" sz="2800" dirty="0">
                <a:latin typeface="BIZ UDPゴシック" panose="020B0400000000000000" pitchFamily="50" charset="-128"/>
                <a:ea typeface="BIZ UDPゴシック" panose="020B0400000000000000" pitchFamily="50" charset="-128"/>
              </a:rPr>
              <a:t>人間は　「フレッシュ」なものを追い求め続ける</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r>
              <a:rPr kumimoji="1" lang="ja-JP" altLang="en-US" sz="2800" dirty="0">
                <a:latin typeface="BIZ UDPゴシック" panose="020B0400000000000000" pitchFamily="50" charset="-128"/>
                <a:ea typeface="BIZ UDPゴシック" panose="020B0400000000000000" pitchFamily="50" charset="-128"/>
              </a:rPr>
              <a:t>缶詰⇒冷凍</a:t>
            </a:r>
            <a:r>
              <a:rPr kumimoji="1" lang="en-US" altLang="ja-JP" sz="2800" dirty="0">
                <a:latin typeface="BIZ UDPゴシック" panose="020B0400000000000000" pitchFamily="50" charset="-128"/>
                <a:ea typeface="BIZ UDPゴシック" panose="020B0400000000000000" pitchFamily="50" charset="-128"/>
              </a:rPr>
              <a:t>/</a:t>
            </a:r>
            <a:r>
              <a:rPr kumimoji="1" lang="ja-JP" altLang="en-US" sz="2800" dirty="0">
                <a:latin typeface="BIZ UDPゴシック" panose="020B0400000000000000" pitchFamily="50" charset="-128"/>
                <a:ea typeface="BIZ UDPゴシック" panose="020B0400000000000000" pitchFamily="50" charset="-128"/>
              </a:rPr>
              <a:t>アセプティック⇒チルド　　　　　　　　　　</a:t>
            </a:r>
            <a:endParaRPr kumimoji="1" lang="en-US" altLang="ja-JP" sz="2800" dirty="0">
              <a:latin typeface="BIZ UDPゴシック" panose="020B0400000000000000" pitchFamily="50" charset="-128"/>
              <a:ea typeface="BIZ UDPゴシック" panose="020B0400000000000000" pitchFamily="50" charset="-128"/>
            </a:endParaRPr>
          </a:p>
          <a:p>
            <a:pPr marL="0" indent="0">
              <a:buNone/>
            </a:pPr>
            <a:r>
              <a:rPr lang="ja-JP" altLang="en-US" sz="2800" dirty="0">
                <a:latin typeface="BIZ UDPゴシック" panose="020B0400000000000000" pitchFamily="50" charset="-128"/>
                <a:ea typeface="BIZ UDPゴシック" panose="020B0400000000000000" pitchFamily="50" charset="-128"/>
              </a:rPr>
              <a:t>　　　　　　　　　　　　　　　　　</a:t>
            </a:r>
            <a:r>
              <a:rPr kumimoji="1" lang="ja-JP" altLang="en-US" sz="2800" dirty="0">
                <a:latin typeface="BIZ UDPゴシック" panose="020B0400000000000000" pitchFamily="50" charset="-128"/>
                <a:ea typeface="BIZ UDPゴシック" panose="020B0400000000000000" pitchFamily="50" charset="-128"/>
              </a:rPr>
              <a:t>という西欧型</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r>
              <a:rPr lang="ja-JP" altLang="en-US" sz="2800" dirty="0">
                <a:latin typeface="BIZ UDPゴシック" panose="020B0400000000000000" pitchFamily="50" charset="-128"/>
                <a:ea typeface="BIZ UDPゴシック" panose="020B0400000000000000" pitchFamily="50" charset="-128"/>
              </a:rPr>
              <a:t>缶詰　⇒　一気にチルド　という日本型</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7</a:t>
            </a:fld>
            <a:endParaRPr kumimoji="1" lang="ja-JP" altLang="en-US" dirty="0"/>
          </a:p>
        </p:txBody>
      </p:sp>
    </p:spTree>
    <p:extLst>
      <p:ext uri="{BB962C8B-B14F-4D97-AF65-F5344CB8AC3E}">
        <p14:creationId xmlns:p14="http://schemas.microsoft.com/office/powerpoint/2010/main" val="953075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BFDFC94-FC04-4676-A41C-3CF96BABB37E}"/>
              </a:ext>
            </a:extLst>
          </p:cNvPr>
          <p:cNvPicPr>
            <a:picLocks noChangeAspect="1"/>
          </p:cNvPicPr>
          <p:nvPr/>
        </p:nvPicPr>
        <p:blipFill>
          <a:blip r:embed="rId2"/>
          <a:stretch>
            <a:fillRect/>
          </a:stretch>
        </p:blipFill>
        <p:spPr>
          <a:xfrm>
            <a:off x="80619" y="1320800"/>
            <a:ext cx="8843618" cy="4151086"/>
          </a:xfrm>
          <a:prstGeom prst="rect">
            <a:avLst/>
          </a:prstGeom>
        </p:spPr>
      </p:pic>
      <p:sp>
        <p:nvSpPr>
          <p:cNvPr id="3" name="スライド番号プレースホルダー 2">
            <a:extLst>
              <a:ext uri="{FF2B5EF4-FFF2-40B4-BE49-F238E27FC236}">
                <a16:creationId xmlns:a16="http://schemas.microsoft.com/office/drawing/2014/main" id="{4D3F8FE1-2B73-4BDE-86A2-2568F96FD0C2}"/>
              </a:ext>
            </a:extLst>
          </p:cNvPr>
          <p:cNvSpPr>
            <a:spLocks noGrp="1"/>
          </p:cNvSpPr>
          <p:nvPr>
            <p:ph type="sldNum" sz="quarter" idx="12"/>
          </p:nvPr>
        </p:nvSpPr>
        <p:spPr/>
        <p:txBody>
          <a:bodyPr/>
          <a:lstStyle/>
          <a:p>
            <a:fld id="{1557A453-9820-4273-9442-1A1DE1698562}" type="slidenum">
              <a:rPr kumimoji="1" lang="ja-JP" altLang="en-US" smtClean="0"/>
              <a:t>70</a:t>
            </a:fld>
            <a:endParaRPr kumimoji="1" lang="ja-JP" altLang="en-US"/>
          </a:p>
        </p:txBody>
      </p:sp>
    </p:spTree>
    <p:extLst>
      <p:ext uri="{BB962C8B-B14F-4D97-AF65-F5344CB8AC3E}">
        <p14:creationId xmlns:p14="http://schemas.microsoft.com/office/powerpoint/2010/main" val="23894168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D161CAF-4499-41BC-AD82-2ED2841BA203}"/>
              </a:ext>
            </a:extLst>
          </p:cNvPr>
          <p:cNvPicPr>
            <a:picLocks noChangeAspect="1"/>
          </p:cNvPicPr>
          <p:nvPr/>
        </p:nvPicPr>
        <p:blipFill>
          <a:blip r:embed="rId2"/>
          <a:stretch>
            <a:fillRect/>
          </a:stretch>
        </p:blipFill>
        <p:spPr>
          <a:xfrm>
            <a:off x="290566" y="1320801"/>
            <a:ext cx="8518653" cy="4194628"/>
          </a:xfrm>
          <a:prstGeom prst="rect">
            <a:avLst/>
          </a:prstGeom>
        </p:spPr>
      </p:pic>
      <p:sp>
        <p:nvSpPr>
          <p:cNvPr id="3" name="スライド番号プレースホルダー 2">
            <a:extLst>
              <a:ext uri="{FF2B5EF4-FFF2-40B4-BE49-F238E27FC236}">
                <a16:creationId xmlns:a16="http://schemas.microsoft.com/office/drawing/2014/main" id="{CE9BAFB9-106A-4E72-B2BD-CC0A731F29E3}"/>
              </a:ext>
            </a:extLst>
          </p:cNvPr>
          <p:cNvSpPr>
            <a:spLocks noGrp="1"/>
          </p:cNvSpPr>
          <p:nvPr>
            <p:ph type="sldNum" sz="quarter" idx="12"/>
          </p:nvPr>
        </p:nvSpPr>
        <p:spPr/>
        <p:txBody>
          <a:bodyPr/>
          <a:lstStyle/>
          <a:p>
            <a:fld id="{1557A453-9820-4273-9442-1A1DE1698562}" type="slidenum">
              <a:rPr kumimoji="1" lang="ja-JP" altLang="en-US" smtClean="0"/>
              <a:t>71</a:t>
            </a:fld>
            <a:endParaRPr kumimoji="1" lang="ja-JP" altLang="en-US"/>
          </a:p>
        </p:txBody>
      </p:sp>
    </p:spTree>
    <p:extLst>
      <p:ext uri="{BB962C8B-B14F-4D97-AF65-F5344CB8AC3E}">
        <p14:creationId xmlns:p14="http://schemas.microsoft.com/office/powerpoint/2010/main" val="23257785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B43A57D-C2C8-4C05-9C45-C1CD793F1643}"/>
              </a:ext>
            </a:extLst>
          </p:cNvPr>
          <p:cNvPicPr>
            <a:picLocks noChangeAspect="1"/>
          </p:cNvPicPr>
          <p:nvPr/>
        </p:nvPicPr>
        <p:blipFill>
          <a:blip r:embed="rId2"/>
          <a:stretch>
            <a:fillRect/>
          </a:stretch>
        </p:blipFill>
        <p:spPr>
          <a:xfrm>
            <a:off x="211357" y="1905000"/>
            <a:ext cx="8932643" cy="3048000"/>
          </a:xfrm>
          <a:prstGeom prst="rect">
            <a:avLst/>
          </a:prstGeom>
        </p:spPr>
      </p:pic>
      <p:sp>
        <p:nvSpPr>
          <p:cNvPr id="3" name="スライド番号プレースホルダー 2">
            <a:extLst>
              <a:ext uri="{FF2B5EF4-FFF2-40B4-BE49-F238E27FC236}">
                <a16:creationId xmlns:a16="http://schemas.microsoft.com/office/drawing/2014/main" id="{7B8153D7-2BB0-46C6-8002-C9F8B60F73F1}"/>
              </a:ext>
            </a:extLst>
          </p:cNvPr>
          <p:cNvSpPr>
            <a:spLocks noGrp="1"/>
          </p:cNvSpPr>
          <p:nvPr>
            <p:ph type="sldNum" sz="quarter" idx="12"/>
          </p:nvPr>
        </p:nvSpPr>
        <p:spPr/>
        <p:txBody>
          <a:bodyPr/>
          <a:lstStyle/>
          <a:p>
            <a:fld id="{1557A453-9820-4273-9442-1A1DE1698562}" type="slidenum">
              <a:rPr kumimoji="1" lang="ja-JP" altLang="en-US" smtClean="0"/>
              <a:t>72</a:t>
            </a:fld>
            <a:endParaRPr kumimoji="1" lang="ja-JP" altLang="en-US"/>
          </a:p>
        </p:txBody>
      </p:sp>
    </p:spTree>
    <p:extLst>
      <p:ext uri="{BB962C8B-B14F-4D97-AF65-F5344CB8AC3E}">
        <p14:creationId xmlns:p14="http://schemas.microsoft.com/office/powerpoint/2010/main" val="16573364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BFF6DDA-31EC-4E1C-878B-98582BCA8222}"/>
              </a:ext>
            </a:extLst>
          </p:cNvPr>
          <p:cNvPicPr>
            <a:picLocks noChangeAspect="1"/>
          </p:cNvPicPr>
          <p:nvPr/>
        </p:nvPicPr>
        <p:blipFill>
          <a:blip r:embed="rId2"/>
          <a:stretch>
            <a:fillRect/>
          </a:stretch>
        </p:blipFill>
        <p:spPr>
          <a:xfrm>
            <a:off x="302391" y="304801"/>
            <a:ext cx="8454259" cy="4789714"/>
          </a:xfrm>
          <a:prstGeom prst="rect">
            <a:avLst/>
          </a:prstGeom>
        </p:spPr>
      </p:pic>
      <p:pic>
        <p:nvPicPr>
          <p:cNvPr id="3" name="図 2">
            <a:extLst>
              <a:ext uri="{FF2B5EF4-FFF2-40B4-BE49-F238E27FC236}">
                <a16:creationId xmlns:a16="http://schemas.microsoft.com/office/drawing/2014/main" id="{66FDAA44-A14F-4E37-A5B0-71F7C2CF43A3}"/>
              </a:ext>
            </a:extLst>
          </p:cNvPr>
          <p:cNvPicPr>
            <a:picLocks noChangeAspect="1"/>
          </p:cNvPicPr>
          <p:nvPr/>
        </p:nvPicPr>
        <p:blipFill>
          <a:blip r:embed="rId3"/>
          <a:stretch>
            <a:fillRect/>
          </a:stretch>
        </p:blipFill>
        <p:spPr>
          <a:xfrm>
            <a:off x="387349" y="4838698"/>
            <a:ext cx="8190593" cy="1763525"/>
          </a:xfrm>
          <a:prstGeom prst="rect">
            <a:avLst/>
          </a:prstGeom>
        </p:spPr>
      </p:pic>
      <p:cxnSp>
        <p:nvCxnSpPr>
          <p:cNvPr id="5" name="直線コネクタ 4">
            <a:extLst>
              <a:ext uri="{FF2B5EF4-FFF2-40B4-BE49-F238E27FC236}">
                <a16:creationId xmlns:a16="http://schemas.microsoft.com/office/drawing/2014/main" id="{8B5B93EA-9DAC-4866-BF97-FA2E2148DC87}"/>
              </a:ext>
            </a:extLst>
          </p:cNvPr>
          <p:cNvCxnSpPr/>
          <p:nvPr/>
        </p:nvCxnSpPr>
        <p:spPr>
          <a:xfrm>
            <a:off x="2756452" y="1749287"/>
            <a:ext cx="443947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931916E5-05A0-49B3-B0B1-78CAA687DDFA}"/>
              </a:ext>
            </a:extLst>
          </p:cNvPr>
          <p:cNvSpPr>
            <a:spLocks noGrp="1"/>
          </p:cNvSpPr>
          <p:nvPr>
            <p:ph type="sldNum" sz="quarter" idx="12"/>
          </p:nvPr>
        </p:nvSpPr>
        <p:spPr/>
        <p:txBody>
          <a:bodyPr/>
          <a:lstStyle/>
          <a:p>
            <a:fld id="{1557A453-9820-4273-9442-1A1DE1698562}" type="slidenum">
              <a:rPr kumimoji="1" lang="ja-JP" altLang="en-US" smtClean="0"/>
              <a:t>73</a:t>
            </a:fld>
            <a:endParaRPr kumimoji="1" lang="ja-JP" altLang="en-US"/>
          </a:p>
        </p:txBody>
      </p:sp>
    </p:spTree>
    <p:extLst>
      <p:ext uri="{BB962C8B-B14F-4D97-AF65-F5344CB8AC3E}">
        <p14:creationId xmlns:p14="http://schemas.microsoft.com/office/powerpoint/2010/main" val="8839366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2F579C-C4E8-4439-B437-1525FCAE5C25}"/>
              </a:ext>
            </a:extLst>
          </p:cNvPr>
          <p:cNvSpPr>
            <a:spLocks noGrp="1"/>
          </p:cNvSpPr>
          <p:nvPr>
            <p:ph type="title"/>
          </p:nvPr>
        </p:nvSpPr>
        <p:spPr/>
        <p:txBody>
          <a:bodyPr>
            <a:normAutofit/>
          </a:bodyPr>
          <a:lstStyle/>
          <a:p>
            <a:pPr algn="ctr"/>
            <a:r>
              <a:rPr lang="ja-JP" altLang="en-US" sz="4000" dirty="0">
                <a:solidFill>
                  <a:srgbClr val="FF0000"/>
                </a:solidFill>
                <a:latin typeface="BIZ UDPゴシック" panose="020B0400000000000000" pitchFamily="50" charset="-128"/>
                <a:ea typeface="BIZ UDPゴシック" panose="020B0400000000000000" pitchFamily="50" charset="-128"/>
              </a:rPr>
              <a:t>アセプティックにおける</a:t>
            </a:r>
            <a:r>
              <a:rPr kumimoji="1" lang="ja-JP" altLang="en-US" sz="4000" dirty="0">
                <a:solidFill>
                  <a:srgbClr val="FF0000"/>
                </a:solidFill>
                <a:latin typeface="BIZ UDPゴシック" panose="020B0400000000000000" pitchFamily="50" charset="-128"/>
                <a:ea typeface="BIZ UDPゴシック" panose="020B0400000000000000" pitchFamily="50" charset="-128"/>
              </a:rPr>
              <a:t>妥当性確認　（機器）</a:t>
            </a:r>
          </a:p>
        </p:txBody>
      </p:sp>
      <p:sp>
        <p:nvSpPr>
          <p:cNvPr id="3" name="コンテンツ プレースホルダー 2">
            <a:extLst>
              <a:ext uri="{FF2B5EF4-FFF2-40B4-BE49-F238E27FC236}">
                <a16:creationId xmlns:a16="http://schemas.microsoft.com/office/drawing/2014/main" id="{2512105C-D029-4A92-9955-13034E5CB326}"/>
              </a:ext>
            </a:extLst>
          </p:cNvPr>
          <p:cNvSpPr>
            <a:spLocks noGrp="1"/>
          </p:cNvSpPr>
          <p:nvPr>
            <p:ph idx="1"/>
          </p:nvPr>
        </p:nvSpPr>
        <p:spPr>
          <a:xfrm>
            <a:off x="628650" y="1825625"/>
            <a:ext cx="8016586" cy="2081357"/>
          </a:xfrm>
        </p:spPr>
        <p:txBody>
          <a:bodyPr/>
          <a:lstStyle/>
          <a:p>
            <a:endParaRPr lang="en-US" altLang="ja-JP" b="1" dirty="0"/>
          </a:p>
          <a:p>
            <a:endParaRPr kumimoji="1" lang="ja-JP" altLang="en-US" dirty="0"/>
          </a:p>
        </p:txBody>
      </p:sp>
      <p:sp>
        <p:nvSpPr>
          <p:cNvPr id="5" name="テキスト ボックス 4">
            <a:extLst>
              <a:ext uri="{FF2B5EF4-FFF2-40B4-BE49-F238E27FC236}">
                <a16:creationId xmlns:a16="http://schemas.microsoft.com/office/drawing/2014/main" id="{0FA6AF36-7863-4581-95E0-737FA5E10660}"/>
              </a:ext>
            </a:extLst>
          </p:cNvPr>
          <p:cNvSpPr txBox="1"/>
          <p:nvPr/>
        </p:nvSpPr>
        <p:spPr>
          <a:xfrm>
            <a:off x="845688" y="2459154"/>
            <a:ext cx="7188200" cy="461665"/>
          </a:xfrm>
          <a:prstGeom prst="rect">
            <a:avLst/>
          </a:prstGeom>
          <a:noFill/>
        </p:spPr>
        <p:txBody>
          <a:bodyPr wrap="square" rtlCol="0">
            <a:spAutoFit/>
          </a:bodyPr>
          <a:lstStyle/>
          <a:p>
            <a:r>
              <a:rPr kumimoji="1" lang="ja-JP" altLang="en-US" sz="2400" b="1" dirty="0">
                <a:latin typeface="BIZ UDPゴシック" panose="020B0400000000000000" pitchFamily="50" charset="-128"/>
                <a:ea typeface="BIZ UDPゴシック" panose="020B0400000000000000" pitchFamily="50" charset="-128"/>
              </a:rPr>
              <a:t>日本には　まったくガイドラインがない</a:t>
            </a:r>
          </a:p>
        </p:txBody>
      </p:sp>
      <p:sp>
        <p:nvSpPr>
          <p:cNvPr id="16" name="テキスト ボックス 15">
            <a:extLst>
              <a:ext uri="{FF2B5EF4-FFF2-40B4-BE49-F238E27FC236}">
                <a16:creationId xmlns:a16="http://schemas.microsoft.com/office/drawing/2014/main" id="{530ECC55-65E9-43CA-97F9-CDD9E1C8F69B}"/>
              </a:ext>
            </a:extLst>
          </p:cNvPr>
          <p:cNvSpPr txBox="1"/>
          <p:nvPr/>
        </p:nvSpPr>
        <p:spPr>
          <a:xfrm>
            <a:off x="845688" y="3554348"/>
            <a:ext cx="7188200" cy="461665"/>
          </a:xfrm>
          <a:prstGeom prst="rect">
            <a:avLst/>
          </a:prstGeom>
          <a:noFill/>
        </p:spPr>
        <p:txBody>
          <a:bodyPr wrap="square" rtlCol="0">
            <a:spAutoFit/>
          </a:bodyPr>
          <a:lstStyle/>
          <a:p>
            <a:r>
              <a:rPr kumimoji="1" lang="ja-JP" altLang="en-US" sz="2400" b="1" dirty="0">
                <a:latin typeface="BIZ UDPゴシック" panose="020B0400000000000000" pitchFamily="50" charset="-128"/>
                <a:ea typeface="BIZ UDPゴシック" panose="020B0400000000000000" pitchFamily="50" charset="-128"/>
              </a:rPr>
              <a:t>海外のガイドラインを転用</a:t>
            </a:r>
          </a:p>
        </p:txBody>
      </p:sp>
      <p:sp>
        <p:nvSpPr>
          <p:cNvPr id="4" name="スライド番号プレースホルダー 3">
            <a:extLst>
              <a:ext uri="{FF2B5EF4-FFF2-40B4-BE49-F238E27FC236}">
                <a16:creationId xmlns:a16="http://schemas.microsoft.com/office/drawing/2014/main" id="{1856AB66-ED96-454A-B2B3-C5EE7F88E9F3}"/>
              </a:ext>
            </a:extLst>
          </p:cNvPr>
          <p:cNvSpPr>
            <a:spLocks noGrp="1"/>
          </p:cNvSpPr>
          <p:nvPr>
            <p:ph type="sldNum" sz="quarter" idx="12"/>
          </p:nvPr>
        </p:nvSpPr>
        <p:spPr/>
        <p:txBody>
          <a:bodyPr/>
          <a:lstStyle/>
          <a:p>
            <a:fld id="{1557A453-9820-4273-9442-1A1DE1698562}" type="slidenum">
              <a:rPr kumimoji="1" lang="ja-JP" altLang="en-US" smtClean="0"/>
              <a:t>74</a:t>
            </a:fld>
            <a:endParaRPr kumimoji="1" lang="ja-JP" altLang="en-US"/>
          </a:p>
        </p:txBody>
      </p:sp>
    </p:spTree>
    <p:extLst>
      <p:ext uri="{BB962C8B-B14F-4D97-AF65-F5344CB8AC3E}">
        <p14:creationId xmlns:p14="http://schemas.microsoft.com/office/powerpoint/2010/main" val="36741195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82E8139-658B-4F05-A89B-C7D8018C2B6F}"/>
              </a:ext>
            </a:extLst>
          </p:cNvPr>
          <p:cNvPicPr>
            <a:picLocks noChangeAspect="1"/>
          </p:cNvPicPr>
          <p:nvPr/>
        </p:nvPicPr>
        <p:blipFill>
          <a:blip r:embed="rId2"/>
          <a:stretch>
            <a:fillRect/>
          </a:stretch>
        </p:blipFill>
        <p:spPr>
          <a:xfrm>
            <a:off x="82669" y="341604"/>
            <a:ext cx="8978661" cy="5803732"/>
          </a:xfrm>
          <a:prstGeom prst="rect">
            <a:avLst/>
          </a:prstGeom>
        </p:spPr>
      </p:pic>
      <p:sp>
        <p:nvSpPr>
          <p:cNvPr id="3" name="スライド番号プレースホルダー 2">
            <a:extLst>
              <a:ext uri="{FF2B5EF4-FFF2-40B4-BE49-F238E27FC236}">
                <a16:creationId xmlns:a16="http://schemas.microsoft.com/office/drawing/2014/main" id="{3C73712F-7DAF-4E38-A2AA-42BDC7D4C363}"/>
              </a:ext>
            </a:extLst>
          </p:cNvPr>
          <p:cNvSpPr>
            <a:spLocks noGrp="1"/>
          </p:cNvSpPr>
          <p:nvPr>
            <p:ph type="sldNum" sz="quarter" idx="12"/>
          </p:nvPr>
        </p:nvSpPr>
        <p:spPr/>
        <p:txBody>
          <a:bodyPr/>
          <a:lstStyle/>
          <a:p>
            <a:fld id="{1557A453-9820-4273-9442-1A1DE1698562}" type="slidenum">
              <a:rPr kumimoji="1" lang="ja-JP" altLang="en-US" smtClean="0"/>
              <a:t>75</a:t>
            </a:fld>
            <a:endParaRPr kumimoji="1" lang="ja-JP" altLang="en-US"/>
          </a:p>
        </p:txBody>
      </p:sp>
    </p:spTree>
    <p:extLst>
      <p:ext uri="{BB962C8B-B14F-4D97-AF65-F5344CB8AC3E}">
        <p14:creationId xmlns:p14="http://schemas.microsoft.com/office/powerpoint/2010/main" val="5754043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625FFD9-A57D-471B-B06A-369E2FAE7213}"/>
              </a:ext>
            </a:extLst>
          </p:cNvPr>
          <p:cNvPicPr>
            <a:picLocks noChangeAspect="1"/>
          </p:cNvPicPr>
          <p:nvPr/>
        </p:nvPicPr>
        <p:blipFill>
          <a:blip r:embed="rId2"/>
          <a:stretch>
            <a:fillRect/>
          </a:stretch>
        </p:blipFill>
        <p:spPr>
          <a:xfrm>
            <a:off x="238125" y="1995487"/>
            <a:ext cx="8667750" cy="2867025"/>
          </a:xfrm>
          <a:prstGeom prst="rect">
            <a:avLst/>
          </a:prstGeom>
        </p:spPr>
      </p:pic>
      <p:sp>
        <p:nvSpPr>
          <p:cNvPr id="3" name="スライド番号プレースホルダー 2">
            <a:extLst>
              <a:ext uri="{FF2B5EF4-FFF2-40B4-BE49-F238E27FC236}">
                <a16:creationId xmlns:a16="http://schemas.microsoft.com/office/drawing/2014/main" id="{E4845B4E-D2CB-4B47-A43D-7681AD5AAEDC}"/>
              </a:ext>
            </a:extLst>
          </p:cNvPr>
          <p:cNvSpPr>
            <a:spLocks noGrp="1"/>
          </p:cNvSpPr>
          <p:nvPr>
            <p:ph type="sldNum" sz="quarter" idx="12"/>
          </p:nvPr>
        </p:nvSpPr>
        <p:spPr/>
        <p:txBody>
          <a:bodyPr/>
          <a:lstStyle/>
          <a:p>
            <a:fld id="{1557A453-9820-4273-9442-1A1DE1698562}" type="slidenum">
              <a:rPr kumimoji="1" lang="ja-JP" altLang="en-US" smtClean="0"/>
              <a:t>76</a:t>
            </a:fld>
            <a:endParaRPr kumimoji="1" lang="ja-JP" altLang="en-US"/>
          </a:p>
        </p:txBody>
      </p:sp>
    </p:spTree>
    <p:extLst>
      <p:ext uri="{BB962C8B-B14F-4D97-AF65-F5344CB8AC3E}">
        <p14:creationId xmlns:p14="http://schemas.microsoft.com/office/powerpoint/2010/main" val="18121798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0E1AFED-18BF-40F6-B715-6251F99E3388}"/>
              </a:ext>
            </a:extLst>
          </p:cNvPr>
          <p:cNvPicPr>
            <a:picLocks noChangeAspect="1"/>
          </p:cNvPicPr>
          <p:nvPr/>
        </p:nvPicPr>
        <p:blipFill>
          <a:blip r:embed="rId2"/>
          <a:stretch>
            <a:fillRect/>
          </a:stretch>
        </p:blipFill>
        <p:spPr>
          <a:xfrm>
            <a:off x="486682" y="1414916"/>
            <a:ext cx="8541203" cy="4546124"/>
          </a:xfrm>
          <a:prstGeom prst="rect">
            <a:avLst/>
          </a:prstGeom>
        </p:spPr>
      </p:pic>
      <p:sp>
        <p:nvSpPr>
          <p:cNvPr id="3" name="スライド番号プレースホルダー 2">
            <a:extLst>
              <a:ext uri="{FF2B5EF4-FFF2-40B4-BE49-F238E27FC236}">
                <a16:creationId xmlns:a16="http://schemas.microsoft.com/office/drawing/2014/main" id="{44641C86-9403-4966-9D05-8045D7266AE3}"/>
              </a:ext>
            </a:extLst>
          </p:cNvPr>
          <p:cNvSpPr>
            <a:spLocks noGrp="1"/>
          </p:cNvSpPr>
          <p:nvPr>
            <p:ph type="sldNum" sz="quarter" idx="12"/>
          </p:nvPr>
        </p:nvSpPr>
        <p:spPr/>
        <p:txBody>
          <a:bodyPr/>
          <a:lstStyle/>
          <a:p>
            <a:fld id="{1557A453-9820-4273-9442-1A1DE1698562}" type="slidenum">
              <a:rPr kumimoji="1" lang="ja-JP" altLang="en-US" smtClean="0"/>
              <a:t>77</a:t>
            </a:fld>
            <a:endParaRPr kumimoji="1" lang="ja-JP" altLang="en-US"/>
          </a:p>
        </p:txBody>
      </p:sp>
    </p:spTree>
    <p:extLst>
      <p:ext uri="{BB962C8B-B14F-4D97-AF65-F5344CB8AC3E}">
        <p14:creationId xmlns:p14="http://schemas.microsoft.com/office/powerpoint/2010/main" val="37042587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2F579C-C4E8-4439-B437-1525FCAE5C25}"/>
              </a:ext>
            </a:extLst>
          </p:cNvPr>
          <p:cNvSpPr>
            <a:spLocks noGrp="1"/>
          </p:cNvSpPr>
          <p:nvPr>
            <p:ph type="title"/>
          </p:nvPr>
        </p:nvSpPr>
        <p:spPr>
          <a:xfrm>
            <a:off x="628650" y="365127"/>
            <a:ext cx="8184046" cy="1317900"/>
          </a:xfrm>
        </p:spPr>
        <p:txBody>
          <a:bodyPr>
            <a:normAutofit/>
          </a:bodyPr>
          <a:lstStyle/>
          <a:p>
            <a:pPr algn="ctr"/>
            <a:r>
              <a:rPr lang="ja-JP" altLang="en-US" sz="4000" b="1" dirty="0">
                <a:solidFill>
                  <a:srgbClr val="FF0000"/>
                </a:solidFill>
                <a:latin typeface="BIZ UDPゴシック" panose="020B0400000000000000" pitchFamily="50" charset="-128"/>
                <a:ea typeface="BIZ UDPゴシック" panose="020B0400000000000000" pitchFamily="50" charset="-128"/>
              </a:rPr>
              <a:t>アセプティックにおける</a:t>
            </a:r>
            <a:r>
              <a:rPr kumimoji="1" lang="ja-JP" altLang="en-US" sz="4000" b="1" dirty="0">
                <a:solidFill>
                  <a:srgbClr val="FF0000"/>
                </a:solidFill>
                <a:latin typeface="BIZ UDPゴシック" panose="020B0400000000000000" pitchFamily="50" charset="-128"/>
                <a:ea typeface="BIZ UDPゴシック" panose="020B0400000000000000" pitchFamily="50" charset="-128"/>
              </a:rPr>
              <a:t>妥当性確認　（機器）</a:t>
            </a:r>
          </a:p>
        </p:txBody>
      </p:sp>
      <p:sp>
        <p:nvSpPr>
          <p:cNvPr id="3" name="コンテンツ プレースホルダー 2">
            <a:extLst>
              <a:ext uri="{FF2B5EF4-FFF2-40B4-BE49-F238E27FC236}">
                <a16:creationId xmlns:a16="http://schemas.microsoft.com/office/drawing/2014/main" id="{2512105C-D029-4A92-9955-13034E5CB326}"/>
              </a:ext>
            </a:extLst>
          </p:cNvPr>
          <p:cNvSpPr>
            <a:spLocks noGrp="1"/>
          </p:cNvSpPr>
          <p:nvPr>
            <p:ph idx="1"/>
          </p:nvPr>
        </p:nvSpPr>
        <p:spPr>
          <a:xfrm>
            <a:off x="628650" y="1825625"/>
            <a:ext cx="8016586" cy="2081357"/>
          </a:xfrm>
        </p:spPr>
        <p:txBody>
          <a:bodyPr/>
          <a:lstStyle/>
          <a:p>
            <a:endParaRPr lang="en-US" altLang="ja-JP" b="1" dirty="0"/>
          </a:p>
          <a:p>
            <a:endParaRPr kumimoji="1" lang="ja-JP" altLang="en-US" dirty="0"/>
          </a:p>
        </p:txBody>
      </p:sp>
      <p:sp>
        <p:nvSpPr>
          <p:cNvPr id="5" name="テキスト ボックス 4">
            <a:extLst>
              <a:ext uri="{FF2B5EF4-FFF2-40B4-BE49-F238E27FC236}">
                <a16:creationId xmlns:a16="http://schemas.microsoft.com/office/drawing/2014/main" id="{0FA6AF36-7863-4581-95E0-737FA5E10660}"/>
              </a:ext>
            </a:extLst>
          </p:cNvPr>
          <p:cNvSpPr txBox="1"/>
          <p:nvPr/>
        </p:nvSpPr>
        <p:spPr>
          <a:xfrm>
            <a:off x="845688" y="1825625"/>
            <a:ext cx="7188200" cy="830997"/>
          </a:xfrm>
          <a:prstGeom prst="rect">
            <a:avLst/>
          </a:prstGeom>
          <a:noFill/>
        </p:spPr>
        <p:txBody>
          <a:bodyPr wrap="square" rtlCol="0">
            <a:spAutoFit/>
          </a:bodyPr>
          <a:lstStyle/>
          <a:p>
            <a:r>
              <a:rPr kumimoji="1" lang="ja-JP" altLang="en-US" sz="2400" b="1" dirty="0">
                <a:latin typeface="BIZ UDPゴシック" panose="020B0400000000000000" pitchFamily="50" charset="-128"/>
                <a:ea typeface="BIZ UDPゴシック" panose="020B0400000000000000" pitchFamily="50" charset="-128"/>
              </a:rPr>
              <a:t>アセプティックタンク、パイプラインなどは　　　　　　　通常　（蒸気・熱水などでの）「湿熱」滅菌</a:t>
            </a:r>
          </a:p>
        </p:txBody>
      </p:sp>
      <p:sp>
        <p:nvSpPr>
          <p:cNvPr id="6" name="テキスト ボックス 5">
            <a:extLst>
              <a:ext uri="{FF2B5EF4-FFF2-40B4-BE49-F238E27FC236}">
                <a16:creationId xmlns:a16="http://schemas.microsoft.com/office/drawing/2014/main" id="{500E53F4-2CA4-44FF-9FE9-B80F0CFC3978}"/>
              </a:ext>
            </a:extLst>
          </p:cNvPr>
          <p:cNvSpPr txBox="1"/>
          <p:nvPr/>
        </p:nvSpPr>
        <p:spPr>
          <a:xfrm>
            <a:off x="845688" y="3003732"/>
            <a:ext cx="7188200" cy="1200329"/>
          </a:xfrm>
          <a:prstGeom prst="rect">
            <a:avLst/>
          </a:prstGeom>
          <a:noFill/>
        </p:spPr>
        <p:txBody>
          <a:bodyPr wrap="square" rtlCol="0">
            <a:spAutoFit/>
          </a:bodyPr>
          <a:lstStyle/>
          <a:p>
            <a:r>
              <a:rPr kumimoji="1" lang="ja-JP" altLang="en-US" sz="2400" b="1" dirty="0">
                <a:latin typeface="BIZ UDPゴシック" panose="020B0400000000000000" pitchFamily="50" charset="-128"/>
                <a:ea typeface="BIZ UDPゴシック" panose="020B0400000000000000" pitchFamily="50" charset="-128"/>
              </a:rPr>
              <a:t>蒸気や熱水で洗い流されてしまう為　</a:t>
            </a:r>
            <a:r>
              <a:rPr kumimoji="1" lang="en-US" altLang="ja-JP" sz="2400" b="1" i="1" dirty="0" err="1">
                <a:latin typeface="BIZ UDPゴシック" panose="020B0400000000000000" pitchFamily="50" charset="-128"/>
                <a:ea typeface="BIZ UDPゴシック" panose="020B0400000000000000" pitchFamily="50" charset="-128"/>
              </a:rPr>
              <a:t>Geobacillus</a:t>
            </a:r>
            <a:r>
              <a:rPr kumimoji="1" lang="en-US" altLang="ja-JP" sz="2400" b="1" i="1" dirty="0">
                <a:latin typeface="BIZ UDPゴシック" panose="020B0400000000000000" pitchFamily="50" charset="-128"/>
                <a:ea typeface="BIZ UDPゴシック" panose="020B0400000000000000" pitchFamily="50" charset="-128"/>
              </a:rPr>
              <a:t> stearothermophilus  </a:t>
            </a:r>
            <a:r>
              <a:rPr kumimoji="1" lang="ja-JP" altLang="en-US" sz="2400" b="1" dirty="0">
                <a:latin typeface="BIZ UDPゴシック" panose="020B0400000000000000" pitchFamily="50" charset="-128"/>
                <a:ea typeface="BIZ UDPゴシック" panose="020B0400000000000000" pitchFamily="50" charset="-128"/>
              </a:rPr>
              <a:t>芽胞を塗り付けたストリップテープなどは　役に立たない</a:t>
            </a:r>
          </a:p>
        </p:txBody>
      </p:sp>
      <p:sp>
        <p:nvSpPr>
          <p:cNvPr id="7" name="テキスト ボックス 6">
            <a:extLst>
              <a:ext uri="{FF2B5EF4-FFF2-40B4-BE49-F238E27FC236}">
                <a16:creationId xmlns:a16="http://schemas.microsoft.com/office/drawing/2014/main" id="{04A585C3-A17F-48EB-9EB3-B8042BDCD430}"/>
              </a:ext>
            </a:extLst>
          </p:cNvPr>
          <p:cNvSpPr txBox="1"/>
          <p:nvPr/>
        </p:nvSpPr>
        <p:spPr>
          <a:xfrm>
            <a:off x="845687" y="4501140"/>
            <a:ext cx="7450587" cy="1569660"/>
          </a:xfrm>
          <a:prstGeom prst="rect">
            <a:avLst/>
          </a:prstGeom>
          <a:noFill/>
        </p:spPr>
        <p:txBody>
          <a:bodyPr wrap="square" rtlCol="0">
            <a:spAutoFit/>
          </a:bodyPr>
          <a:lstStyle/>
          <a:p>
            <a:r>
              <a:rPr kumimoji="1" lang="ja-JP" altLang="en-US" sz="2400" b="1" dirty="0">
                <a:latin typeface="BIZ UDPゴシック" panose="020B0400000000000000" pitchFamily="50" charset="-128"/>
                <a:ea typeface="BIZ UDPゴシック" panose="020B0400000000000000" pitchFamily="50" charset="-128"/>
              </a:rPr>
              <a:t>そのため　単純な「最冷点」または「空気だまり」「ドレンだまり」あるいは「汚れの落ちにくい箇所」での　内部あるいは表面の温度履歴のみで妥当性確認とすることが多い・・・しかし・・・</a:t>
            </a:r>
          </a:p>
        </p:txBody>
      </p:sp>
      <p:sp>
        <p:nvSpPr>
          <p:cNvPr id="4" name="スライド番号プレースホルダー 3">
            <a:extLst>
              <a:ext uri="{FF2B5EF4-FFF2-40B4-BE49-F238E27FC236}">
                <a16:creationId xmlns:a16="http://schemas.microsoft.com/office/drawing/2014/main" id="{C239552F-8B94-4FF0-838F-EC49A235F995}"/>
              </a:ext>
            </a:extLst>
          </p:cNvPr>
          <p:cNvSpPr>
            <a:spLocks noGrp="1"/>
          </p:cNvSpPr>
          <p:nvPr>
            <p:ph type="sldNum" sz="quarter" idx="12"/>
          </p:nvPr>
        </p:nvSpPr>
        <p:spPr/>
        <p:txBody>
          <a:bodyPr/>
          <a:lstStyle/>
          <a:p>
            <a:fld id="{1557A453-9820-4273-9442-1A1DE1698562}" type="slidenum">
              <a:rPr kumimoji="1" lang="ja-JP" altLang="en-US" smtClean="0"/>
              <a:t>78</a:t>
            </a:fld>
            <a:endParaRPr kumimoji="1" lang="ja-JP" altLang="en-US"/>
          </a:p>
        </p:txBody>
      </p:sp>
    </p:spTree>
    <p:extLst>
      <p:ext uri="{BB962C8B-B14F-4D97-AF65-F5344CB8AC3E}">
        <p14:creationId xmlns:p14="http://schemas.microsoft.com/office/powerpoint/2010/main" val="5036781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B125495-3B3F-4D03-A04F-2B20A835EA18}"/>
              </a:ext>
            </a:extLst>
          </p:cNvPr>
          <p:cNvPicPr>
            <a:picLocks noChangeAspect="1"/>
          </p:cNvPicPr>
          <p:nvPr/>
        </p:nvPicPr>
        <p:blipFill>
          <a:blip r:embed="rId2"/>
          <a:stretch>
            <a:fillRect/>
          </a:stretch>
        </p:blipFill>
        <p:spPr>
          <a:xfrm>
            <a:off x="603547" y="136524"/>
            <a:ext cx="8218652" cy="5928625"/>
          </a:xfrm>
          <a:prstGeom prst="rect">
            <a:avLst/>
          </a:prstGeom>
        </p:spPr>
      </p:pic>
      <p:sp>
        <p:nvSpPr>
          <p:cNvPr id="3" name="スライド番号プレースホルダー 2">
            <a:extLst>
              <a:ext uri="{FF2B5EF4-FFF2-40B4-BE49-F238E27FC236}">
                <a16:creationId xmlns:a16="http://schemas.microsoft.com/office/drawing/2014/main" id="{CAD85953-D8C3-4DAF-A143-91EF393A9C0B}"/>
              </a:ext>
            </a:extLst>
          </p:cNvPr>
          <p:cNvSpPr>
            <a:spLocks noGrp="1"/>
          </p:cNvSpPr>
          <p:nvPr>
            <p:ph type="sldNum" sz="quarter" idx="12"/>
          </p:nvPr>
        </p:nvSpPr>
        <p:spPr/>
        <p:txBody>
          <a:bodyPr/>
          <a:lstStyle/>
          <a:p>
            <a:fld id="{1557A453-9820-4273-9442-1A1DE1698562}" type="slidenum">
              <a:rPr kumimoji="1" lang="ja-JP" altLang="en-US" smtClean="0"/>
              <a:t>79</a:t>
            </a:fld>
            <a:endParaRPr kumimoji="1" lang="ja-JP" altLang="en-US"/>
          </a:p>
        </p:txBody>
      </p:sp>
    </p:spTree>
    <p:extLst>
      <p:ext uri="{BB962C8B-B14F-4D97-AF65-F5344CB8AC3E}">
        <p14:creationId xmlns:p14="http://schemas.microsoft.com/office/powerpoint/2010/main" val="1969199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678449" y="335195"/>
            <a:ext cx="8079581" cy="1658198"/>
          </a:xfrm>
        </p:spPr>
        <p:txBody>
          <a:bodyPr/>
          <a:lstStyle/>
          <a:p>
            <a:r>
              <a:rPr kumimoji="1" lang="ja-JP" altLang="en-US" dirty="0">
                <a:solidFill>
                  <a:srgbClr val="FF0000"/>
                </a:solidFill>
                <a:latin typeface="BIZ UDPゴシック" panose="020B0400000000000000" pitchFamily="50" charset="-128"/>
                <a:ea typeface="BIZ UDPゴシック" panose="020B0400000000000000" pitchFamily="50" charset="-128"/>
              </a:rPr>
              <a:t>７０年代から急速に</a:t>
            </a: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p:txBody>
          <a:bodyPr>
            <a:normAutofit/>
          </a:bodyPr>
          <a:lstStyle/>
          <a:p>
            <a:pPr>
              <a:buFont typeface="Wingdings" panose="05000000000000000000" pitchFamily="2" charset="2"/>
              <a:buChar char="Ø"/>
            </a:pPr>
            <a:r>
              <a:rPr kumimoji="1" lang="ja-JP" altLang="en-US" sz="2800" dirty="0">
                <a:latin typeface="BIZ UDPゴシック" panose="020B0400000000000000" pitchFamily="50" charset="-128"/>
                <a:ea typeface="BIZ UDPゴシック" panose="020B0400000000000000" pitchFamily="50" charset="-128"/>
              </a:rPr>
              <a:t>高度成長と相まって　産業界と家庭が手に手をつないで</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r>
              <a:rPr lang="ja-JP" altLang="en-US" sz="2800" dirty="0">
                <a:latin typeface="BIZ UDPゴシック" panose="020B0400000000000000" pitchFamily="50" charset="-128"/>
                <a:ea typeface="BIZ UDPゴシック" panose="020B0400000000000000" pitchFamily="50" charset="-128"/>
              </a:rPr>
              <a:t>コールドチェーンを発展させていった</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r>
              <a:rPr kumimoji="1" lang="ja-JP" altLang="en-US" sz="2800" dirty="0">
                <a:latin typeface="BIZ UDPゴシック" panose="020B0400000000000000" pitchFamily="50" charset="-128"/>
                <a:ea typeface="BIZ UDPゴシック" panose="020B0400000000000000" pitchFamily="50" charset="-128"/>
              </a:rPr>
              <a:t>そのため　「フレッシュ」「新鮮」「生」が　キーワードに</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8</a:t>
            </a:fld>
            <a:endParaRPr kumimoji="1" lang="ja-JP" altLang="en-US" dirty="0"/>
          </a:p>
        </p:txBody>
      </p:sp>
    </p:spTree>
    <p:extLst>
      <p:ext uri="{BB962C8B-B14F-4D97-AF65-F5344CB8AC3E}">
        <p14:creationId xmlns:p14="http://schemas.microsoft.com/office/powerpoint/2010/main" val="11944015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9559ECB-DDA4-41E8-8250-FE6853451F31}"/>
              </a:ext>
            </a:extLst>
          </p:cNvPr>
          <p:cNvPicPr>
            <a:picLocks noChangeAspect="1"/>
          </p:cNvPicPr>
          <p:nvPr/>
        </p:nvPicPr>
        <p:blipFill>
          <a:blip r:embed="rId2"/>
          <a:stretch>
            <a:fillRect/>
          </a:stretch>
        </p:blipFill>
        <p:spPr>
          <a:xfrm>
            <a:off x="389100" y="1349828"/>
            <a:ext cx="8497200" cy="4223657"/>
          </a:xfrm>
          <a:prstGeom prst="rect">
            <a:avLst/>
          </a:prstGeom>
        </p:spPr>
      </p:pic>
      <p:sp>
        <p:nvSpPr>
          <p:cNvPr id="3" name="テキスト ボックス 2">
            <a:extLst>
              <a:ext uri="{FF2B5EF4-FFF2-40B4-BE49-F238E27FC236}">
                <a16:creationId xmlns:a16="http://schemas.microsoft.com/office/drawing/2014/main" id="{C195E3A8-9C93-478E-ADB5-C4EC71E53B1B}"/>
              </a:ext>
            </a:extLst>
          </p:cNvPr>
          <p:cNvSpPr txBox="1"/>
          <p:nvPr/>
        </p:nvSpPr>
        <p:spPr>
          <a:xfrm>
            <a:off x="6375689" y="2151504"/>
            <a:ext cx="2211100" cy="3693319"/>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乾熱化してしまう</a:t>
            </a:r>
            <a:endParaRPr kumimoji="1" lang="en-US" altLang="ja-JP" dirty="0">
              <a:latin typeface="BIZ UDPゴシック" panose="020B0400000000000000" pitchFamily="50" charset="-128"/>
              <a:ea typeface="BIZ UDPゴシック" panose="020B0400000000000000" pitchFamily="50" charset="-128"/>
            </a:endParaRPr>
          </a:p>
          <a:p>
            <a:endParaRPr kumimoji="1" lang="en-US" altLang="ja-JP" dirty="0">
              <a:latin typeface="BIZ UDPゴシック" panose="020B0400000000000000" pitchFamily="50" charset="-128"/>
              <a:ea typeface="BIZ UDPゴシック" panose="020B0400000000000000" pitchFamily="50" charset="-128"/>
            </a:endParaRPr>
          </a:p>
          <a:p>
            <a:endParaRPr kumimoji="1" lang="en-US" altLang="ja-JP" dirty="0">
              <a:latin typeface="BIZ UDPゴシック" panose="020B0400000000000000" pitchFamily="50" charset="-128"/>
              <a:ea typeface="BIZ UDPゴシック" panose="020B0400000000000000" pitchFamily="50" charset="-128"/>
            </a:endParaRPr>
          </a:p>
          <a:p>
            <a:endParaRPr kumimoji="1" lang="en-US" altLang="ja-JP" dirty="0">
              <a:latin typeface="BIZ UDPゴシック" panose="020B0400000000000000" pitchFamily="50" charset="-128"/>
              <a:ea typeface="BIZ UDPゴシック" panose="020B0400000000000000" pitchFamily="50" charset="-128"/>
            </a:endParaRPr>
          </a:p>
          <a:p>
            <a:endParaRPr kumimoji="1" lang="en-US" altLang="ja-JP" dirty="0">
              <a:latin typeface="BIZ UDPゴシック" panose="020B0400000000000000" pitchFamily="50" charset="-128"/>
              <a:ea typeface="BIZ UDPゴシック" panose="020B0400000000000000" pitchFamily="50" charset="-128"/>
            </a:endParaRPr>
          </a:p>
          <a:p>
            <a:endParaRPr kumimoji="1" lang="en-US" altLang="ja-JP" dirty="0">
              <a:latin typeface="BIZ UDPゴシック" panose="020B0400000000000000" pitchFamily="50" charset="-128"/>
              <a:ea typeface="BIZ UDPゴシック" panose="020B0400000000000000" pitchFamily="50" charset="-128"/>
            </a:endParaRPr>
          </a:p>
          <a:p>
            <a:endParaRPr kumimoji="1" lang="en-US" altLang="ja-JP" dirty="0">
              <a:latin typeface="BIZ UDPゴシック" panose="020B0400000000000000" pitchFamily="50" charset="-128"/>
              <a:ea typeface="BIZ UDPゴシック" panose="020B0400000000000000" pitchFamily="50" charset="-128"/>
            </a:endParaRPr>
          </a:p>
          <a:p>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これはアセプティックタンクなどの巨大なタンクのエアーベントがうまくいっていない場合も</a:t>
            </a:r>
          </a:p>
        </p:txBody>
      </p:sp>
      <p:sp>
        <p:nvSpPr>
          <p:cNvPr id="4" name="スライド番号プレースホルダー 3">
            <a:extLst>
              <a:ext uri="{FF2B5EF4-FFF2-40B4-BE49-F238E27FC236}">
                <a16:creationId xmlns:a16="http://schemas.microsoft.com/office/drawing/2014/main" id="{3E5AB830-C021-4D5C-9181-71F80D7AE1A9}"/>
              </a:ext>
            </a:extLst>
          </p:cNvPr>
          <p:cNvSpPr>
            <a:spLocks noGrp="1"/>
          </p:cNvSpPr>
          <p:nvPr>
            <p:ph type="sldNum" sz="quarter" idx="12"/>
          </p:nvPr>
        </p:nvSpPr>
        <p:spPr/>
        <p:txBody>
          <a:bodyPr/>
          <a:lstStyle/>
          <a:p>
            <a:fld id="{1557A453-9820-4273-9442-1A1DE1698562}" type="slidenum">
              <a:rPr kumimoji="1" lang="ja-JP" altLang="en-US" smtClean="0"/>
              <a:t>80</a:t>
            </a:fld>
            <a:endParaRPr kumimoji="1" lang="ja-JP" altLang="en-US"/>
          </a:p>
        </p:txBody>
      </p:sp>
    </p:spTree>
    <p:extLst>
      <p:ext uri="{BB962C8B-B14F-4D97-AF65-F5344CB8AC3E}">
        <p14:creationId xmlns:p14="http://schemas.microsoft.com/office/powerpoint/2010/main" val="1492873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B1D93DB-F99F-4E91-AB22-2822C5809318}"/>
              </a:ext>
            </a:extLst>
          </p:cNvPr>
          <p:cNvPicPr>
            <a:picLocks noChangeAspect="1"/>
          </p:cNvPicPr>
          <p:nvPr/>
        </p:nvPicPr>
        <p:blipFill>
          <a:blip r:embed="rId2"/>
          <a:stretch>
            <a:fillRect/>
          </a:stretch>
        </p:blipFill>
        <p:spPr>
          <a:xfrm>
            <a:off x="217715" y="1609724"/>
            <a:ext cx="8872360" cy="4068717"/>
          </a:xfrm>
          <a:prstGeom prst="rect">
            <a:avLst/>
          </a:prstGeom>
        </p:spPr>
      </p:pic>
      <p:sp>
        <p:nvSpPr>
          <p:cNvPr id="3" name="スライド番号プレースホルダー 2">
            <a:extLst>
              <a:ext uri="{FF2B5EF4-FFF2-40B4-BE49-F238E27FC236}">
                <a16:creationId xmlns:a16="http://schemas.microsoft.com/office/drawing/2014/main" id="{1806A681-A3B7-48FF-BA39-850AED6356C7}"/>
              </a:ext>
            </a:extLst>
          </p:cNvPr>
          <p:cNvSpPr>
            <a:spLocks noGrp="1"/>
          </p:cNvSpPr>
          <p:nvPr>
            <p:ph type="sldNum" sz="quarter" idx="12"/>
          </p:nvPr>
        </p:nvSpPr>
        <p:spPr/>
        <p:txBody>
          <a:bodyPr/>
          <a:lstStyle/>
          <a:p>
            <a:fld id="{1557A453-9820-4273-9442-1A1DE1698562}" type="slidenum">
              <a:rPr kumimoji="1" lang="ja-JP" altLang="en-US" smtClean="0"/>
              <a:t>81</a:t>
            </a:fld>
            <a:endParaRPr kumimoji="1" lang="ja-JP" altLang="en-US"/>
          </a:p>
        </p:txBody>
      </p:sp>
    </p:spTree>
    <p:extLst>
      <p:ext uri="{BB962C8B-B14F-4D97-AF65-F5344CB8AC3E}">
        <p14:creationId xmlns:p14="http://schemas.microsoft.com/office/powerpoint/2010/main" val="34168955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725E589-64CA-4ED5-A130-57C3B048BA8B}"/>
              </a:ext>
            </a:extLst>
          </p:cNvPr>
          <p:cNvPicPr>
            <a:picLocks noChangeAspect="1"/>
          </p:cNvPicPr>
          <p:nvPr/>
        </p:nvPicPr>
        <p:blipFill>
          <a:blip r:embed="rId2"/>
          <a:stretch>
            <a:fillRect/>
          </a:stretch>
        </p:blipFill>
        <p:spPr>
          <a:xfrm>
            <a:off x="188686" y="760665"/>
            <a:ext cx="8844083" cy="5770764"/>
          </a:xfrm>
          <a:prstGeom prst="rect">
            <a:avLst/>
          </a:prstGeom>
        </p:spPr>
      </p:pic>
      <p:sp>
        <p:nvSpPr>
          <p:cNvPr id="3" name="スライド番号プレースホルダー 2">
            <a:extLst>
              <a:ext uri="{FF2B5EF4-FFF2-40B4-BE49-F238E27FC236}">
                <a16:creationId xmlns:a16="http://schemas.microsoft.com/office/drawing/2014/main" id="{0D39848F-BACF-4190-943F-2BDF38C581A2}"/>
              </a:ext>
            </a:extLst>
          </p:cNvPr>
          <p:cNvSpPr>
            <a:spLocks noGrp="1"/>
          </p:cNvSpPr>
          <p:nvPr>
            <p:ph type="sldNum" sz="quarter" idx="12"/>
          </p:nvPr>
        </p:nvSpPr>
        <p:spPr/>
        <p:txBody>
          <a:bodyPr/>
          <a:lstStyle/>
          <a:p>
            <a:fld id="{1557A453-9820-4273-9442-1A1DE1698562}" type="slidenum">
              <a:rPr kumimoji="1" lang="ja-JP" altLang="en-US" smtClean="0"/>
              <a:t>82</a:t>
            </a:fld>
            <a:endParaRPr kumimoji="1" lang="ja-JP" altLang="en-US"/>
          </a:p>
        </p:txBody>
      </p:sp>
    </p:spTree>
    <p:extLst>
      <p:ext uri="{BB962C8B-B14F-4D97-AF65-F5344CB8AC3E}">
        <p14:creationId xmlns:p14="http://schemas.microsoft.com/office/powerpoint/2010/main" val="13026274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9DAFA86-0745-47B1-B332-EF67459CE3C6}"/>
              </a:ext>
            </a:extLst>
          </p:cNvPr>
          <p:cNvPicPr>
            <a:picLocks noChangeAspect="1"/>
          </p:cNvPicPr>
          <p:nvPr/>
        </p:nvPicPr>
        <p:blipFill>
          <a:blip r:embed="rId2"/>
          <a:stretch>
            <a:fillRect/>
          </a:stretch>
        </p:blipFill>
        <p:spPr>
          <a:xfrm>
            <a:off x="307145" y="1596571"/>
            <a:ext cx="8749286" cy="3759199"/>
          </a:xfrm>
          <a:prstGeom prst="rect">
            <a:avLst/>
          </a:prstGeom>
        </p:spPr>
      </p:pic>
      <p:sp>
        <p:nvSpPr>
          <p:cNvPr id="3" name="スライド番号プレースホルダー 2">
            <a:extLst>
              <a:ext uri="{FF2B5EF4-FFF2-40B4-BE49-F238E27FC236}">
                <a16:creationId xmlns:a16="http://schemas.microsoft.com/office/drawing/2014/main" id="{C9ECDF2F-9190-439B-AB84-5D5BCA7C0A2D}"/>
              </a:ext>
            </a:extLst>
          </p:cNvPr>
          <p:cNvSpPr>
            <a:spLocks noGrp="1"/>
          </p:cNvSpPr>
          <p:nvPr>
            <p:ph type="sldNum" sz="quarter" idx="12"/>
          </p:nvPr>
        </p:nvSpPr>
        <p:spPr/>
        <p:txBody>
          <a:bodyPr/>
          <a:lstStyle/>
          <a:p>
            <a:fld id="{1557A453-9820-4273-9442-1A1DE1698562}" type="slidenum">
              <a:rPr kumimoji="1" lang="ja-JP" altLang="en-US" smtClean="0"/>
              <a:t>83</a:t>
            </a:fld>
            <a:endParaRPr kumimoji="1" lang="ja-JP" altLang="en-US"/>
          </a:p>
        </p:txBody>
      </p:sp>
    </p:spTree>
    <p:extLst>
      <p:ext uri="{BB962C8B-B14F-4D97-AF65-F5344CB8AC3E}">
        <p14:creationId xmlns:p14="http://schemas.microsoft.com/office/powerpoint/2010/main" val="36416708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44C872D-78B5-480C-825A-EBF48B8685D3}"/>
              </a:ext>
            </a:extLst>
          </p:cNvPr>
          <p:cNvPicPr>
            <a:picLocks noChangeAspect="1"/>
          </p:cNvPicPr>
          <p:nvPr/>
        </p:nvPicPr>
        <p:blipFill>
          <a:blip r:embed="rId2"/>
          <a:stretch>
            <a:fillRect/>
          </a:stretch>
        </p:blipFill>
        <p:spPr>
          <a:xfrm>
            <a:off x="348343" y="428893"/>
            <a:ext cx="8621485" cy="5528995"/>
          </a:xfrm>
          <a:prstGeom prst="rect">
            <a:avLst/>
          </a:prstGeom>
        </p:spPr>
      </p:pic>
      <p:sp>
        <p:nvSpPr>
          <p:cNvPr id="3" name="スライド番号プレースホルダー 2">
            <a:extLst>
              <a:ext uri="{FF2B5EF4-FFF2-40B4-BE49-F238E27FC236}">
                <a16:creationId xmlns:a16="http://schemas.microsoft.com/office/drawing/2014/main" id="{C08E08F4-AD52-4D3E-8B4E-BB22726587A8}"/>
              </a:ext>
            </a:extLst>
          </p:cNvPr>
          <p:cNvSpPr>
            <a:spLocks noGrp="1"/>
          </p:cNvSpPr>
          <p:nvPr>
            <p:ph type="sldNum" sz="quarter" idx="12"/>
          </p:nvPr>
        </p:nvSpPr>
        <p:spPr/>
        <p:txBody>
          <a:bodyPr/>
          <a:lstStyle/>
          <a:p>
            <a:fld id="{1557A453-9820-4273-9442-1A1DE1698562}" type="slidenum">
              <a:rPr kumimoji="1" lang="ja-JP" altLang="en-US" smtClean="0"/>
              <a:t>84</a:t>
            </a:fld>
            <a:endParaRPr kumimoji="1" lang="ja-JP" altLang="en-US"/>
          </a:p>
        </p:txBody>
      </p:sp>
    </p:spTree>
    <p:extLst>
      <p:ext uri="{BB962C8B-B14F-4D97-AF65-F5344CB8AC3E}">
        <p14:creationId xmlns:p14="http://schemas.microsoft.com/office/powerpoint/2010/main" val="19754537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2F579C-C4E8-4439-B437-1525FCAE5C25}"/>
              </a:ext>
            </a:extLst>
          </p:cNvPr>
          <p:cNvSpPr>
            <a:spLocks noGrp="1"/>
          </p:cNvSpPr>
          <p:nvPr>
            <p:ph type="title"/>
          </p:nvPr>
        </p:nvSpPr>
        <p:spPr>
          <a:xfrm>
            <a:off x="441613" y="441303"/>
            <a:ext cx="8390659" cy="1145019"/>
          </a:xfrm>
        </p:spPr>
        <p:txBody>
          <a:bodyPr>
            <a:normAutofit/>
          </a:bodyPr>
          <a:lstStyle/>
          <a:p>
            <a:pPr algn="ctr"/>
            <a:r>
              <a:rPr lang="ja-JP" altLang="en-US" sz="4000" b="1" dirty="0">
                <a:solidFill>
                  <a:srgbClr val="FF0000"/>
                </a:solidFill>
                <a:latin typeface="BIZ UDPゴシック" panose="020B0400000000000000" pitchFamily="50" charset="-128"/>
                <a:ea typeface="BIZ UDPゴシック" panose="020B0400000000000000" pitchFamily="50" charset="-128"/>
              </a:rPr>
              <a:t>アセプティックにおける検証</a:t>
            </a:r>
            <a:r>
              <a:rPr kumimoji="1" lang="ja-JP" altLang="en-US" sz="4000" b="1" dirty="0">
                <a:solidFill>
                  <a:srgbClr val="FF0000"/>
                </a:solidFill>
                <a:latin typeface="BIZ UDPゴシック" panose="020B0400000000000000" pitchFamily="50" charset="-128"/>
                <a:ea typeface="BIZ UDPゴシック" panose="020B0400000000000000" pitchFamily="50" charset="-128"/>
              </a:rPr>
              <a:t>　</a:t>
            </a:r>
          </a:p>
        </p:txBody>
      </p:sp>
      <p:sp>
        <p:nvSpPr>
          <p:cNvPr id="3" name="コンテンツ プレースホルダー 2">
            <a:extLst>
              <a:ext uri="{FF2B5EF4-FFF2-40B4-BE49-F238E27FC236}">
                <a16:creationId xmlns:a16="http://schemas.microsoft.com/office/drawing/2014/main" id="{2512105C-D029-4A92-9955-13034E5CB326}"/>
              </a:ext>
            </a:extLst>
          </p:cNvPr>
          <p:cNvSpPr>
            <a:spLocks noGrp="1"/>
          </p:cNvSpPr>
          <p:nvPr>
            <p:ph idx="1"/>
          </p:nvPr>
        </p:nvSpPr>
        <p:spPr>
          <a:xfrm>
            <a:off x="628650" y="1825625"/>
            <a:ext cx="8016586" cy="2081357"/>
          </a:xfrm>
        </p:spPr>
        <p:txBody>
          <a:bodyPr/>
          <a:lstStyle/>
          <a:p>
            <a:endParaRPr lang="en-US" altLang="ja-JP" b="1" dirty="0"/>
          </a:p>
          <a:p>
            <a:endParaRPr kumimoji="1" lang="ja-JP" altLang="en-US" dirty="0"/>
          </a:p>
        </p:txBody>
      </p:sp>
      <p:sp>
        <p:nvSpPr>
          <p:cNvPr id="5" name="テキスト ボックス 4">
            <a:extLst>
              <a:ext uri="{FF2B5EF4-FFF2-40B4-BE49-F238E27FC236}">
                <a16:creationId xmlns:a16="http://schemas.microsoft.com/office/drawing/2014/main" id="{0FA6AF36-7863-4581-95E0-737FA5E10660}"/>
              </a:ext>
            </a:extLst>
          </p:cNvPr>
          <p:cNvSpPr txBox="1"/>
          <p:nvPr/>
        </p:nvSpPr>
        <p:spPr>
          <a:xfrm>
            <a:off x="845688" y="1598053"/>
            <a:ext cx="7188200" cy="1569660"/>
          </a:xfrm>
          <a:prstGeom prst="rect">
            <a:avLst/>
          </a:prstGeom>
          <a:noFill/>
        </p:spPr>
        <p:txBody>
          <a:bodyPr wrap="square" rtlCol="0">
            <a:spAutoFit/>
          </a:bodyPr>
          <a:lstStyle/>
          <a:p>
            <a:r>
              <a:rPr kumimoji="1" lang="ja-JP" altLang="en-US" sz="2400" b="1" dirty="0">
                <a:latin typeface="BIZ UDPゴシック" panose="020B0400000000000000" pitchFamily="50" charset="-128"/>
                <a:ea typeface="BIZ UDPゴシック" panose="020B0400000000000000" pitchFamily="50" charset="-128"/>
              </a:rPr>
              <a:t>中身の滅菌、包材の滅菌、機器の滅菌　すべてがそろって初めて無菌性が達成される・・・つまり　　　　　　最終製品の形態でしか　総合的な検証ができないことが多い</a:t>
            </a:r>
          </a:p>
        </p:txBody>
      </p:sp>
      <p:sp>
        <p:nvSpPr>
          <p:cNvPr id="16" name="テキスト ボックス 15">
            <a:extLst>
              <a:ext uri="{FF2B5EF4-FFF2-40B4-BE49-F238E27FC236}">
                <a16:creationId xmlns:a16="http://schemas.microsoft.com/office/drawing/2014/main" id="{530ECC55-65E9-43CA-97F9-CDD9E1C8F69B}"/>
              </a:ext>
            </a:extLst>
          </p:cNvPr>
          <p:cNvSpPr txBox="1"/>
          <p:nvPr/>
        </p:nvSpPr>
        <p:spPr>
          <a:xfrm>
            <a:off x="845688" y="3250481"/>
            <a:ext cx="7188200" cy="2308324"/>
          </a:xfrm>
          <a:prstGeom prst="rect">
            <a:avLst/>
          </a:prstGeom>
          <a:noFill/>
        </p:spPr>
        <p:txBody>
          <a:bodyPr wrap="square" rtlCol="0">
            <a:spAutoFit/>
          </a:bodyPr>
          <a:lstStyle/>
          <a:p>
            <a:r>
              <a:rPr kumimoji="1" lang="ja-JP" altLang="en-US" sz="2400" b="1" dirty="0">
                <a:latin typeface="BIZ UDPゴシック" panose="020B0400000000000000" pitchFamily="50" charset="-128"/>
                <a:ea typeface="BIZ UDPゴシック" panose="020B0400000000000000" pitchFamily="50" charset="-128"/>
              </a:rPr>
              <a:t>製造開始前には　何万パックかの　液体培地充填後の温度虐待試験、または　製品が微生物汚染を反映しやすいものであれば　製品そのもの</a:t>
            </a:r>
            <a:endParaRPr kumimoji="1" lang="en-US" altLang="ja-JP" sz="2400" b="1" dirty="0">
              <a:latin typeface="BIZ UDPゴシック" panose="020B0400000000000000" pitchFamily="50" charset="-128"/>
              <a:ea typeface="BIZ UDPゴシック" panose="020B0400000000000000" pitchFamily="50" charset="-128"/>
            </a:endParaRPr>
          </a:p>
          <a:p>
            <a:endParaRPr kumimoji="1" lang="en-US" altLang="ja-JP" sz="2400" b="1" dirty="0">
              <a:latin typeface="BIZ UDPゴシック" panose="020B0400000000000000" pitchFamily="50" charset="-128"/>
              <a:ea typeface="BIZ UDPゴシック" panose="020B0400000000000000" pitchFamily="50" charset="-128"/>
            </a:endParaRPr>
          </a:p>
          <a:p>
            <a:r>
              <a:rPr kumimoji="1" lang="ja-JP" altLang="en-US" sz="2400" b="1" dirty="0">
                <a:latin typeface="BIZ UDPゴシック" panose="020B0400000000000000" pitchFamily="50" charset="-128"/>
                <a:ea typeface="BIZ UDPゴシック" panose="020B0400000000000000" pitchFamily="50" charset="-128"/>
              </a:rPr>
              <a:t>製造開始後は　製品サンプルの温度虐待試験、　　　　定期的な培地充填と温度虐待試験、</a:t>
            </a:r>
          </a:p>
        </p:txBody>
      </p:sp>
      <p:sp>
        <p:nvSpPr>
          <p:cNvPr id="4" name="テキスト ボックス 3">
            <a:extLst>
              <a:ext uri="{FF2B5EF4-FFF2-40B4-BE49-F238E27FC236}">
                <a16:creationId xmlns:a16="http://schemas.microsoft.com/office/drawing/2014/main" id="{711320F8-E069-4F75-92A1-7D71D1535D7F}"/>
              </a:ext>
            </a:extLst>
          </p:cNvPr>
          <p:cNvSpPr txBox="1"/>
          <p:nvPr/>
        </p:nvSpPr>
        <p:spPr>
          <a:xfrm>
            <a:off x="3429000" y="6129338"/>
            <a:ext cx="3323346" cy="369332"/>
          </a:xfrm>
          <a:prstGeom prst="rect">
            <a:avLst/>
          </a:prstGeom>
          <a:solidFill>
            <a:srgbClr val="FF9999"/>
          </a:solid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そして　トラブルシューティング</a:t>
            </a:r>
          </a:p>
        </p:txBody>
      </p:sp>
      <p:sp>
        <p:nvSpPr>
          <p:cNvPr id="6" name="スライド番号プレースホルダー 5">
            <a:extLst>
              <a:ext uri="{FF2B5EF4-FFF2-40B4-BE49-F238E27FC236}">
                <a16:creationId xmlns:a16="http://schemas.microsoft.com/office/drawing/2014/main" id="{4EDF955F-D573-4120-986A-9360C07429BD}"/>
              </a:ext>
            </a:extLst>
          </p:cNvPr>
          <p:cNvSpPr>
            <a:spLocks noGrp="1"/>
          </p:cNvSpPr>
          <p:nvPr>
            <p:ph type="sldNum" sz="quarter" idx="12"/>
          </p:nvPr>
        </p:nvSpPr>
        <p:spPr/>
        <p:txBody>
          <a:bodyPr/>
          <a:lstStyle/>
          <a:p>
            <a:fld id="{1557A453-9820-4273-9442-1A1DE1698562}" type="slidenum">
              <a:rPr kumimoji="1" lang="ja-JP" altLang="en-US" smtClean="0"/>
              <a:t>85</a:t>
            </a:fld>
            <a:endParaRPr kumimoji="1" lang="ja-JP" altLang="en-US"/>
          </a:p>
        </p:txBody>
      </p:sp>
    </p:spTree>
    <p:extLst>
      <p:ext uri="{BB962C8B-B14F-4D97-AF65-F5344CB8AC3E}">
        <p14:creationId xmlns:p14="http://schemas.microsoft.com/office/powerpoint/2010/main" val="8653486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5BA225-DBD5-4BDD-9930-AF09F38D5405}"/>
              </a:ext>
            </a:extLst>
          </p:cNvPr>
          <p:cNvSpPr>
            <a:spLocks noGrp="1"/>
          </p:cNvSpPr>
          <p:nvPr>
            <p:ph type="title"/>
          </p:nvPr>
        </p:nvSpPr>
        <p:spPr/>
        <p:txBody>
          <a:bodyPr/>
          <a:lstStyle/>
          <a:p>
            <a:r>
              <a:rPr kumimoji="1" lang="ja-JP" altLang="en-US" dirty="0">
                <a:solidFill>
                  <a:srgbClr val="FF0000"/>
                </a:solidFill>
                <a:latin typeface="BIZ UDPゴシック" panose="020B0400000000000000" pitchFamily="50" charset="-128"/>
                <a:ea typeface="BIZ UDPゴシック" panose="020B0400000000000000" pitchFamily="50" charset="-128"/>
              </a:rPr>
              <a:t>アジェンダ</a:t>
            </a:r>
          </a:p>
        </p:txBody>
      </p:sp>
      <p:sp>
        <p:nvSpPr>
          <p:cNvPr id="3" name="コンテンツ プレースホルダー 2">
            <a:extLst>
              <a:ext uri="{FF2B5EF4-FFF2-40B4-BE49-F238E27FC236}">
                <a16:creationId xmlns:a16="http://schemas.microsoft.com/office/drawing/2014/main" id="{ED5D8C82-0A2F-4293-BAFC-44C5B086368A}"/>
              </a:ext>
            </a:extLst>
          </p:cNvPr>
          <p:cNvSpPr>
            <a:spLocks noGrp="1"/>
          </p:cNvSpPr>
          <p:nvPr>
            <p:ph idx="1"/>
          </p:nvPr>
        </p:nvSpPr>
        <p:spPr/>
        <p:txBody>
          <a:bodyPr>
            <a:normAutofit/>
          </a:bodyPr>
          <a:lstStyle/>
          <a:p>
            <a:pPr>
              <a:buFont typeface="Wingdings" panose="05000000000000000000" pitchFamily="2" charset="2"/>
              <a:buChar char="n"/>
            </a:pPr>
            <a:r>
              <a:rPr lang="ja-JP" altLang="en-US" dirty="0">
                <a:solidFill>
                  <a:schemeClr val="bg1">
                    <a:lumMod val="75000"/>
                  </a:schemeClr>
                </a:solidFill>
                <a:latin typeface="BIZ UDPゴシック" panose="020B0400000000000000" pitchFamily="50" charset="-128"/>
                <a:ea typeface="BIZ UDPゴシック" panose="020B0400000000000000" pitchFamily="50" charset="-128"/>
              </a:rPr>
              <a:t>「応用編」の復習</a:t>
            </a:r>
            <a:endParaRPr lang="en-US" altLang="ja-JP" dirty="0">
              <a:solidFill>
                <a:schemeClr val="bg1">
                  <a:lumMod val="75000"/>
                </a:schemeClr>
              </a:solidFill>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n"/>
            </a:pPr>
            <a:endParaRPr lang="en-US" altLang="ja-JP" dirty="0">
              <a:solidFill>
                <a:schemeClr val="bg1">
                  <a:lumMod val="75000"/>
                </a:schemeClr>
              </a:solidFill>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n"/>
            </a:pPr>
            <a:r>
              <a:rPr lang="ja-JP" altLang="en-US" dirty="0">
                <a:solidFill>
                  <a:schemeClr val="bg1">
                    <a:lumMod val="75000"/>
                  </a:schemeClr>
                </a:solidFill>
                <a:latin typeface="BIZ UDPゴシック" panose="020B0400000000000000" pitchFamily="50" charset="-128"/>
                <a:ea typeface="BIZ UDPゴシック" panose="020B0400000000000000" pitchFamily="50" charset="-128"/>
              </a:rPr>
              <a:t>トラブルの様々</a:t>
            </a:r>
            <a:endParaRPr lang="en-US" altLang="ja-JP" dirty="0">
              <a:solidFill>
                <a:schemeClr val="bg1">
                  <a:lumMod val="75000"/>
                </a:schemeClr>
              </a:solidFill>
              <a:latin typeface="BIZ UDPゴシック" panose="020B0400000000000000" pitchFamily="50" charset="-128"/>
              <a:ea typeface="BIZ UDPゴシック" panose="020B0400000000000000" pitchFamily="50" charset="-128"/>
            </a:endParaRPr>
          </a:p>
          <a:p>
            <a:pPr marL="0" indent="0">
              <a:buNone/>
            </a:pPr>
            <a:endParaRPr kumimoji="1" lang="en-US" altLang="ja-JP"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n"/>
            </a:pPr>
            <a:r>
              <a:rPr lang="ja-JP" altLang="en-US" dirty="0">
                <a:solidFill>
                  <a:schemeClr val="tx1"/>
                </a:solidFill>
                <a:latin typeface="BIZ UDPゴシック" panose="020B0400000000000000" pitchFamily="50" charset="-128"/>
                <a:ea typeface="BIZ UDPゴシック" panose="020B0400000000000000" pitchFamily="50" charset="-128"/>
              </a:rPr>
              <a:t>極みとしてのアセプイティックでのトラブルシューティング</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marL="0" indent="0">
              <a:buNone/>
            </a:pPr>
            <a:endParaRPr lang="en-US" altLang="ja-JP"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n"/>
            </a:pPr>
            <a:r>
              <a:rPr kumimoji="1" lang="ja-JP" altLang="en-US" dirty="0">
                <a:solidFill>
                  <a:schemeClr val="bg1">
                    <a:lumMod val="75000"/>
                  </a:schemeClr>
                </a:solidFill>
                <a:latin typeface="BIZ UDPゴシック" panose="020B0400000000000000" pitchFamily="50" charset="-128"/>
                <a:ea typeface="BIZ UDPゴシック" panose="020B0400000000000000" pitchFamily="50" charset="-128"/>
              </a:rPr>
              <a:t>理解度チェック</a:t>
            </a:r>
            <a:endParaRPr kumimoji="1" lang="en-US" altLang="ja-JP" dirty="0">
              <a:solidFill>
                <a:schemeClr val="bg1">
                  <a:lumMod val="75000"/>
                </a:schemeClr>
              </a:solidFill>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E5B8C3D4-2ABA-4865-96FB-B5DCE0492DBB}"/>
              </a:ext>
            </a:extLst>
          </p:cNvPr>
          <p:cNvSpPr>
            <a:spLocks noGrp="1"/>
          </p:cNvSpPr>
          <p:nvPr>
            <p:ph type="sldNum" sz="quarter" idx="12"/>
          </p:nvPr>
        </p:nvSpPr>
        <p:spPr/>
        <p:txBody>
          <a:bodyPr/>
          <a:lstStyle/>
          <a:p>
            <a:fld id="{4C37B8AF-CD2E-4D49-A539-A50CD89383E0}" type="slidenum">
              <a:rPr kumimoji="1" lang="ja-JP" altLang="en-US" smtClean="0"/>
              <a:pPr/>
              <a:t>86</a:t>
            </a:fld>
            <a:endParaRPr kumimoji="1" lang="ja-JP" altLang="en-US" dirty="0"/>
          </a:p>
        </p:txBody>
      </p:sp>
    </p:spTree>
    <p:extLst>
      <p:ext uri="{BB962C8B-B14F-4D97-AF65-F5344CB8AC3E}">
        <p14:creationId xmlns:p14="http://schemas.microsoft.com/office/powerpoint/2010/main" val="17016645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9999"/>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44B928-AFFF-4731-978E-1A81E1F54C4C}"/>
              </a:ext>
            </a:extLst>
          </p:cNvPr>
          <p:cNvSpPr>
            <a:spLocks noGrp="1"/>
          </p:cNvSpPr>
          <p:nvPr>
            <p:ph type="title"/>
          </p:nvPr>
        </p:nvSpPr>
        <p:spPr>
          <a:xfrm>
            <a:off x="954156" y="2789063"/>
            <a:ext cx="10134600" cy="1041333"/>
          </a:xfrm>
        </p:spPr>
        <p:txBody>
          <a:bodyPr/>
          <a:lstStyle/>
          <a:p>
            <a:r>
              <a:rPr lang="ja-JP" altLang="en-US" dirty="0">
                <a:latin typeface="BIZ UDPゴシック" panose="020B0400000000000000" pitchFamily="50" charset="-128"/>
                <a:ea typeface="BIZ UDPゴシック" panose="020B0400000000000000" pitchFamily="50" charset="-128"/>
              </a:rPr>
              <a:t>実戦的トラブルシューティング</a:t>
            </a:r>
            <a:endParaRPr kumimoji="1" lang="ja-JP" altLang="en-US"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4F931533-1D11-47B0-A1DF-FEAC118ABCE2}"/>
              </a:ext>
            </a:extLst>
          </p:cNvPr>
          <p:cNvSpPr>
            <a:spLocks noGrp="1"/>
          </p:cNvSpPr>
          <p:nvPr>
            <p:ph type="sldNum" sz="quarter" idx="12"/>
          </p:nvPr>
        </p:nvSpPr>
        <p:spPr/>
        <p:txBody>
          <a:bodyPr/>
          <a:lstStyle/>
          <a:p>
            <a:fld id="{1557A453-9820-4273-9442-1A1DE1698562}" type="slidenum">
              <a:rPr kumimoji="1" lang="ja-JP" altLang="en-US" smtClean="0"/>
              <a:t>87</a:t>
            </a:fld>
            <a:endParaRPr kumimoji="1" lang="ja-JP" altLang="en-US"/>
          </a:p>
        </p:txBody>
      </p:sp>
    </p:spTree>
    <p:extLst>
      <p:ext uri="{BB962C8B-B14F-4D97-AF65-F5344CB8AC3E}">
        <p14:creationId xmlns:p14="http://schemas.microsoft.com/office/powerpoint/2010/main" val="12315327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8455000"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a:extLst>
              <a:ext uri="{FF2B5EF4-FFF2-40B4-BE49-F238E27FC236}">
                <a16:creationId xmlns:a16="http://schemas.microsoft.com/office/drawing/2014/main" id="{E2C72A97-FF3C-4C8A-A1C5-D49F7C046D3C}"/>
              </a:ext>
            </a:extLst>
          </p:cNvPr>
          <p:cNvSpPr>
            <a:spLocks noGrp="1"/>
          </p:cNvSpPr>
          <p:nvPr>
            <p:ph type="sldNum" sz="quarter" idx="12"/>
          </p:nvPr>
        </p:nvSpPr>
        <p:spPr/>
        <p:txBody>
          <a:bodyPr/>
          <a:lstStyle/>
          <a:p>
            <a:fld id="{1557A453-9820-4273-9442-1A1DE1698562}" type="slidenum">
              <a:rPr kumimoji="1" lang="ja-JP" altLang="en-US" smtClean="0"/>
              <a:t>88</a:t>
            </a:fld>
            <a:endParaRPr kumimoji="1" lang="ja-JP" altLang="en-US"/>
          </a:p>
        </p:txBody>
      </p:sp>
    </p:spTree>
    <p:extLst>
      <p:ext uri="{BB962C8B-B14F-4D97-AF65-F5344CB8AC3E}">
        <p14:creationId xmlns:p14="http://schemas.microsoft.com/office/powerpoint/2010/main" val="1918825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7438" y="0"/>
            <a:ext cx="5531920" cy="3381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7438" y="3322449"/>
            <a:ext cx="5531920" cy="3535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2051720" y="1268760"/>
            <a:ext cx="129208" cy="369332"/>
          </a:xfrm>
          <a:prstGeom prst="rect">
            <a:avLst/>
          </a:prstGeom>
          <a:noFill/>
        </p:spPr>
        <p:txBody>
          <a:bodyPr wrap="square" rtlCol="0">
            <a:spAutoFit/>
          </a:bodyPr>
          <a:lstStyle/>
          <a:p>
            <a:r>
              <a:rPr kumimoji="1" lang="ja-JP" altLang="en-US" b="1" dirty="0">
                <a:solidFill>
                  <a:srgbClr val="FF0000"/>
                </a:solidFill>
              </a:rPr>
              <a:t>独</a:t>
            </a:r>
          </a:p>
        </p:txBody>
      </p:sp>
      <p:sp>
        <p:nvSpPr>
          <p:cNvPr id="2" name="円/楕円 1"/>
          <p:cNvSpPr/>
          <p:nvPr/>
        </p:nvSpPr>
        <p:spPr>
          <a:xfrm>
            <a:off x="1187624" y="2348880"/>
            <a:ext cx="6552728"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C711048C-F6CC-43C7-B8DE-03C622E9E98F}"/>
              </a:ext>
            </a:extLst>
          </p:cNvPr>
          <p:cNvSpPr>
            <a:spLocks noGrp="1"/>
          </p:cNvSpPr>
          <p:nvPr>
            <p:ph type="sldNum" sz="quarter" idx="12"/>
          </p:nvPr>
        </p:nvSpPr>
        <p:spPr/>
        <p:txBody>
          <a:bodyPr/>
          <a:lstStyle/>
          <a:p>
            <a:fld id="{1557A453-9820-4273-9442-1A1DE1698562}" type="slidenum">
              <a:rPr kumimoji="1" lang="ja-JP" altLang="en-US" smtClean="0"/>
              <a:t>89</a:t>
            </a:fld>
            <a:endParaRPr kumimoji="1" lang="ja-JP" altLang="en-US"/>
          </a:p>
        </p:txBody>
      </p:sp>
    </p:spTree>
    <p:extLst>
      <p:ext uri="{BB962C8B-B14F-4D97-AF65-F5344CB8AC3E}">
        <p14:creationId xmlns:p14="http://schemas.microsoft.com/office/powerpoint/2010/main" val="723987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678449" y="335195"/>
            <a:ext cx="8079581" cy="1658198"/>
          </a:xfrm>
        </p:spPr>
        <p:txBody>
          <a:bodyPr/>
          <a:lstStyle/>
          <a:p>
            <a:r>
              <a:rPr lang="ja-JP" altLang="en-US" dirty="0">
                <a:solidFill>
                  <a:srgbClr val="FF0000"/>
                </a:solidFill>
                <a:latin typeface="BIZ UDPゴシック" panose="020B0400000000000000" pitchFamily="50" charset="-128"/>
                <a:ea typeface="BIZ UDPゴシック" panose="020B0400000000000000" pitchFamily="50" charset="-128"/>
              </a:rPr>
              <a:t>品質と熱殺菌のはざまで</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p:txBody>
          <a:bodyPr>
            <a:normAutofit lnSpcReduction="10000"/>
          </a:bodyPr>
          <a:lstStyle/>
          <a:p>
            <a:pPr>
              <a:buFont typeface="Wingdings" panose="05000000000000000000" pitchFamily="2" charset="2"/>
              <a:buChar char="Ø"/>
            </a:pPr>
            <a:r>
              <a:rPr lang="ja-JP" altLang="en-US" sz="2800" dirty="0">
                <a:latin typeface="BIZ UDPゴシック" panose="020B0400000000000000" pitchFamily="50" charset="-128"/>
                <a:ea typeface="BIZ UDPゴシック" panose="020B0400000000000000" pitchFamily="50" charset="-128"/>
              </a:rPr>
              <a:t>消費者の味覚が　「非加熱」あるいは「最小限の加熱」に慣れつつある</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r>
              <a:rPr lang="ja-JP" altLang="en-US" sz="2800" dirty="0">
                <a:latin typeface="BIZ UDPゴシック" panose="020B0400000000000000" pitchFamily="50" charset="-128"/>
                <a:ea typeface="BIZ UDPゴシック" panose="020B0400000000000000" pitchFamily="50" charset="-128"/>
              </a:rPr>
              <a:t>最小限</a:t>
            </a:r>
            <a:r>
              <a:rPr kumimoji="1" lang="ja-JP" altLang="en-US" sz="2800" dirty="0">
                <a:latin typeface="BIZ UDPゴシック" panose="020B0400000000000000" pitchFamily="50" charset="-128"/>
                <a:ea typeface="BIZ UDPゴシック" panose="020B0400000000000000" pitchFamily="50" charset="-128"/>
              </a:rPr>
              <a:t>の加熱と冷蔵の組み合わせ（あるいは　</a:t>
            </a:r>
            <a:r>
              <a:rPr kumimoji="1" lang="en-US" altLang="ja-JP" sz="2800" dirty="0">
                <a:latin typeface="BIZ UDPゴシック" panose="020B0400000000000000" pitchFamily="50" charset="-128"/>
                <a:ea typeface="BIZ UDPゴシック" panose="020B0400000000000000" pitchFamily="50" charset="-128"/>
              </a:rPr>
              <a:t>CA</a:t>
            </a:r>
            <a:r>
              <a:rPr kumimoji="1" lang="ja-JP" altLang="en-US" sz="2800" dirty="0">
                <a:latin typeface="BIZ UDPゴシック" panose="020B0400000000000000" pitchFamily="50" charset="-128"/>
                <a:ea typeface="BIZ UDPゴシック" panose="020B0400000000000000" pitchFamily="50" charset="-128"/>
              </a:rPr>
              <a:t>、あるいは静菌剤とも組み合わせたりする）というマルチハードル食文化の席巻への対応が求められている</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r>
              <a:rPr kumimoji="1" lang="ja-JP" altLang="en-US" sz="2800" dirty="0">
                <a:solidFill>
                  <a:schemeClr val="tx2">
                    <a:lumMod val="75000"/>
                    <a:lumOff val="25000"/>
                  </a:schemeClr>
                </a:solidFill>
                <a:latin typeface="BIZ UDPゴシック" panose="020B0400000000000000" pitchFamily="50" charset="-128"/>
                <a:ea typeface="BIZ UDPゴシック" panose="020B0400000000000000" pitchFamily="50" charset="-128"/>
              </a:rPr>
              <a:t>個人的には　レジリエンスの観点から　</a:t>
            </a:r>
            <a:r>
              <a:rPr kumimoji="1" lang="en-US" altLang="ja-JP" sz="2800" dirty="0">
                <a:solidFill>
                  <a:schemeClr val="tx2">
                    <a:lumMod val="75000"/>
                    <a:lumOff val="25000"/>
                  </a:schemeClr>
                </a:solidFill>
                <a:latin typeface="BIZ UDPゴシック" panose="020B0400000000000000" pitchFamily="50" charset="-128"/>
                <a:ea typeface="BIZ UDPゴシック" panose="020B0400000000000000" pitchFamily="50" charset="-128"/>
              </a:rPr>
              <a:t>SDG</a:t>
            </a:r>
            <a:r>
              <a:rPr kumimoji="1" lang="ja-JP" altLang="en-US" sz="2800" dirty="0">
                <a:solidFill>
                  <a:schemeClr val="tx2">
                    <a:lumMod val="75000"/>
                    <a:lumOff val="25000"/>
                  </a:schemeClr>
                </a:solidFill>
                <a:latin typeface="BIZ UDPゴシック" panose="020B0400000000000000" pitchFamily="50" charset="-128"/>
                <a:ea typeface="BIZ UDPゴシック" panose="020B0400000000000000" pitchFamily="50" charset="-128"/>
              </a:rPr>
              <a:t>ｓの観点から　本当に正しい方向かには疑問をもっている</a:t>
            </a:r>
            <a:endParaRPr kumimoji="1" lang="en-US" altLang="ja-JP" sz="2800" dirty="0">
              <a:solidFill>
                <a:schemeClr val="tx2">
                  <a:lumMod val="75000"/>
                  <a:lumOff val="25000"/>
                </a:schemeClr>
              </a:solidFill>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r>
              <a:rPr kumimoji="1" lang="ja-JP" altLang="en-US" sz="2800" dirty="0">
                <a:latin typeface="BIZ UDPゴシック" panose="020B0400000000000000" pitchFamily="50" charset="-128"/>
                <a:ea typeface="BIZ UDPゴシック" panose="020B0400000000000000" pitchFamily="50" charset="-128"/>
              </a:rPr>
              <a:t>そのため　常温流通を前提とした商品設計では　</a:t>
            </a:r>
            <a:r>
              <a:rPr lang="ja-JP" altLang="en-US" sz="2800" dirty="0">
                <a:latin typeface="BIZ UDPゴシック" panose="020B0400000000000000" pitchFamily="50" charset="-128"/>
                <a:ea typeface="BIZ UDPゴシック" panose="020B0400000000000000" pitchFamily="50" charset="-128"/>
              </a:rPr>
              <a:t>立ち行かない</a:t>
            </a:r>
            <a:r>
              <a:rPr kumimoji="1" lang="ja-JP" altLang="en-US" sz="2800" dirty="0">
                <a:latin typeface="BIZ UDPゴシック" panose="020B0400000000000000" pitchFamily="50" charset="-128"/>
                <a:ea typeface="BIZ UDPゴシック" panose="020B0400000000000000" pitchFamily="50" charset="-128"/>
              </a:rPr>
              <a:t>事態に至りつつある</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9</a:t>
            </a:fld>
            <a:endParaRPr kumimoji="1" lang="ja-JP" altLang="en-US" dirty="0"/>
          </a:p>
        </p:txBody>
      </p:sp>
    </p:spTree>
    <p:extLst>
      <p:ext uri="{BB962C8B-B14F-4D97-AF65-F5344CB8AC3E}">
        <p14:creationId xmlns:p14="http://schemas.microsoft.com/office/powerpoint/2010/main" val="41187184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08946"/>
            <a:ext cx="8495547"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a:extLst>
              <a:ext uri="{FF2B5EF4-FFF2-40B4-BE49-F238E27FC236}">
                <a16:creationId xmlns:a16="http://schemas.microsoft.com/office/drawing/2014/main" id="{A1722BD9-0698-4362-B7E9-979501E59DEA}"/>
              </a:ext>
            </a:extLst>
          </p:cNvPr>
          <p:cNvSpPr>
            <a:spLocks noGrp="1"/>
          </p:cNvSpPr>
          <p:nvPr>
            <p:ph type="sldNum" sz="quarter" idx="12"/>
          </p:nvPr>
        </p:nvSpPr>
        <p:spPr/>
        <p:txBody>
          <a:bodyPr/>
          <a:lstStyle/>
          <a:p>
            <a:fld id="{1557A453-9820-4273-9442-1A1DE1698562}" type="slidenum">
              <a:rPr kumimoji="1" lang="ja-JP" altLang="en-US" smtClean="0"/>
              <a:t>90</a:t>
            </a:fld>
            <a:endParaRPr kumimoji="1" lang="ja-JP" altLang="en-US"/>
          </a:p>
        </p:txBody>
      </p:sp>
    </p:spTree>
    <p:extLst>
      <p:ext uri="{BB962C8B-B14F-4D97-AF65-F5344CB8AC3E}">
        <p14:creationId xmlns:p14="http://schemas.microsoft.com/office/powerpoint/2010/main" val="37988191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788" y="0"/>
            <a:ext cx="7210425" cy="53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89" y="5589240"/>
            <a:ext cx="8571242" cy="1009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a:extLst>
              <a:ext uri="{FF2B5EF4-FFF2-40B4-BE49-F238E27FC236}">
                <a16:creationId xmlns:a16="http://schemas.microsoft.com/office/drawing/2014/main" id="{A03DEEBD-00F3-438F-92F3-4DE92219F6E9}"/>
              </a:ext>
            </a:extLst>
          </p:cNvPr>
          <p:cNvSpPr>
            <a:spLocks noGrp="1"/>
          </p:cNvSpPr>
          <p:nvPr>
            <p:ph type="sldNum" sz="quarter" idx="12"/>
          </p:nvPr>
        </p:nvSpPr>
        <p:spPr/>
        <p:txBody>
          <a:bodyPr/>
          <a:lstStyle/>
          <a:p>
            <a:fld id="{1557A453-9820-4273-9442-1A1DE1698562}" type="slidenum">
              <a:rPr kumimoji="1" lang="ja-JP" altLang="en-US" smtClean="0"/>
              <a:t>91</a:t>
            </a:fld>
            <a:endParaRPr kumimoji="1" lang="ja-JP" altLang="en-US"/>
          </a:p>
        </p:txBody>
      </p:sp>
    </p:spTree>
    <p:extLst>
      <p:ext uri="{BB962C8B-B14F-4D97-AF65-F5344CB8AC3E}">
        <p14:creationId xmlns:p14="http://schemas.microsoft.com/office/powerpoint/2010/main" val="2423079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77012" y="2208197"/>
            <a:ext cx="7080785" cy="1077218"/>
          </a:xfrm>
          <a:prstGeom prst="rect">
            <a:avLst/>
          </a:prstGeom>
          <a:noFill/>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トラブルシューティング　</a:t>
            </a:r>
            <a:endParaRPr kumimoji="1" lang="en-US" altLang="ja-JP" sz="3200" dirty="0">
              <a:latin typeface="BIZ UDPゴシック" panose="020B0400000000000000" pitchFamily="50" charset="-128"/>
              <a:ea typeface="BIZ UDPゴシック" panose="020B0400000000000000" pitchFamily="50" charset="-128"/>
            </a:endParaRPr>
          </a:p>
          <a:p>
            <a:r>
              <a:rPr lang="ja-JP" altLang="en-US" sz="3200" dirty="0">
                <a:latin typeface="BIZ UDPゴシック" panose="020B0400000000000000" pitchFamily="50" charset="-128"/>
                <a:ea typeface="BIZ UDPゴシック" panose="020B0400000000000000" pitchFamily="50" charset="-128"/>
              </a:rPr>
              <a:t>　　　　　</a:t>
            </a:r>
            <a:r>
              <a:rPr kumimoji="1" lang="ja-JP" altLang="en-US" sz="3200" dirty="0">
                <a:latin typeface="BIZ UDPゴシック" panose="020B0400000000000000" pitchFamily="50" charset="-128"/>
                <a:ea typeface="BIZ UDPゴシック" panose="020B0400000000000000" pitchFamily="50" charset="-128"/>
              </a:rPr>
              <a:t>これで「ばっちり」ですよね～？</a:t>
            </a:r>
          </a:p>
        </p:txBody>
      </p:sp>
      <p:sp>
        <p:nvSpPr>
          <p:cNvPr id="2" name="スライド番号プレースホルダー 1">
            <a:extLst>
              <a:ext uri="{FF2B5EF4-FFF2-40B4-BE49-F238E27FC236}">
                <a16:creationId xmlns:a16="http://schemas.microsoft.com/office/drawing/2014/main" id="{1ECD0059-F289-4015-BFE0-5E6D63A759C9}"/>
              </a:ext>
            </a:extLst>
          </p:cNvPr>
          <p:cNvSpPr>
            <a:spLocks noGrp="1"/>
          </p:cNvSpPr>
          <p:nvPr>
            <p:ph type="sldNum" sz="quarter" idx="12"/>
          </p:nvPr>
        </p:nvSpPr>
        <p:spPr/>
        <p:txBody>
          <a:bodyPr/>
          <a:lstStyle/>
          <a:p>
            <a:fld id="{1557A453-9820-4273-9442-1A1DE1698562}" type="slidenum">
              <a:rPr kumimoji="1" lang="ja-JP" altLang="en-US" smtClean="0"/>
              <a:t>92</a:t>
            </a:fld>
            <a:endParaRPr kumimoji="1" lang="ja-JP" altLang="en-US"/>
          </a:p>
        </p:txBody>
      </p:sp>
    </p:spTree>
    <p:extLst>
      <p:ext uri="{BB962C8B-B14F-4D97-AF65-F5344CB8AC3E}">
        <p14:creationId xmlns:p14="http://schemas.microsoft.com/office/powerpoint/2010/main" val="17667121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円/楕円 1"/>
          <p:cNvSpPr/>
          <p:nvPr/>
        </p:nvSpPr>
        <p:spPr>
          <a:xfrm>
            <a:off x="395536" y="3645024"/>
            <a:ext cx="1872208" cy="1544778"/>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FF0000"/>
                </a:solidFill>
                <a:latin typeface="BIZ UDPゴシック" panose="020B0400000000000000" pitchFamily="50" charset="-128"/>
                <a:ea typeface="BIZ UDPゴシック" panose="020B0400000000000000" pitchFamily="50" charset="-128"/>
              </a:rPr>
              <a:t>菌はなにか？</a:t>
            </a:r>
          </a:p>
        </p:txBody>
      </p:sp>
      <p:sp>
        <p:nvSpPr>
          <p:cNvPr id="3" name="円/楕円 2"/>
          <p:cNvSpPr/>
          <p:nvPr/>
        </p:nvSpPr>
        <p:spPr>
          <a:xfrm>
            <a:off x="4211960" y="497075"/>
            <a:ext cx="1872208" cy="1544778"/>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BIZ UDPゴシック" panose="020B0400000000000000" pitchFamily="50" charset="-128"/>
                <a:ea typeface="BIZ UDPゴシック" panose="020B0400000000000000" pitchFamily="50" charset="-128"/>
              </a:rPr>
              <a:t>耐熱性・耐薬品性</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4" name="円/楕円 3"/>
          <p:cNvSpPr/>
          <p:nvPr/>
        </p:nvSpPr>
        <p:spPr>
          <a:xfrm>
            <a:off x="2166642" y="4901770"/>
            <a:ext cx="1872208" cy="1544778"/>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BIZ UDPゴシック" panose="020B0400000000000000" pitchFamily="50" charset="-128"/>
                <a:ea typeface="BIZ UDPゴシック" panose="020B0400000000000000" pitchFamily="50" charset="-128"/>
              </a:rPr>
              <a:t>自身の病原性・毒素</a:t>
            </a:r>
            <a:endParaRPr lang="en-US" altLang="ja-JP" dirty="0">
              <a:solidFill>
                <a:srgbClr val="FF0000"/>
              </a:solidFill>
              <a:latin typeface="BIZ UDPゴシック" panose="020B0400000000000000" pitchFamily="50" charset="-128"/>
              <a:ea typeface="BIZ UDPゴシック" panose="020B0400000000000000" pitchFamily="50" charset="-128"/>
            </a:endParaRPr>
          </a:p>
          <a:p>
            <a:pPr algn="ctr"/>
            <a:r>
              <a:rPr lang="ja-JP" altLang="en-US" dirty="0">
                <a:solidFill>
                  <a:srgbClr val="FF0000"/>
                </a:solidFill>
                <a:latin typeface="BIZ UDPゴシック" panose="020B0400000000000000" pitchFamily="50" charset="-128"/>
                <a:ea typeface="BIZ UDPゴシック" panose="020B0400000000000000" pitchFamily="50" charset="-128"/>
              </a:rPr>
              <a:t>産生</a:t>
            </a:r>
            <a:r>
              <a:rPr kumimoji="1" lang="ja-JP" altLang="en-US" dirty="0">
                <a:solidFill>
                  <a:srgbClr val="FF0000"/>
                </a:solidFill>
                <a:latin typeface="BIZ UDPゴシック" panose="020B0400000000000000" pitchFamily="50" charset="-128"/>
                <a:ea typeface="BIZ UDPゴシック" panose="020B0400000000000000" pitchFamily="50" charset="-128"/>
              </a:rPr>
              <a:t>の可能性</a:t>
            </a:r>
          </a:p>
        </p:txBody>
      </p:sp>
      <p:sp>
        <p:nvSpPr>
          <p:cNvPr id="5" name="円/楕円 4"/>
          <p:cNvSpPr/>
          <p:nvPr/>
        </p:nvSpPr>
        <p:spPr>
          <a:xfrm>
            <a:off x="4938007" y="2924944"/>
            <a:ext cx="1152128" cy="949396"/>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BIZ UDPゴシック" panose="020B0400000000000000" pitchFamily="50" charset="-128"/>
                <a:ea typeface="BIZ UDPゴシック" panose="020B0400000000000000" pitchFamily="50" charset="-128"/>
              </a:rPr>
              <a:t>進入可能か</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6" name="円/楕円 5"/>
          <p:cNvSpPr/>
          <p:nvPr/>
        </p:nvSpPr>
        <p:spPr>
          <a:xfrm>
            <a:off x="6588224" y="260648"/>
            <a:ext cx="1296144" cy="1185823"/>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BIZ UDPゴシック" panose="020B0400000000000000" pitchFamily="50" charset="-128"/>
                <a:ea typeface="BIZ UDPゴシック" panose="020B0400000000000000" pitchFamily="50" charset="-128"/>
              </a:rPr>
              <a:t>生存生息可能か</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7" name="円/楕円 6"/>
          <p:cNvSpPr/>
          <p:nvPr/>
        </p:nvSpPr>
        <p:spPr>
          <a:xfrm>
            <a:off x="4751776" y="5012664"/>
            <a:ext cx="1810900" cy="1615889"/>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BIZ UDPゴシック" panose="020B0400000000000000" pitchFamily="50" charset="-128"/>
                <a:ea typeface="BIZ UDPゴシック" panose="020B0400000000000000" pitchFamily="50" charset="-128"/>
              </a:rPr>
              <a:t>ターゲット消費者</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8" name="円/楕円 7"/>
          <p:cNvSpPr/>
          <p:nvPr/>
        </p:nvSpPr>
        <p:spPr>
          <a:xfrm>
            <a:off x="2104605" y="1513041"/>
            <a:ext cx="1152128" cy="949396"/>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BIZ UDPゴシック" panose="020B0400000000000000" pitchFamily="50" charset="-128"/>
                <a:ea typeface="BIZ UDPゴシック" panose="020B0400000000000000" pitchFamily="50" charset="-128"/>
              </a:rPr>
              <a:t>単一か</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9" name="円/楕円 8"/>
          <p:cNvSpPr/>
          <p:nvPr/>
        </p:nvSpPr>
        <p:spPr>
          <a:xfrm>
            <a:off x="2963726" y="3350911"/>
            <a:ext cx="1152128" cy="949396"/>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FF0000"/>
                </a:solidFill>
                <a:latin typeface="BIZ UDPゴシック" panose="020B0400000000000000" pitchFamily="50" charset="-128"/>
                <a:ea typeface="BIZ UDPゴシック" panose="020B0400000000000000" pitchFamily="50" charset="-128"/>
              </a:rPr>
              <a:t>複数か</a:t>
            </a:r>
          </a:p>
        </p:txBody>
      </p:sp>
      <p:sp>
        <p:nvSpPr>
          <p:cNvPr id="10" name="円/楕円 9"/>
          <p:cNvSpPr/>
          <p:nvPr/>
        </p:nvSpPr>
        <p:spPr>
          <a:xfrm>
            <a:off x="6948264" y="2021831"/>
            <a:ext cx="1919238" cy="1558016"/>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BIZ UDPゴシック" panose="020B0400000000000000" pitchFamily="50" charset="-128"/>
                <a:ea typeface="BIZ UDPゴシック" panose="020B0400000000000000" pitchFamily="50" charset="-128"/>
              </a:rPr>
              <a:t>発見された原因らしきものとマッチングするか</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cxnSp>
        <p:nvCxnSpPr>
          <p:cNvPr id="12" name="直線矢印コネクタ 11"/>
          <p:cNvCxnSpPr>
            <a:stCxn id="2" idx="7"/>
          </p:cNvCxnSpPr>
          <p:nvPr/>
        </p:nvCxnSpPr>
        <p:spPr>
          <a:xfrm flipV="1">
            <a:off x="1993565" y="2462437"/>
            <a:ext cx="343552" cy="14088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a:stCxn id="2" idx="7"/>
            <a:endCxn id="9" idx="2"/>
          </p:cNvCxnSpPr>
          <p:nvPr/>
        </p:nvCxnSpPr>
        <p:spPr>
          <a:xfrm flipV="1">
            <a:off x="1993565" y="3825609"/>
            <a:ext cx="970161" cy="456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a:stCxn id="9" idx="6"/>
          </p:cNvCxnSpPr>
          <p:nvPr/>
        </p:nvCxnSpPr>
        <p:spPr>
          <a:xfrm flipV="1">
            <a:off x="4115854" y="3399642"/>
            <a:ext cx="882222" cy="425967"/>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V="1">
            <a:off x="3947129" y="1822373"/>
            <a:ext cx="539010" cy="16743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a:stCxn id="8" idx="7"/>
            <a:endCxn id="3" idx="2"/>
          </p:cNvCxnSpPr>
          <p:nvPr/>
        </p:nvCxnSpPr>
        <p:spPr>
          <a:xfrm flipV="1">
            <a:off x="3088008" y="1269464"/>
            <a:ext cx="1123952" cy="38261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6084168" y="1052736"/>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stCxn id="5" idx="7"/>
            <a:endCxn id="6" idx="3"/>
          </p:cNvCxnSpPr>
          <p:nvPr/>
        </p:nvCxnSpPr>
        <p:spPr>
          <a:xfrm flipV="1">
            <a:off x="5921410" y="1272811"/>
            <a:ext cx="856630" cy="17911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a:stCxn id="8" idx="6"/>
            <a:endCxn id="5" idx="1"/>
          </p:cNvCxnSpPr>
          <p:nvPr/>
        </p:nvCxnSpPr>
        <p:spPr>
          <a:xfrm>
            <a:off x="3256733" y="1987739"/>
            <a:ext cx="1849999" cy="10762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a:stCxn id="2" idx="5"/>
          </p:cNvCxnSpPr>
          <p:nvPr/>
        </p:nvCxnSpPr>
        <p:spPr>
          <a:xfrm>
            <a:off x="1993565" y="4963574"/>
            <a:ext cx="274179" cy="2262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a:endCxn id="7" idx="2"/>
          </p:cNvCxnSpPr>
          <p:nvPr/>
        </p:nvCxnSpPr>
        <p:spPr>
          <a:xfrm>
            <a:off x="4013302" y="5820608"/>
            <a:ext cx="73847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円/楕円 33"/>
          <p:cNvSpPr/>
          <p:nvPr/>
        </p:nvSpPr>
        <p:spPr>
          <a:xfrm>
            <a:off x="6948264" y="4038662"/>
            <a:ext cx="1872208" cy="163549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FF0000"/>
                </a:solidFill>
                <a:latin typeface="BIZ UDPゴシック" panose="020B0400000000000000" pitchFamily="50" charset="-128"/>
                <a:ea typeface="BIZ UDPゴシック" panose="020B0400000000000000" pitchFamily="50" charset="-128"/>
              </a:rPr>
              <a:t>リコールか</a:t>
            </a:r>
          </a:p>
        </p:txBody>
      </p:sp>
      <p:cxnSp>
        <p:nvCxnSpPr>
          <p:cNvPr id="36" name="直線矢印コネクタ 35"/>
          <p:cNvCxnSpPr>
            <a:stCxn id="6" idx="4"/>
          </p:cNvCxnSpPr>
          <p:nvPr/>
        </p:nvCxnSpPr>
        <p:spPr>
          <a:xfrm>
            <a:off x="7236296" y="1446471"/>
            <a:ext cx="432048" cy="575360"/>
          </a:xfrm>
          <a:prstGeom prst="straightConnector1">
            <a:avLst/>
          </a:prstGeom>
          <a:ln w="57150">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flipV="1">
            <a:off x="6516216" y="5251254"/>
            <a:ext cx="504056" cy="337986"/>
          </a:xfrm>
          <a:prstGeom prst="straightConnector1">
            <a:avLst/>
          </a:prstGeom>
          <a:ln w="57150">
            <a:prstDash val="dash"/>
            <a:headEnd type="arrow"/>
            <a:tailEnd type="arrow"/>
          </a:ln>
        </p:spPr>
        <p:style>
          <a:lnRef idx="1">
            <a:schemeClr val="accent1"/>
          </a:lnRef>
          <a:fillRef idx="0">
            <a:schemeClr val="accent1"/>
          </a:fillRef>
          <a:effectRef idx="0">
            <a:schemeClr val="accent1"/>
          </a:effectRef>
          <a:fontRef idx="minor">
            <a:schemeClr val="tx1"/>
          </a:fontRef>
        </p:style>
      </p:cxnSp>
      <p:sp>
        <p:nvSpPr>
          <p:cNvPr id="25" name="円/楕円 24"/>
          <p:cNvSpPr/>
          <p:nvPr/>
        </p:nvSpPr>
        <p:spPr>
          <a:xfrm>
            <a:off x="294434" y="649475"/>
            <a:ext cx="1872208" cy="1544778"/>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BIZ UDPゴシック" panose="020B0400000000000000" pitchFamily="50" charset="-128"/>
                <a:ea typeface="BIZ UDPゴシック" panose="020B0400000000000000" pitchFamily="50" charset="-128"/>
              </a:rPr>
              <a:t>症状を再現できるか</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cxnSp>
        <p:nvCxnSpPr>
          <p:cNvPr id="27" name="直線矢印コネクタ 26"/>
          <p:cNvCxnSpPr>
            <a:endCxn id="25" idx="4"/>
          </p:cNvCxnSpPr>
          <p:nvPr/>
        </p:nvCxnSpPr>
        <p:spPr>
          <a:xfrm flipH="1" flipV="1">
            <a:off x="1230538" y="2194253"/>
            <a:ext cx="101596" cy="1416400"/>
          </a:xfrm>
          <a:prstGeom prst="straightConnector1">
            <a:avLst/>
          </a:prstGeom>
          <a:ln w="12700">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35" name="円/楕円 34"/>
          <p:cNvSpPr/>
          <p:nvPr/>
        </p:nvSpPr>
        <p:spPr>
          <a:xfrm>
            <a:off x="2739209" y="2319521"/>
            <a:ext cx="1152128" cy="1031389"/>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BIZ UDPゴシック" panose="020B0400000000000000" pitchFamily="50" charset="-128"/>
                <a:ea typeface="BIZ UDPゴシック" panose="020B0400000000000000" pitchFamily="50" charset="-128"/>
              </a:rPr>
              <a:t>検鏡</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11" name="円/楕円 10"/>
          <p:cNvSpPr/>
          <p:nvPr/>
        </p:nvSpPr>
        <p:spPr>
          <a:xfrm>
            <a:off x="165445" y="485286"/>
            <a:ext cx="2160240" cy="18224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2037430" y="4762936"/>
            <a:ext cx="2160240" cy="18224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4599376" y="4901770"/>
            <a:ext cx="2168868" cy="17816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a:off x="6804248" y="3976842"/>
            <a:ext cx="2160240" cy="17591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2739209" y="2307732"/>
            <a:ext cx="1207920" cy="10919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294434" y="5792596"/>
            <a:ext cx="1037700" cy="8359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363234" y="6065429"/>
            <a:ext cx="986902" cy="461665"/>
          </a:xfrm>
          <a:prstGeom prst="rect">
            <a:avLst/>
          </a:prstGeom>
          <a:noFill/>
        </p:spPr>
        <p:txBody>
          <a:bodyPr wrap="square" rtlCol="0">
            <a:spAutoFit/>
          </a:bodyPr>
          <a:lstStyle/>
          <a:p>
            <a:pPr algn="ctr"/>
            <a:r>
              <a:rPr kumimoji="1" lang="ja-JP" altLang="en-US" sz="1200" dirty="0">
                <a:latin typeface="BIZ UDPゴシック" panose="020B0400000000000000" pitchFamily="50" charset="-128"/>
                <a:ea typeface="BIZ UDPゴシック" panose="020B0400000000000000" pitchFamily="50" charset="-128"/>
              </a:rPr>
              <a:t>当座省略　可能</a:t>
            </a:r>
          </a:p>
        </p:txBody>
      </p:sp>
      <p:sp>
        <p:nvSpPr>
          <p:cNvPr id="23" name="右矢印 22"/>
          <p:cNvSpPr/>
          <p:nvPr/>
        </p:nvSpPr>
        <p:spPr>
          <a:xfrm rot="20153447">
            <a:off x="944970" y="1952836"/>
            <a:ext cx="6869854" cy="1944216"/>
          </a:xfrm>
          <a:prstGeom prst="rightArrow">
            <a:avLst/>
          </a:prstGeom>
          <a:solidFill>
            <a:srgbClr val="FF0000">
              <a:alpha val="12157"/>
            </a:srgbClr>
          </a:solidFill>
          <a:ln>
            <a:solidFill>
              <a:srgbClr val="BF15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スライド番号プレースホルダー 14">
            <a:extLst>
              <a:ext uri="{FF2B5EF4-FFF2-40B4-BE49-F238E27FC236}">
                <a16:creationId xmlns:a16="http://schemas.microsoft.com/office/drawing/2014/main" id="{0E12DD1F-2505-4E54-909E-270696025B8E}"/>
              </a:ext>
            </a:extLst>
          </p:cNvPr>
          <p:cNvSpPr>
            <a:spLocks noGrp="1"/>
          </p:cNvSpPr>
          <p:nvPr>
            <p:ph type="sldNum" sz="quarter" idx="12"/>
          </p:nvPr>
        </p:nvSpPr>
        <p:spPr/>
        <p:txBody>
          <a:bodyPr/>
          <a:lstStyle/>
          <a:p>
            <a:fld id="{1557A453-9820-4273-9442-1A1DE1698562}" type="slidenum">
              <a:rPr kumimoji="1" lang="ja-JP" altLang="en-US" smtClean="0"/>
              <a:t>93</a:t>
            </a:fld>
            <a:endParaRPr kumimoji="1" lang="ja-JP" altLang="en-US"/>
          </a:p>
        </p:txBody>
      </p:sp>
    </p:spTree>
    <p:extLst>
      <p:ext uri="{BB962C8B-B14F-4D97-AF65-F5344CB8AC3E}">
        <p14:creationId xmlns:p14="http://schemas.microsoft.com/office/powerpoint/2010/main" val="185033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419600" y="4797152"/>
            <a:ext cx="2304256" cy="72008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（外部より直の）</a:t>
            </a:r>
            <a:endParaRPr lang="en-US" altLang="ja-JP" sz="1050" dirty="0">
              <a:solidFill>
                <a:schemeClr val="tx1"/>
              </a:solidFill>
            </a:endParaRPr>
          </a:p>
          <a:p>
            <a:pPr algn="ctr"/>
            <a:r>
              <a:rPr lang="ja-JP" altLang="en-US" sz="2400" dirty="0">
                <a:solidFill>
                  <a:schemeClr val="tx1"/>
                </a:solidFill>
                <a:latin typeface="BIZ UDPゴシック" panose="020B0400000000000000" pitchFamily="50" charset="-128"/>
                <a:ea typeface="BIZ UDPゴシック" panose="020B0400000000000000" pitchFamily="50" charset="-128"/>
              </a:rPr>
              <a:t>二次汚染</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
        <p:nvSpPr>
          <p:cNvPr id="5" name="正方形/長方形 4"/>
          <p:cNvSpPr/>
          <p:nvPr/>
        </p:nvSpPr>
        <p:spPr>
          <a:xfrm>
            <a:off x="395536" y="3109352"/>
            <a:ext cx="2304256" cy="72008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BIZ UDPゴシック" panose="020B0400000000000000" pitchFamily="50" charset="-128"/>
                <a:ea typeface="BIZ UDPゴシック" panose="020B0400000000000000" pitchFamily="50" charset="-128"/>
              </a:rPr>
              <a:t>耐熱性</a:t>
            </a:r>
          </a:p>
        </p:txBody>
      </p:sp>
      <p:sp>
        <p:nvSpPr>
          <p:cNvPr id="6" name="正方形/長方形 5"/>
          <p:cNvSpPr/>
          <p:nvPr/>
        </p:nvSpPr>
        <p:spPr>
          <a:xfrm>
            <a:off x="4419600" y="1412776"/>
            <a:ext cx="2304256" cy="72008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a:t>
            </a:r>
            <a:r>
              <a:rPr kumimoji="1" lang="ja-JP" altLang="en-US" sz="1200" dirty="0">
                <a:solidFill>
                  <a:schemeClr val="tx1"/>
                </a:solidFill>
              </a:rPr>
              <a:t>原料由来</a:t>
            </a:r>
            <a:r>
              <a:rPr kumimoji="1" lang="en-US" altLang="ja-JP" sz="1200" dirty="0">
                <a:solidFill>
                  <a:schemeClr val="tx1"/>
                </a:solidFill>
              </a:rPr>
              <a:t>)</a:t>
            </a:r>
            <a:r>
              <a:rPr kumimoji="1" lang="ja-JP" altLang="en-US" sz="2400" dirty="0">
                <a:solidFill>
                  <a:schemeClr val="tx1"/>
                </a:solidFill>
                <a:latin typeface="BIZ UDPゴシック" panose="020B0400000000000000" pitchFamily="50" charset="-128"/>
                <a:ea typeface="BIZ UDPゴシック" panose="020B0400000000000000" pitchFamily="50" charset="-128"/>
              </a:rPr>
              <a:t>一次汚染</a:t>
            </a:r>
          </a:p>
        </p:txBody>
      </p:sp>
      <p:cxnSp>
        <p:nvCxnSpPr>
          <p:cNvPr id="8" name="直線矢印コネクタ 7"/>
          <p:cNvCxnSpPr>
            <a:stCxn id="5" idx="3"/>
            <a:endCxn id="6" idx="1"/>
          </p:cNvCxnSpPr>
          <p:nvPr/>
        </p:nvCxnSpPr>
        <p:spPr>
          <a:xfrm flipV="1">
            <a:off x="2699792" y="1772816"/>
            <a:ext cx="1719808" cy="169657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a:stCxn id="5" idx="3"/>
            <a:endCxn id="4" idx="1"/>
          </p:cNvCxnSpPr>
          <p:nvPr/>
        </p:nvCxnSpPr>
        <p:spPr>
          <a:xfrm>
            <a:off x="2699792" y="3469392"/>
            <a:ext cx="1719808" cy="1687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a:stCxn id="6" idx="2"/>
            <a:endCxn id="4" idx="0"/>
          </p:cNvCxnSpPr>
          <p:nvPr/>
        </p:nvCxnSpPr>
        <p:spPr>
          <a:xfrm>
            <a:off x="5571728" y="2132856"/>
            <a:ext cx="0" cy="2664296"/>
          </a:xfrm>
          <a:prstGeom prst="straightConnector1">
            <a:avLst/>
          </a:prstGeom>
          <a:ln w="38100">
            <a:prstDash val="dash"/>
            <a:headEnd type="arrow"/>
            <a:tailEnd type="arrow"/>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2687277" y="2594542"/>
            <a:ext cx="614271" cy="369332"/>
          </a:xfrm>
          <a:prstGeom prst="rect">
            <a:avLst/>
          </a:prstGeom>
          <a:noFill/>
          <a:ln>
            <a:solidFill>
              <a:schemeClr val="tx1"/>
            </a:solidFill>
          </a:ln>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あり</a:t>
            </a:r>
          </a:p>
        </p:txBody>
      </p:sp>
      <p:sp>
        <p:nvSpPr>
          <p:cNvPr id="3" name="テキスト ボックス 2"/>
          <p:cNvSpPr txBox="1"/>
          <p:nvPr/>
        </p:nvSpPr>
        <p:spPr>
          <a:xfrm>
            <a:off x="2687277" y="4109836"/>
            <a:ext cx="606256" cy="369332"/>
          </a:xfrm>
          <a:prstGeom prst="rect">
            <a:avLst/>
          </a:prstGeom>
          <a:noFill/>
          <a:ln>
            <a:solidFill>
              <a:schemeClr val="tx1"/>
            </a:solidFill>
          </a:ln>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なし</a:t>
            </a:r>
          </a:p>
        </p:txBody>
      </p:sp>
      <p:sp>
        <p:nvSpPr>
          <p:cNvPr id="11" name="正方形/長方形 10"/>
          <p:cNvSpPr/>
          <p:nvPr/>
        </p:nvSpPr>
        <p:spPr>
          <a:xfrm>
            <a:off x="4419600" y="3068960"/>
            <a:ext cx="2304256" cy="72008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複合</a:t>
            </a:r>
            <a:r>
              <a:rPr kumimoji="1" lang="ja-JP" altLang="en-US" sz="2400" dirty="0">
                <a:solidFill>
                  <a:schemeClr val="tx1"/>
                </a:solidFill>
                <a:latin typeface="BIZ UDPゴシック" panose="020B0400000000000000" pitchFamily="50" charset="-128"/>
                <a:ea typeface="BIZ UDPゴシック" panose="020B0400000000000000" pitchFamily="50" charset="-128"/>
              </a:rPr>
              <a:t>汚染</a:t>
            </a:r>
          </a:p>
        </p:txBody>
      </p:sp>
      <p:sp>
        <p:nvSpPr>
          <p:cNvPr id="13" name="正方形/長方形 12"/>
          <p:cNvSpPr/>
          <p:nvPr/>
        </p:nvSpPr>
        <p:spPr>
          <a:xfrm>
            <a:off x="6783930" y="1399100"/>
            <a:ext cx="2304256" cy="720080"/>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日本では無視できる</a:t>
            </a:r>
          </a:p>
        </p:txBody>
      </p:sp>
      <p:sp>
        <p:nvSpPr>
          <p:cNvPr id="14" name="正方形/長方形 13"/>
          <p:cNvSpPr/>
          <p:nvPr/>
        </p:nvSpPr>
        <p:spPr>
          <a:xfrm>
            <a:off x="6756782" y="3116284"/>
            <a:ext cx="2304256" cy="72008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やや多い</a:t>
            </a:r>
            <a:endParaRPr lang="en-US" altLang="ja-JP" dirty="0">
              <a:solidFill>
                <a:schemeClr val="tx1"/>
              </a:solidFill>
            </a:endParaRPr>
          </a:p>
          <a:p>
            <a:pPr algn="ctr"/>
            <a:r>
              <a:rPr lang="ja-JP" altLang="en-US" dirty="0">
                <a:solidFill>
                  <a:schemeClr val="tx1"/>
                </a:solidFill>
              </a:rPr>
              <a:t>トラブル処理難しい</a:t>
            </a:r>
            <a:endParaRPr kumimoji="1" lang="ja-JP" altLang="en-US" dirty="0">
              <a:solidFill>
                <a:schemeClr val="tx1"/>
              </a:solidFill>
            </a:endParaRPr>
          </a:p>
        </p:txBody>
      </p:sp>
      <p:sp>
        <p:nvSpPr>
          <p:cNvPr id="15" name="正方形/長方形 14"/>
          <p:cNvSpPr/>
          <p:nvPr/>
        </p:nvSpPr>
        <p:spPr>
          <a:xfrm>
            <a:off x="6783930" y="4783476"/>
            <a:ext cx="2304256" cy="72008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一般的</a:t>
            </a:r>
            <a:endParaRPr lang="en-US" altLang="ja-JP" dirty="0">
              <a:solidFill>
                <a:schemeClr val="tx1"/>
              </a:solidFill>
            </a:endParaRPr>
          </a:p>
          <a:p>
            <a:pPr algn="ctr"/>
            <a:r>
              <a:rPr lang="ja-JP" altLang="en-US" dirty="0">
                <a:solidFill>
                  <a:schemeClr val="tx1"/>
                </a:solidFill>
              </a:rPr>
              <a:t>トラブル処理容易</a:t>
            </a:r>
            <a:endParaRPr kumimoji="1" lang="ja-JP" altLang="en-US" dirty="0">
              <a:solidFill>
                <a:schemeClr val="tx1"/>
              </a:solidFill>
            </a:endParaRPr>
          </a:p>
        </p:txBody>
      </p:sp>
      <p:sp>
        <p:nvSpPr>
          <p:cNvPr id="16" name="テキスト ボックス 15"/>
          <p:cNvSpPr txBox="1"/>
          <p:nvPr/>
        </p:nvSpPr>
        <p:spPr>
          <a:xfrm>
            <a:off x="4377316" y="761086"/>
            <a:ext cx="3231975" cy="646331"/>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原材料中の耐熱性菌</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ホールディングチューブの細り</a:t>
            </a:r>
            <a:endParaRPr kumimoji="1" lang="ja-JP" altLang="en-US" dirty="0">
              <a:latin typeface="BIZ UDPゴシック" panose="020B0400000000000000" pitchFamily="50" charset="-128"/>
              <a:ea typeface="BIZ UDPゴシック" panose="020B0400000000000000" pitchFamily="50" charset="-128"/>
            </a:endParaRPr>
          </a:p>
        </p:txBody>
      </p:sp>
      <p:grpSp>
        <p:nvGrpSpPr>
          <p:cNvPr id="27" name="グループ化 26"/>
          <p:cNvGrpSpPr/>
          <p:nvPr/>
        </p:nvGrpSpPr>
        <p:grpSpPr>
          <a:xfrm>
            <a:off x="409029" y="3483794"/>
            <a:ext cx="3995217" cy="2019036"/>
            <a:chOff x="388485" y="2635506"/>
            <a:chExt cx="3995217" cy="2019036"/>
          </a:xfrm>
        </p:grpSpPr>
        <p:sp>
          <p:nvSpPr>
            <p:cNvPr id="18" name="正方形/長方形 17"/>
            <p:cNvSpPr/>
            <p:nvPr/>
          </p:nvSpPr>
          <p:spPr>
            <a:xfrm>
              <a:off x="388485" y="3934462"/>
              <a:ext cx="2304256" cy="720080"/>
            </a:xfrm>
            <a:prstGeom prst="rect">
              <a:avLst/>
            </a:prstGeom>
            <a:solidFill>
              <a:srgbClr val="E8E9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複数か</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cxnSp>
          <p:nvCxnSpPr>
            <p:cNvPr id="9" name="直線矢印コネクタ 8"/>
            <p:cNvCxnSpPr>
              <a:stCxn id="18" idx="3"/>
            </p:cNvCxnSpPr>
            <p:nvPr/>
          </p:nvCxnSpPr>
          <p:spPr>
            <a:xfrm>
              <a:off x="2692741" y="4294502"/>
              <a:ext cx="1690961" cy="3319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a:stCxn id="18" idx="3"/>
            </p:cNvCxnSpPr>
            <p:nvPr/>
          </p:nvCxnSpPr>
          <p:spPr>
            <a:xfrm flipV="1">
              <a:off x="2692741" y="2635506"/>
              <a:ext cx="1664031" cy="1658996"/>
            </a:xfrm>
            <a:prstGeom prst="straightConnector1">
              <a:avLst/>
            </a:prstGeom>
            <a:ln w="38100">
              <a:solidFill>
                <a:srgbClr val="BF1503"/>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21" name="1 つの角を丸めた四角形 20"/>
          <p:cNvSpPr/>
          <p:nvPr/>
        </p:nvSpPr>
        <p:spPr>
          <a:xfrm flipV="1">
            <a:off x="4443837" y="2696985"/>
            <a:ext cx="4700163" cy="2752112"/>
          </a:xfrm>
          <a:prstGeom prst="snipRoundRect">
            <a:avLst/>
          </a:prstGeom>
          <a:solidFill>
            <a:srgbClr val="FF0066">
              <a:alpha val="7843"/>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24"/>
          <p:cNvGrpSpPr/>
          <p:nvPr/>
        </p:nvGrpSpPr>
        <p:grpSpPr>
          <a:xfrm>
            <a:off x="2699792" y="3095672"/>
            <a:ext cx="1692878" cy="380652"/>
            <a:chOff x="2699792" y="3095672"/>
            <a:chExt cx="1692878" cy="380652"/>
          </a:xfrm>
        </p:grpSpPr>
        <p:cxnSp>
          <p:nvCxnSpPr>
            <p:cNvPr id="23" name="直線矢印コネクタ 22"/>
            <p:cNvCxnSpPr>
              <a:stCxn id="5" idx="3"/>
            </p:cNvCxnSpPr>
            <p:nvPr/>
          </p:nvCxnSpPr>
          <p:spPr>
            <a:xfrm>
              <a:off x="2699792" y="3469392"/>
              <a:ext cx="1692878" cy="693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3052144" y="3095672"/>
              <a:ext cx="1151277" cy="369332"/>
            </a:xfrm>
            <a:prstGeom prst="rect">
              <a:avLst/>
            </a:prstGeom>
            <a:noFill/>
            <a:ln>
              <a:solidFill>
                <a:schemeClr val="tx1"/>
              </a:solidFill>
            </a:ln>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あり</a:t>
              </a:r>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なし</a:t>
              </a:r>
            </a:p>
          </p:txBody>
        </p:sp>
      </p:grpSp>
      <p:sp>
        <p:nvSpPr>
          <p:cNvPr id="7" name="スライド番号プレースホルダー 6">
            <a:extLst>
              <a:ext uri="{FF2B5EF4-FFF2-40B4-BE49-F238E27FC236}">
                <a16:creationId xmlns:a16="http://schemas.microsoft.com/office/drawing/2014/main" id="{485CCBE8-9B72-4ED4-9798-B4AE673BB7EA}"/>
              </a:ext>
            </a:extLst>
          </p:cNvPr>
          <p:cNvSpPr>
            <a:spLocks noGrp="1"/>
          </p:cNvSpPr>
          <p:nvPr>
            <p:ph type="sldNum" sz="quarter" idx="12"/>
          </p:nvPr>
        </p:nvSpPr>
        <p:spPr/>
        <p:txBody>
          <a:bodyPr/>
          <a:lstStyle/>
          <a:p>
            <a:fld id="{1557A453-9820-4273-9442-1A1DE1698562}" type="slidenum">
              <a:rPr kumimoji="1" lang="ja-JP" altLang="en-US" smtClean="0"/>
              <a:t>94</a:t>
            </a:fld>
            <a:endParaRPr kumimoji="1" lang="ja-JP" altLang="en-US"/>
          </a:p>
        </p:txBody>
      </p:sp>
    </p:spTree>
    <p:extLst>
      <p:ext uri="{BB962C8B-B14F-4D97-AF65-F5344CB8AC3E}">
        <p14:creationId xmlns:p14="http://schemas.microsoft.com/office/powerpoint/2010/main" val="155642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circle(in)">
                                      <p:cBhvr>
                                        <p:cTn id="38"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p:bldP spid="2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94784" y="1099680"/>
            <a:ext cx="6918882" cy="707886"/>
          </a:xfrm>
          <a:prstGeom prst="rect">
            <a:avLst/>
          </a:prstGeom>
          <a:noFill/>
        </p:spPr>
        <p:txBody>
          <a:bodyPr wrap="none" rtlCol="0">
            <a:spAutoFit/>
          </a:bodyPr>
          <a:lstStyle/>
          <a:p>
            <a:r>
              <a:rPr lang="ja-JP" altLang="en-US" sz="2000" dirty="0">
                <a:latin typeface="BIZ UDPゴシック" panose="020B0400000000000000" pitchFamily="50" charset="-128"/>
                <a:ea typeface="BIZ UDPゴシック" panose="020B0400000000000000" pitchFamily="50" charset="-128"/>
              </a:rPr>
              <a:t>課長！　金曜日製造のＸＸですが　今　温蔵庫に行ってみたら</a:t>
            </a:r>
            <a:endParaRPr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かなりのパックが膨張してます・・・</a:t>
            </a:r>
          </a:p>
        </p:txBody>
      </p:sp>
      <p:sp>
        <p:nvSpPr>
          <p:cNvPr id="3" name="テキスト ボックス 2"/>
          <p:cNvSpPr txBox="1"/>
          <p:nvPr/>
        </p:nvSpPr>
        <p:spPr>
          <a:xfrm>
            <a:off x="3373074" y="568881"/>
            <a:ext cx="129614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月曜朝</a:t>
            </a:r>
          </a:p>
        </p:txBody>
      </p:sp>
      <p:sp>
        <p:nvSpPr>
          <p:cNvPr id="4" name="テキスト ボックス 3"/>
          <p:cNvSpPr txBox="1"/>
          <p:nvPr/>
        </p:nvSpPr>
        <p:spPr>
          <a:xfrm>
            <a:off x="302019" y="1952156"/>
            <a:ext cx="7438254" cy="707886"/>
          </a:xfrm>
          <a:prstGeom prst="rect">
            <a:avLst/>
          </a:prstGeom>
          <a:noFill/>
        </p:spPr>
        <p:txBody>
          <a:bodyPr wrap="square" rtlCol="0">
            <a:spAutoFit/>
          </a:bodyPr>
          <a:lstStyle/>
          <a:p>
            <a:r>
              <a:rPr lang="ja-JP" altLang="en-US" sz="2000" dirty="0">
                <a:latin typeface="BIZ UDPゴシック" panose="020B0400000000000000" pitchFamily="50" charset="-128"/>
                <a:ea typeface="BIZ UDPゴシック" panose="020B0400000000000000" pitchFamily="50" charset="-128"/>
              </a:rPr>
              <a:t>（あなた）　ラインスタートを延期して　</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まず可能性のある個所を　チェックするからな・・・</a:t>
            </a:r>
            <a:endParaRPr lang="en-US" altLang="ja-JP" sz="2000" dirty="0">
              <a:latin typeface="BIZ UDPゴシック" panose="020B0400000000000000" pitchFamily="50" charset="-128"/>
              <a:ea typeface="BIZ UDPゴシック" panose="020B0400000000000000" pitchFamily="50" charset="-128"/>
            </a:endParaRPr>
          </a:p>
        </p:txBody>
      </p:sp>
      <p:sp>
        <p:nvSpPr>
          <p:cNvPr id="5" name="テキスト ボックス 4"/>
          <p:cNvSpPr txBox="1"/>
          <p:nvPr/>
        </p:nvSpPr>
        <p:spPr>
          <a:xfrm>
            <a:off x="3260446" y="4013293"/>
            <a:ext cx="129614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木曜</a:t>
            </a:r>
            <a:r>
              <a:rPr kumimoji="1" lang="ja-JP" altLang="en-US" dirty="0">
                <a:latin typeface="BIZ UDPゴシック" panose="020B0400000000000000" pitchFamily="50" charset="-128"/>
                <a:ea typeface="BIZ UDPゴシック" panose="020B0400000000000000" pitchFamily="50" charset="-128"/>
              </a:rPr>
              <a:t>朝</a:t>
            </a:r>
          </a:p>
        </p:txBody>
      </p:sp>
      <p:sp>
        <p:nvSpPr>
          <p:cNvPr id="6" name="テキスト ボックス 5"/>
          <p:cNvSpPr txBox="1"/>
          <p:nvPr/>
        </p:nvSpPr>
        <p:spPr>
          <a:xfrm>
            <a:off x="302019" y="4572757"/>
            <a:ext cx="6918882" cy="707886"/>
          </a:xfrm>
          <a:prstGeom prst="rect">
            <a:avLst/>
          </a:prstGeom>
          <a:noFill/>
        </p:spPr>
        <p:txBody>
          <a:bodyPr wrap="none" rtlCol="0">
            <a:spAutoFit/>
          </a:bodyPr>
          <a:lstStyle/>
          <a:p>
            <a:r>
              <a:rPr lang="ja-JP" altLang="en-US" sz="2000" dirty="0">
                <a:latin typeface="BIZ UDPゴシック" panose="020B0400000000000000" pitchFamily="50" charset="-128"/>
                <a:ea typeface="BIZ UDPゴシック" panose="020B0400000000000000" pitchFamily="50" charset="-128"/>
              </a:rPr>
              <a:t>課長！　月曜日製造のＸＸですが　今　温蔵庫に行ってみたら</a:t>
            </a:r>
            <a:endParaRPr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かなりのパックが膨張してます・・・</a:t>
            </a:r>
          </a:p>
        </p:txBody>
      </p:sp>
      <p:sp>
        <p:nvSpPr>
          <p:cNvPr id="7" name="テキスト ボックス 6"/>
          <p:cNvSpPr txBox="1"/>
          <p:nvPr/>
        </p:nvSpPr>
        <p:spPr>
          <a:xfrm>
            <a:off x="302019" y="5464554"/>
            <a:ext cx="7858241" cy="707886"/>
          </a:xfrm>
          <a:prstGeom prst="rect">
            <a:avLst/>
          </a:prstGeom>
          <a:noFill/>
        </p:spPr>
        <p:txBody>
          <a:bodyPr wrap="none" rtlCol="0">
            <a:spAutoFit/>
          </a:bodyPr>
          <a:lstStyle/>
          <a:p>
            <a:r>
              <a:rPr lang="ja-JP" altLang="en-US" sz="2000" dirty="0">
                <a:latin typeface="BIZ UDPゴシック" panose="020B0400000000000000" pitchFamily="50" charset="-128"/>
                <a:ea typeface="BIZ UDPゴシック" panose="020B0400000000000000" pitchFamily="50" charset="-128"/>
              </a:rPr>
              <a:t>（あなた）ええっ！　でも月曜から　すでに　ＹＹもＺＺも製造しているし</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その間には　ＣＩＰもＳＩＰも　機器分解点検もはいっているし・・・</a:t>
            </a:r>
            <a:endParaRPr lang="en-US" altLang="ja-JP" sz="2000" dirty="0">
              <a:latin typeface="BIZ UDPゴシック" panose="020B0400000000000000" pitchFamily="50" charset="-128"/>
              <a:ea typeface="BIZ UDPゴシック" panose="020B0400000000000000" pitchFamily="50" charset="-128"/>
            </a:endParaRPr>
          </a:p>
        </p:txBody>
      </p:sp>
      <p:sp>
        <p:nvSpPr>
          <p:cNvPr id="8" name="スライド番号プレースホルダー 7">
            <a:extLst>
              <a:ext uri="{FF2B5EF4-FFF2-40B4-BE49-F238E27FC236}">
                <a16:creationId xmlns:a16="http://schemas.microsoft.com/office/drawing/2014/main" id="{80A1986D-A1A0-4987-874C-D9E009297E04}"/>
              </a:ext>
            </a:extLst>
          </p:cNvPr>
          <p:cNvSpPr>
            <a:spLocks noGrp="1"/>
          </p:cNvSpPr>
          <p:nvPr>
            <p:ph type="sldNum" sz="quarter" idx="12"/>
          </p:nvPr>
        </p:nvSpPr>
        <p:spPr/>
        <p:txBody>
          <a:bodyPr/>
          <a:lstStyle/>
          <a:p>
            <a:fld id="{1557A453-9820-4273-9442-1A1DE1698562}" type="slidenum">
              <a:rPr kumimoji="1" lang="ja-JP" altLang="en-US" smtClean="0"/>
              <a:t>95</a:t>
            </a:fld>
            <a:endParaRPr kumimoji="1" lang="ja-JP" altLang="en-US"/>
          </a:p>
        </p:txBody>
      </p:sp>
    </p:spTree>
    <p:extLst>
      <p:ext uri="{BB962C8B-B14F-4D97-AF65-F5344CB8AC3E}">
        <p14:creationId xmlns:p14="http://schemas.microsoft.com/office/powerpoint/2010/main" val="269183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7602" y="2782669"/>
            <a:ext cx="8417689" cy="646331"/>
          </a:xfrm>
          <a:prstGeom prst="rect">
            <a:avLst/>
          </a:prstGeom>
          <a:noFill/>
        </p:spPr>
        <p:txBody>
          <a:bodyPr wrap="none" rtlCol="0">
            <a:spAutoFit/>
          </a:bodyPr>
          <a:lstStyle/>
          <a:p>
            <a:r>
              <a:rPr lang="ja-JP" altLang="en-US" sz="3600" dirty="0">
                <a:latin typeface="BIZ UDPゴシック" panose="020B0400000000000000" pitchFamily="50" charset="-128"/>
                <a:ea typeface="BIZ UDPゴシック" panose="020B0400000000000000" pitchFamily="50" charset="-128"/>
              </a:rPr>
              <a:t>兆候をつかむのは早くても　２－３日のち</a:t>
            </a:r>
            <a:endParaRPr kumimoji="1" lang="ja-JP" altLang="en-US" sz="3600"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1D2AFA76-0F67-4364-B503-CFE0AD0954CD}"/>
              </a:ext>
            </a:extLst>
          </p:cNvPr>
          <p:cNvSpPr>
            <a:spLocks noGrp="1"/>
          </p:cNvSpPr>
          <p:nvPr>
            <p:ph type="sldNum" sz="quarter" idx="12"/>
          </p:nvPr>
        </p:nvSpPr>
        <p:spPr/>
        <p:txBody>
          <a:bodyPr/>
          <a:lstStyle/>
          <a:p>
            <a:fld id="{1557A453-9820-4273-9442-1A1DE1698562}" type="slidenum">
              <a:rPr kumimoji="1" lang="ja-JP" altLang="en-US" smtClean="0"/>
              <a:t>96</a:t>
            </a:fld>
            <a:endParaRPr kumimoji="1" lang="ja-JP" altLang="en-US"/>
          </a:p>
        </p:txBody>
      </p:sp>
    </p:spTree>
    <p:extLst>
      <p:ext uri="{BB962C8B-B14F-4D97-AF65-F5344CB8AC3E}">
        <p14:creationId xmlns:p14="http://schemas.microsoft.com/office/powerpoint/2010/main" val="35421999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9AC98B9-5906-45F4-AA90-9748229B5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044" y="958106"/>
            <a:ext cx="8410990" cy="5601720"/>
          </a:xfrm>
          <a:prstGeom prst="rect">
            <a:avLst/>
          </a:prstGeom>
        </p:spPr>
      </p:pic>
      <p:sp>
        <p:nvSpPr>
          <p:cNvPr id="4" name="テキスト ボックス 3">
            <a:extLst>
              <a:ext uri="{FF2B5EF4-FFF2-40B4-BE49-F238E27FC236}">
                <a16:creationId xmlns:a16="http://schemas.microsoft.com/office/drawing/2014/main" id="{EDEE1EFE-6119-4BFA-AE1D-DFC428555A5B}"/>
              </a:ext>
            </a:extLst>
          </p:cNvPr>
          <p:cNvSpPr txBox="1"/>
          <p:nvPr/>
        </p:nvSpPr>
        <p:spPr>
          <a:xfrm>
            <a:off x="2991697" y="298174"/>
            <a:ext cx="3667992" cy="523220"/>
          </a:xfrm>
          <a:prstGeom prst="rect">
            <a:avLst/>
          </a:prstGeom>
          <a:noFill/>
        </p:spPr>
        <p:txBody>
          <a:bodyPr wrap="none" rtlCol="0">
            <a:spAutoFit/>
          </a:bodyPr>
          <a:lstStyle/>
          <a:p>
            <a:r>
              <a:rPr kumimoji="1" lang="en-US" altLang="ja-JP" sz="2800" dirty="0">
                <a:latin typeface="BIZ UDPゴシック" panose="020B0400000000000000" pitchFamily="50" charset="-128"/>
                <a:ea typeface="BIZ UDPゴシック" panose="020B0400000000000000" pitchFamily="50" charset="-128"/>
              </a:rPr>
              <a:t>2008</a:t>
            </a:r>
            <a:r>
              <a:rPr kumimoji="1" lang="ja-JP" altLang="en-US" sz="2800" dirty="0">
                <a:latin typeface="BIZ UDPゴシック" panose="020B0400000000000000" pitchFamily="50" charset="-128"/>
                <a:ea typeface="BIZ UDPゴシック" panose="020B0400000000000000" pitchFamily="50" charset="-128"/>
              </a:rPr>
              <a:t>年　東京秋葉原</a:t>
            </a:r>
          </a:p>
        </p:txBody>
      </p:sp>
      <p:sp>
        <p:nvSpPr>
          <p:cNvPr id="2" name="スライド番号プレースホルダー 1">
            <a:extLst>
              <a:ext uri="{FF2B5EF4-FFF2-40B4-BE49-F238E27FC236}">
                <a16:creationId xmlns:a16="http://schemas.microsoft.com/office/drawing/2014/main" id="{9147D376-71B6-4888-BE22-40ADF25AFEF6}"/>
              </a:ext>
            </a:extLst>
          </p:cNvPr>
          <p:cNvSpPr>
            <a:spLocks noGrp="1"/>
          </p:cNvSpPr>
          <p:nvPr>
            <p:ph type="sldNum" sz="quarter" idx="12"/>
          </p:nvPr>
        </p:nvSpPr>
        <p:spPr/>
        <p:txBody>
          <a:bodyPr/>
          <a:lstStyle/>
          <a:p>
            <a:fld id="{1557A453-9820-4273-9442-1A1DE1698562}" type="slidenum">
              <a:rPr kumimoji="1" lang="ja-JP" altLang="en-US" smtClean="0"/>
              <a:t>97</a:t>
            </a:fld>
            <a:endParaRPr kumimoji="1" lang="ja-JP" altLang="en-US"/>
          </a:p>
        </p:txBody>
      </p:sp>
    </p:spTree>
    <p:extLst>
      <p:ext uri="{BB962C8B-B14F-4D97-AF65-F5344CB8AC3E}">
        <p14:creationId xmlns:p14="http://schemas.microsoft.com/office/powerpoint/2010/main" val="37009975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317409" y="4774729"/>
            <a:ext cx="6970178" cy="1200329"/>
          </a:xfrm>
          <a:prstGeom prst="rect">
            <a:avLst/>
          </a:prstGeom>
          <a:solidFill>
            <a:schemeClr val="bg1"/>
          </a:solidFill>
        </p:spPr>
        <p:txBody>
          <a:bodyPr wrap="none" rtlCol="0">
            <a:spAutoFit/>
          </a:bodyPr>
          <a:lstStyle/>
          <a:p>
            <a:r>
              <a:rPr kumimoji="1" lang="ja-JP" altLang="en-US" sz="2400" b="1" dirty="0">
                <a:latin typeface="BIZ UDPゴシック" panose="020B0400000000000000" pitchFamily="50" charset="-128"/>
                <a:ea typeface="BIZ UDPゴシック" panose="020B0400000000000000" pitchFamily="50" charset="-128"/>
              </a:rPr>
              <a:t>証拠物件が残されていないこと</a:t>
            </a:r>
            <a:endParaRPr kumimoji="1" lang="en-US" altLang="ja-JP" sz="2400" b="1" dirty="0">
              <a:latin typeface="BIZ UDPゴシック" panose="020B0400000000000000" pitchFamily="50" charset="-128"/>
              <a:ea typeface="BIZ UDPゴシック" panose="020B0400000000000000" pitchFamily="50" charset="-128"/>
            </a:endParaRPr>
          </a:p>
          <a:p>
            <a:r>
              <a:rPr lang="ja-JP" altLang="en-US" sz="2400" b="1" dirty="0">
                <a:latin typeface="BIZ UDPゴシック" panose="020B0400000000000000" pitchFamily="50" charset="-128"/>
                <a:ea typeface="BIZ UDPゴシック" panose="020B0400000000000000" pitchFamily="50" charset="-128"/>
              </a:rPr>
              <a:t>あるいは　証拠物件が　すり替えられていることを</a:t>
            </a:r>
            <a:endParaRPr lang="en-US" altLang="ja-JP" sz="2400" b="1" dirty="0">
              <a:latin typeface="BIZ UDPゴシック" panose="020B0400000000000000" pitchFamily="50" charset="-128"/>
              <a:ea typeface="BIZ UDPゴシック" panose="020B0400000000000000" pitchFamily="50" charset="-128"/>
            </a:endParaRPr>
          </a:p>
          <a:p>
            <a:r>
              <a:rPr kumimoji="1" lang="ja-JP" altLang="en-US" sz="2400" b="1" dirty="0">
                <a:latin typeface="BIZ UDPゴシック" panose="020B0400000000000000" pitchFamily="50" charset="-128"/>
                <a:ea typeface="BIZ UDPゴシック" panose="020B0400000000000000" pitchFamily="50" charset="-128"/>
              </a:rPr>
              <a:t>覚悟してかかる（</a:t>
            </a:r>
            <a:r>
              <a:rPr kumimoji="1" lang="en-US" altLang="ja-JP" sz="2400" b="1" dirty="0">
                <a:latin typeface="BIZ UDPゴシック" panose="020B0400000000000000" pitchFamily="50" charset="-128"/>
                <a:ea typeface="BIZ UDPゴシック" panose="020B0400000000000000" pitchFamily="50" charset="-128"/>
              </a:rPr>
              <a:t>CIP</a:t>
            </a:r>
            <a:r>
              <a:rPr kumimoji="1" lang="ja-JP" altLang="en-US" sz="2400" b="1" dirty="0" err="1">
                <a:latin typeface="BIZ UDPゴシック" panose="020B0400000000000000" pitchFamily="50" charset="-128"/>
                <a:ea typeface="BIZ UDPゴシック" panose="020B0400000000000000" pitchFamily="50" charset="-128"/>
              </a:rPr>
              <a:t>、</a:t>
            </a:r>
            <a:r>
              <a:rPr kumimoji="1" lang="ja-JP" altLang="en-US" sz="2400" b="1" dirty="0">
                <a:latin typeface="BIZ UDPゴシック" panose="020B0400000000000000" pitchFamily="50" charset="-128"/>
                <a:ea typeface="BIZ UDPゴシック" panose="020B0400000000000000" pitchFamily="50" charset="-128"/>
              </a:rPr>
              <a:t>ほかの製品製造、分解点検）</a:t>
            </a:r>
          </a:p>
        </p:txBody>
      </p:sp>
      <p:pic>
        <p:nvPicPr>
          <p:cNvPr id="4" name="図 3" descr="道路, 建物, 屋外, 通り が含まれている画像&#10;&#10;自動的に生成された説明">
            <a:extLst>
              <a:ext uri="{FF2B5EF4-FFF2-40B4-BE49-F238E27FC236}">
                <a16:creationId xmlns:a16="http://schemas.microsoft.com/office/drawing/2014/main" id="{77382D39-7CDC-42E5-A99E-F39531C48C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6237" y="319087"/>
            <a:ext cx="6111525" cy="4074350"/>
          </a:xfrm>
          <a:prstGeom prst="rect">
            <a:avLst/>
          </a:prstGeom>
        </p:spPr>
      </p:pic>
      <p:sp>
        <p:nvSpPr>
          <p:cNvPr id="3" name="スライド番号プレースホルダー 2">
            <a:extLst>
              <a:ext uri="{FF2B5EF4-FFF2-40B4-BE49-F238E27FC236}">
                <a16:creationId xmlns:a16="http://schemas.microsoft.com/office/drawing/2014/main" id="{98CF2C8A-B3C1-4ECB-B242-C16E0EDFD056}"/>
              </a:ext>
            </a:extLst>
          </p:cNvPr>
          <p:cNvSpPr>
            <a:spLocks noGrp="1"/>
          </p:cNvSpPr>
          <p:nvPr>
            <p:ph type="sldNum" sz="quarter" idx="12"/>
          </p:nvPr>
        </p:nvSpPr>
        <p:spPr/>
        <p:txBody>
          <a:bodyPr/>
          <a:lstStyle/>
          <a:p>
            <a:fld id="{1557A453-9820-4273-9442-1A1DE1698562}" type="slidenum">
              <a:rPr kumimoji="1" lang="ja-JP" altLang="en-US" smtClean="0"/>
              <a:t>98</a:t>
            </a:fld>
            <a:endParaRPr kumimoji="1" lang="ja-JP" altLang="en-US"/>
          </a:p>
        </p:txBody>
      </p:sp>
      <p:sp>
        <p:nvSpPr>
          <p:cNvPr id="5" name="テキスト ボックス 4">
            <a:extLst>
              <a:ext uri="{FF2B5EF4-FFF2-40B4-BE49-F238E27FC236}">
                <a16:creationId xmlns:a16="http://schemas.microsoft.com/office/drawing/2014/main" id="{445EDD4E-E97C-43A7-99A6-49376131F80B}"/>
              </a:ext>
            </a:extLst>
          </p:cNvPr>
          <p:cNvSpPr txBox="1"/>
          <p:nvPr/>
        </p:nvSpPr>
        <p:spPr>
          <a:xfrm>
            <a:off x="2405848" y="511410"/>
            <a:ext cx="4793300" cy="954107"/>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pPr algn="ctr"/>
            <a:r>
              <a:rPr kumimoji="1" lang="ja-JP" altLang="en-US" sz="2800" dirty="0">
                <a:latin typeface="BIZ UDPゴシック" panose="020B0400000000000000" pitchFamily="50" charset="-128"/>
                <a:ea typeface="BIZ UDPゴシック" panose="020B0400000000000000" pitchFamily="50" charset="-128"/>
              </a:rPr>
              <a:t>アセプティックでは　</a:t>
            </a:r>
            <a:endParaRPr kumimoji="1" lang="en-US" altLang="ja-JP" sz="2800" dirty="0">
              <a:latin typeface="BIZ UDPゴシック" panose="020B0400000000000000" pitchFamily="50" charset="-128"/>
              <a:ea typeface="BIZ UDPゴシック" panose="020B0400000000000000" pitchFamily="50" charset="-128"/>
            </a:endParaRPr>
          </a:p>
          <a:p>
            <a:pPr algn="ctr"/>
            <a:r>
              <a:rPr kumimoji="1" lang="ja-JP" altLang="en-US" sz="2800" dirty="0">
                <a:latin typeface="BIZ UDPゴシック" panose="020B0400000000000000" pitchFamily="50" charset="-128"/>
                <a:ea typeface="BIZ UDPゴシック" panose="020B0400000000000000" pitchFamily="50" charset="-128"/>
              </a:rPr>
              <a:t>通常現行犯逮捕はあり得ない</a:t>
            </a:r>
          </a:p>
        </p:txBody>
      </p:sp>
    </p:spTree>
    <p:extLst>
      <p:ext uri="{BB962C8B-B14F-4D97-AF65-F5344CB8AC3E}">
        <p14:creationId xmlns:p14="http://schemas.microsoft.com/office/powerpoint/2010/main" val="31692644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st-luke.jp/labohp_7.JPG"/>
          <p:cNvPicPr>
            <a:picLocks noChangeAspect="1" noChangeArrowheads="1"/>
          </p:cNvPicPr>
          <p:nvPr/>
        </p:nvPicPr>
        <p:blipFill>
          <a:blip r:embed="rId2" cstate="print"/>
          <a:srcRect/>
          <a:stretch>
            <a:fillRect/>
          </a:stretch>
        </p:blipFill>
        <p:spPr bwMode="auto">
          <a:xfrm>
            <a:off x="827584" y="2132856"/>
            <a:ext cx="4637157" cy="3481525"/>
          </a:xfrm>
          <a:prstGeom prst="rect">
            <a:avLst/>
          </a:prstGeom>
          <a:noFill/>
        </p:spPr>
      </p:pic>
      <p:sp>
        <p:nvSpPr>
          <p:cNvPr id="3" name="テキスト ボックス 2"/>
          <p:cNvSpPr txBox="1"/>
          <p:nvPr/>
        </p:nvSpPr>
        <p:spPr>
          <a:xfrm>
            <a:off x="706299" y="871615"/>
            <a:ext cx="8013732" cy="646331"/>
          </a:xfrm>
          <a:prstGeom prst="rect">
            <a:avLst/>
          </a:prstGeom>
          <a:noFill/>
        </p:spPr>
        <p:txBody>
          <a:bodyPr wrap="none" rtlCol="0">
            <a:spAutoFit/>
          </a:bodyPr>
          <a:lstStyle/>
          <a:p>
            <a:r>
              <a:rPr kumimoji="1" lang="ja-JP" altLang="en-US" sz="3600" b="1" dirty="0">
                <a:latin typeface="BIZ UDPゴシック" panose="020B0400000000000000" pitchFamily="50" charset="-128"/>
                <a:ea typeface="BIZ UDPゴシック" panose="020B0400000000000000" pitchFamily="50" charset="-128"/>
              </a:rPr>
              <a:t>微生物分析はどれだけ信頼できるか？</a:t>
            </a:r>
          </a:p>
        </p:txBody>
      </p:sp>
      <p:sp>
        <p:nvSpPr>
          <p:cNvPr id="4" name="テキスト ボックス 3"/>
          <p:cNvSpPr txBox="1"/>
          <p:nvPr/>
        </p:nvSpPr>
        <p:spPr>
          <a:xfrm>
            <a:off x="5787818" y="2132856"/>
            <a:ext cx="3108532" cy="2031325"/>
          </a:xfrm>
          <a:prstGeom prst="rect">
            <a:avLst/>
          </a:prstGeom>
          <a:noFill/>
          <a:ln>
            <a:solidFill>
              <a:srgbClr val="00B0F0"/>
            </a:solidFill>
          </a:ln>
        </p:spPr>
        <p:txBody>
          <a:bodyPr wrap="square" rtlCol="0">
            <a:spAutoFit/>
          </a:bodyPr>
          <a:lstStyle/>
          <a:p>
            <a:pPr marL="285750" indent="-285750">
              <a:buFont typeface="Arial" panose="020B0604020202020204" pitchFamily="34" charset="0"/>
              <a:buChar char="•"/>
            </a:pPr>
            <a:r>
              <a:rPr kumimoji="1" lang="ja-JP" altLang="en-US" b="1" dirty="0">
                <a:latin typeface="BIZ UDPゴシック" panose="020B0400000000000000" pitchFamily="50" charset="-128"/>
                <a:ea typeface="BIZ UDPゴシック" panose="020B0400000000000000" pitchFamily="50" charset="-128"/>
              </a:rPr>
              <a:t>力量</a:t>
            </a:r>
            <a:endParaRPr kumimoji="1" lang="en-US" altLang="ja-JP" b="1"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lang="ja-JP" altLang="en-US" b="1" dirty="0">
                <a:latin typeface="BIZ UDPゴシック" panose="020B0400000000000000" pitchFamily="50" charset="-128"/>
                <a:ea typeface="BIZ UDPゴシック" panose="020B0400000000000000" pitchFamily="50" charset="-128"/>
              </a:rPr>
              <a:t>ラボアクシデント</a:t>
            </a:r>
            <a:endParaRPr lang="en-US" altLang="ja-JP" b="1"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lang="ja-JP" altLang="en-US" b="1" dirty="0">
                <a:latin typeface="BIZ UDPゴシック" panose="020B0400000000000000" pitchFamily="50" charset="-128"/>
                <a:ea typeface="BIZ UDPゴシック" panose="020B0400000000000000" pitchFamily="50" charset="-128"/>
              </a:rPr>
              <a:t>測定誤差・判定誤差</a:t>
            </a:r>
            <a:endParaRPr lang="en-US" altLang="ja-JP" b="1"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kumimoji="1" lang="ja-JP" altLang="en-US" b="1" dirty="0">
                <a:latin typeface="BIZ UDPゴシック" panose="020B0400000000000000" pitchFamily="50" charset="-128"/>
                <a:ea typeface="BIZ UDPゴシック" panose="020B0400000000000000" pitchFamily="50" charset="-128"/>
              </a:rPr>
              <a:t>サンプル・データ取り違え</a:t>
            </a:r>
            <a:endParaRPr kumimoji="1" lang="en-US" altLang="ja-JP" b="1"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lang="ja-JP" altLang="en-US" b="1" dirty="0">
                <a:latin typeface="BIZ UDPゴシック" panose="020B0400000000000000" pitchFamily="50" charset="-128"/>
                <a:ea typeface="BIZ UDPゴシック" panose="020B0400000000000000" pitchFamily="50" charset="-128"/>
              </a:rPr>
              <a:t>バイアス</a:t>
            </a:r>
            <a:endParaRPr lang="en-US" altLang="ja-JP" b="1"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kumimoji="1" lang="ja-JP" altLang="en-US" b="1" dirty="0">
                <a:latin typeface="BIZ UDPゴシック" panose="020B0400000000000000" pitchFamily="50" charset="-128"/>
                <a:ea typeface="BIZ UDPゴシック" panose="020B0400000000000000" pitchFamily="50" charset="-128"/>
              </a:rPr>
              <a:t>圧力（試験室内部）</a:t>
            </a:r>
            <a:endParaRPr kumimoji="1" lang="en-US" altLang="ja-JP" b="1"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endParaRPr kumimoji="1" lang="ja-JP" altLang="en-US" b="1" dirty="0">
              <a:latin typeface="BIZ UDPゴシック" panose="020B0400000000000000" pitchFamily="50" charset="-128"/>
              <a:ea typeface="BIZ UDPゴシック" panose="020B0400000000000000" pitchFamily="50" charset="-128"/>
            </a:endParaRPr>
          </a:p>
        </p:txBody>
      </p:sp>
      <p:sp>
        <p:nvSpPr>
          <p:cNvPr id="5" name="テキスト ボックス 4"/>
          <p:cNvSpPr txBox="1"/>
          <p:nvPr/>
        </p:nvSpPr>
        <p:spPr>
          <a:xfrm>
            <a:off x="5787818" y="4509057"/>
            <a:ext cx="3108532" cy="1477328"/>
          </a:xfrm>
          <a:prstGeom prst="rect">
            <a:avLst/>
          </a:prstGeom>
          <a:noFill/>
          <a:ln>
            <a:solidFill>
              <a:srgbClr val="FF0000"/>
            </a:solidFill>
          </a:ln>
        </p:spPr>
        <p:txBody>
          <a:bodyPr wrap="square" rtlCol="0">
            <a:spAutoFit/>
          </a:bodyPr>
          <a:lstStyle/>
          <a:p>
            <a:pPr marL="285750" indent="-285750">
              <a:buFont typeface="Arial" panose="020B0604020202020204" pitchFamily="34" charset="0"/>
              <a:buChar char="•"/>
            </a:pPr>
            <a:r>
              <a:rPr lang="ja-JP" altLang="en-US" b="1" dirty="0">
                <a:latin typeface="BIZ UDPゴシック" panose="020B0400000000000000" pitchFamily="50" charset="-128"/>
                <a:ea typeface="BIZ UDPゴシック" panose="020B0400000000000000" pitchFamily="50" charset="-128"/>
              </a:rPr>
              <a:t>不適当なサンプルを渡す</a:t>
            </a:r>
            <a:endParaRPr kumimoji="1" lang="en-US" altLang="ja-JP" b="1"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lang="ja-JP" altLang="en-US" b="1" dirty="0">
                <a:latin typeface="BIZ UDPゴシック" panose="020B0400000000000000" pitchFamily="50" charset="-128"/>
                <a:ea typeface="BIZ UDPゴシック" panose="020B0400000000000000" pitchFamily="50" charset="-128"/>
              </a:rPr>
              <a:t>バイアス</a:t>
            </a:r>
            <a:endParaRPr lang="en-US" altLang="ja-JP" b="1"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lang="ja-JP" altLang="en-US" b="1" dirty="0">
                <a:latin typeface="BIZ UDPゴシック" panose="020B0400000000000000" pitchFamily="50" charset="-128"/>
                <a:ea typeface="BIZ UDPゴシック" panose="020B0400000000000000" pitchFamily="50" charset="-128"/>
              </a:rPr>
              <a:t>圧力（工場として　そんな</a:t>
            </a:r>
            <a:r>
              <a:rPr kumimoji="1" lang="ja-JP" altLang="en-US" b="1" dirty="0">
                <a:latin typeface="BIZ UDPゴシック" panose="020B0400000000000000" pitchFamily="50" charset="-128"/>
                <a:ea typeface="BIZ UDPゴシック" panose="020B0400000000000000" pitchFamily="50" charset="-128"/>
              </a:rPr>
              <a:t>結果はききたくない）</a:t>
            </a:r>
            <a:endParaRPr kumimoji="1" lang="en-US" altLang="ja-JP" b="1"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endParaRPr kumimoji="1" lang="ja-JP" altLang="en-US" b="1" dirty="0">
              <a:latin typeface="BIZ UDPゴシック" panose="020B0400000000000000" pitchFamily="50" charset="-128"/>
              <a:ea typeface="BIZ UDPゴシック" panose="020B0400000000000000" pitchFamily="50" charset="-128"/>
            </a:endParaRPr>
          </a:p>
        </p:txBody>
      </p:sp>
      <p:sp>
        <p:nvSpPr>
          <p:cNvPr id="6" name="角丸四角形 5"/>
          <p:cNvSpPr/>
          <p:nvPr/>
        </p:nvSpPr>
        <p:spPr>
          <a:xfrm>
            <a:off x="5815069" y="2132856"/>
            <a:ext cx="2904962" cy="311158"/>
          </a:xfrm>
          <a:prstGeom prst="roundRect">
            <a:avLst/>
          </a:prstGeom>
          <a:solidFill>
            <a:srgbClr val="FF0000">
              <a:alpha val="38039"/>
            </a:srgbClr>
          </a:solidFill>
          <a:ln>
            <a:solidFill>
              <a:srgbClr val="385D8A">
                <a:alpha val="1411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4861A538-43FA-4D7E-A276-7E53DE99CE24}"/>
              </a:ext>
            </a:extLst>
          </p:cNvPr>
          <p:cNvSpPr>
            <a:spLocks noGrp="1"/>
          </p:cNvSpPr>
          <p:nvPr>
            <p:ph type="sldNum" sz="quarter" idx="12"/>
          </p:nvPr>
        </p:nvSpPr>
        <p:spPr/>
        <p:txBody>
          <a:bodyPr/>
          <a:lstStyle/>
          <a:p>
            <a:fld id="{1557A453-9820-4273-9442-1A1DE1698562}" type="slidenum">
              <a:rPr kumimoji="1" lang="ja-JP" altLang="en-US" smtClean="0"/>
              <a:t>99</a:t>
            </a:fld>
            <a:endParaRPr kumimoji="1" lang="ja-JP" altLang="en-US"/>
          </a:p>
        </p:txBody>
      </p:sp>
    </p:spTree>
    <p:extLst>
      <p:ext uri="{BB962C8B-B14F-4D97-AF65-F5344CB8AC3E}">
        <p14:creationId xmlns:p14="http://schemas.microsoft.com/office/powerpoint/2010/main" val="190258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2020</TotalTime>
  <Words>4924</Words>
  <Application>Microsoft Office PowerPoint</Application>
  <PresentationFormat>画面に合わせる (4:3)</PresentationFormat>
  <Paragraphs>944</Paragraphs>
  <Slides>196</Slides>
  <Notes>2</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196</vt:i4>
      </vt:variant>
    </vt:vector>
  </HeadingPairs>
  <TitlesOfParts>
    <vt:vector size="207" baseType="lpstr">
      <vt:lpstr>BIZ UDPゴシック</vt:lpstr>
      <vt:lpstr>ＭＳ Ｐゴシック</vt:lpstr>
      <vt:lpstr>游ゴシック</vt:lpstr>
      <vt:lpstr>Arial</vt:lpstr>
      <vt:lpstr>Bahnschrift SemiBold</vt:lpstr>
      <vt:lpstr>Calibri</vt:lpstr>
      <vt:lpstr>Calibri Light</vt:lpstr>
      <vt:lpstr>Consolas</vt:lpstr>
      <vt:lpstr>Times New Roman</vt:lpstr>
      <vt:lpstr>Wingdings</vt:lpstr>
      <vt:lpstr>Office テーマ</vt:lpstr>
      <vt:lpstr>熱殺菌工学　　（応用編：極）</vt:lpstr>
      <vt:lpstr>PowerPoint プレゼンテーション</vt:lpstr>
      <vt:lpstr>PowerPoint プレゼンテーション</vt:lpstr>
      <vt:lpstr>アジェンダ</vt:lpstr>
      <vt:lpstr>アジェンダ</vt:lpstr>
      <vt:lpstr>品質と熱殺菌のはざまで</vt:lpstr>
      <vt:lpstr>品質と熱殺菌のはざまで</vt:lpstr>
      <vt:lpstr>７０年代から急速に</vt:lpstr>
      <vt:lpstr>品質と熱殺菌のはざまで</vt:lpstr>
      <vt:lpstr>PowerPoint プレゼンテーション</vt:lpstr>
      <vt:lpstr>PowerPoint プレゼンテーション</vt:lpstr>
      <vt:lpstr>品質と熱殺菌のはざまで</vt:lpstr>
      <vt:lpstr>PowerPoint プレゼンテーション</vt:lpstr>
      <vt:lpstr>熱殺菌担当者としては</vt:lpstr>
      <vt:lpstr>熱殺菌担当者としては</vt:lpstr>
      <vt:lpstr>PowerPoint プレゼンテーション</vt:lpstr>
      <vt:lpstr>全体を通していえば　</vt:lpstr>
      <vt:lpstr>PowerPoint プレゼンテーション</vt:lpstr>
      <vt:lpstr>クックバリューという考え方</vt:lpstr>
      <vt:lpstr>PowerPoint プレゼンテーション</vt:lpstr>
      <vt:lpstr>PowerPoint プレゼンテーション</vt:lpstr>
      <vt:lpstr>熱分布不均一の３つのパターン</vt:lpstr>
      <vt:lpstr>通常のレトルトは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どうすればいいか？</vt:lpstr>
      <vt:lpstr>PowerPoint プレゼンテーション</vt:lpstr>
      <vt:lpstr>PowerPoint プレゼンテーション</vt:lpstr>
      <vt:lpstr>アジェンダ</vt:lpstr>
      <vt:lpstr>熱殺菌におけるトラブル</vt:lpstr>
      <vt:lpstr>ホットパックでは</vt:lpstr>
      <vt:lpstr>PowerPoint プレゼンテーション</vt:lpstr>
      <vt:lpstr>レトルトでは</vt:lpstr>
      <vt:lpstr>実際に見聞したところでは</vt:lpstr>
      <vt:lpstr>PowerPoint プレゼンテーション</vt:lpstr>
      <vt:lpstr>PowerPoint プレゼンテーション</vt:lpstr>
      <vt:lpstr>しかしホットパック・レトルトでは</vt:lpstr>
      <vt:lpstr>対してアセプティックでは</vt:lpstr>
      <vt:lpstr>アセプティックの問題が</vt:lpstr>
      <vt:lpstr>基礎の基礎編の復習開始</vt:lpstr>
      <vt:lpstr>PowerPoint プレゼンテーション</vt:lpstr>
      <vt:lpstr>PowerPoint プレゼンテーション</vt:lpstr>
      <vt:lpstr>なぜ高温短時間の方が　　　通常好まれるか？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連続殺菌機で失敗することもある</vt:lpstr>
      <vt:lpstr>PowerPoint プレゼンテーション</vt:lpstr>
      <vt:lpstr>基礎の基礎編の復習終了</vt:lpstr>
      <vt:lpstr>応用編の復習開始</vt:lpstr>
      <vt:lpstr>アセプティックにおける妥当性確認（包材）</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アセプティックにおける妥当性確認　（機器）</vt:lpstr>
      <vt:lpstr>PowerPoint プレゼンテーション</vt:lpstr>
      <vt:lpstr>PowerPoint プレゼンテーション</vt:lpstr>
      <vt:lpstr>PowerPoint プレゼンテーション</vt:lpstr>
      <vt:lpstr>アセプティックにおける妥当性確認　（機器）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アセプティックにおける検証　</vt:lpstr>
      <vt:lpstr>アジェンダ</vt:lpstr>
      <vt:lpstr>実戦的トラブルシューティング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微生物検査は重要な情報源</vt:lpstr>
      <vt:lpstr>PowerPoint プレゼンテーション</vt:lpstr>
      <vt:lpstr>微生物データ</vt:lpstr>
      <vt:lpstr>PowerPoint プレゼンテーション</vt:lpstr>
      <vt:lpstr>PowerPoint プレゼンテーション</vt:lpstr>
      <vt:lpstr>PowerPoint プレゼンテーション</vt:lpstr>
      <vt:lpstr>さらに　パターンを崩すもの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CIPバリデーション</vt:lpstr>
      <vt:lpstr>CIPバリデーション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いずれにしろ担当者の五感が大事</vt:lpstr>
      <vt:lpstr>T社のバイアス</vt:lpstr>
      <vt:lpstr>PowerPoint プレゼンテーション</vt:lpstr>
      <vt:lpstr>PowerPoint プレゼンテーション</vt:lpstr>
      <vt:lpstr>まとめ</vt:lpstr>
      <vt:lpstr>PowerPoint プレゼンテーション</vt:lpstr>
      <vt:lpstr>アジェンダ</vt:lpstr>
      <vt:lpstr>第一問</vt:lpstr>
      <vt:lpstr> 事件の特徴</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熱殺菌工学応用編</dc:title>
  <dc:creator>teddyhirota</dc:creator>
  <cp:lastModifiedBy>広田 鉄磨</cp:lastModifiedBy>
  <cp:revision>78</cp:revision>
  <dcterms:created xsi:type="dcterms:W3CDTF">2019-05-05T02:26:31Z</dcterms:created>
  <dcterms:modified xsi:type="dcterms:W3CDTF">2021-08-04T01:45:06Z</dcterms:modified>
</cp:coreProperties>
</file>