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8"/>
  </p:notesMasterIdLst>
  <p:sldIdLst>
    <p:sldId id="256" r:id="rId2"/>
    <p:sldId id="531" r:id="rId3"/>
    <p:sldId id="257" r:id="rId4"/>
    <p:sldId id="258" r:id="rId5"/>
    <p:sldId id="260" r:id="rId6"/>
    <p:sldId id="270" r:id="rId7"/>
    <p:sldId id="272" r:id="rId8"/>
    <p:sldId id="271" r:id="rId9"/>
    <p:sldId id="387" r:id="rId10"/>
    <p:sldId id="388" r:id="rId11"/>
    <p:sldId id="269" r:id="rId12"/>
    <p:sldId id="276" r:id="rId13"/>
    <p:sldId id="259" r:id="rId14"/>
    <p:sldId id="261" r:id="rId15"/>
    <p:sldId id="262" r:id="rId16"/>
    <p:sldId id="263" r:id="rId17"/>
    <p:sldId id="265" r:id="rId18"/>
    <p:sldId id="264" r:id="rId19"/>
    <p:sldId id="266" r:id="rId20"/>
    <p:sldId id="267" r:id="rId21"/>
    <p:sldId id="273" r:id="rId22"/>
    <p:sldId id="362" r:id="rId23"/>
    <p:sldId id="277" r:id="rId24"/>
    <p:sldId id="268" r:id="rId25"/>
    <p:sldId id="275" r:id="rId26"/>
    <p:sldId id="355" r:id="rId27"/>
    <p:sldId id="274" r:id="rId28"/>
    <p:sldId id="278" r:id="rId29"/>
    <p:sldId id="279" r:id="rId30"/>
    <p:sldId id="421" r:id="rId31"/>
    <p:sldId id="284" r:id="rId32"/>
    <p:sldId id="281" r:id="rId33"/>
    <p:sldId id="282" r:id="rId34"/>
    <p:sldId id="286" r:id="rId35"/>
    <p:sldId id="283" r:id="rId36"/>
    <p:sldId id="285" r:id="rId37"/>
    <p:sldId id="287" r:id="rId38"/>
    <p:sldId id="301" r:id="rId39"/>
    <p:sldId id="288" r:id="rId40"/>
    <p:sldId id="300" r:id="rId41"/>
    <p:sldId id="289" r:id="rId42"/>
    <p:sldId id="290" r:id="rId43"/>
    <p:sldId id="291" r:id="rId44"/>
    <p:sldId id="292" r:id="rId45"/>
    <p:sldId id="293" r:id="rId46"/>
    <p:sldId id="294" r:id="rId47"/>
    <p:sldId id="280" r:id="rId48"/>
    <p:sldId id="295" r:id="rId49"/>
    <p:sldId id="296" r:id="rId50"/>
    <p:sldId id="297" r:id="rId51"/>
    <p:sldId id="298" r:id="rId52"/>
    <p:sldId id="299" r:id="rId53"/>
    <p:sldId id="357" r:id="rId54"/>
    <p:sldId id="356" r:id="rId55"/>
    <p:sldId id="411" r:id="rId56"/>
    <p:sldId id="359" r:id="rId57"/>
    <p:sldId id="304" r:id="rId58"/>
    <p:sldId id="305" r:id="rId59"/>
    <p:sldId id="302" r:id="rId60"/>
    <p:sldId id="303" r:id="rId61"/>
    <p:sldId id="306" r:id="rId62"/>
    <p:sldId id="316" r:id="rId63"/>
    <p:sldId id="314" r:id="rId64"/>
    <p:sldId id="308" r:id="rId65"/>
    <p:sldId id="310" r:id="rId66"/>
    <p:sldId id="309" r:id="rId67"/>
    <p:sldId id="311" r:id="rId68"/>
    <p:sldId id="412" r:id="rId69"/>
    <p:sldId id="422" r:id="rId70"/>
    <p:sldId id="307" r:id="rId71"/>
    <p:sldId id="317" r:id="rId72"/>
    <p:sldId id="318" r:id="rId73"/>
    <p:sldId id="324" r:id="rId74"/>
    <p:sldId id="321" r:id="rId75"/>
    <p:sldId id="325" r:id="rId76"/>
    <p:sldId id="322" r:id="rId77"/>
    <p:sldId id="323" r:id="rId78"/>
    <p:sldId id="319" r:id="rId79"/>
    <p:sldId id="320" r:id="rId80"/>
    <p:sldId id="326" r:id="rId81"/>
    <p:sldId id="327" r:id="rId82"/>
    <p:sldId id="328" r:id="rId83"/>
    <p:sldId id="329" r:id="rId84"/>
    <p:sldId id="330" r:id="rId85"/>
    <p:sldId id="331" r:id="rId86"/>
    <p:sldId id="332" r:id="rId87"/>
    <p:sldId id="333" r:id="rId88"/>
    <p:sldId id="334" r:id="rId89"/>
    <p:sldId id="335" r:id="rId90"/>
    <p:sldId id="336" r:id="rId91"/>
    <p:sldId id="312" r:id="rId92"/>
    <p:sldId id="313" r:id="rId93"/>
    <p:sldId id="337" r:id="rId94"/>
    <p:sldId id="339" r:id="rId95"/>
    <p:sldId id="340" r:id="rId96"/>
    <p:sldId id="392" r:id="rId97"/>
    <p:sldId id="393" r:id="rId98"/>
    <p:sldId id="394" r:id="rId99"/>
    <p:sldId id="341" r:id="rId100"/>
    <p:sldId id="389" r:id="rId101"/>
    <p:sldId id="391" r:id="rId102"/>
    <p:sldId id="390" r:id="rId103"/>
    <p:sldId id="315" r:id="rId104"/>
    <p:sldId id="338" r:id="rId105"/>
    <p:sldId id="360" r:id="rId106"/>
    <p:sldId id="344" r:id="rId107"/>
    <p:sldId id="343" r:id="rId108"/>
    <p:sldId id="342" r:id="rId109"/>
    <p:sldId id="345" r:id="rId110"/>
    <p:sldId id="346" r:id="rId111"/>
    <p:sldId id="347" r:id="rId112"/>
    <p:sldId id="348" r:id="rId113"/>
    <p:sldId id="368" r:id="rId114"/>
    <p:sldId id="364" r:id="rId115"/>
    <p:sldId id="365" r:id="rId116"/>
    <p:sldId id="366" r:id="rId117"/>
    <p:sldId id="367" r:id="rId118"/>
    <p:sldId id="349" r:id="rId119"/>
    <p:sldId id="350" r:id="rId120"/>
    <p:sldId id="351" r:id="rId121"/>
    <p:sldId id="352" r:id="rId122"/>
    <p:sldId id="353" r:id="rId123"/>
    <p:sldId id="354" r:id="rId124"/>
    <p:sldId id="358" r:id="rId125"/>
    <p:sldId id="361" r:id="rId126"/>
    <p:sldId id="413" r:id="rId127"/>
    <p:sldId id="369" r:id="rId128"/>
    <p:sldId id="370" r:id="rId129"/>
    <p:sldId id="372" r:id="rId130"/>
    <p:sldId id="371" r:id="rId131"/>
    <p:sldId id="373" r:id="rId132"/>
    <p:sldId id="374" r:id="rId133"/>
    <p:sldId id="375" r:id="rId134"/>
    <p:sldId id="376" r:id="rId135"/>
    <p:sldId id="377" r:id="rId136"/>
    <p:sldId id="378" r:id="rId137"/>
    <p:sldId id="379" r:id="rId138"/>
    <p:sldId id="380" r:id="rId139"/>
    <p:sldId id="395" r:id="rId140"/>
    <p:sldId id="398" r:id="rId141"/>
    <p:sldId id="399" r:id="rId142"/>
    <p:sldId id="400" r:id="rId143"/>
    <p:sldId id="401" r:id="rId144"/>
    <p:sldId id="402" r:id="rId145"/>
    <p:sldId id="403" r:id="rId146"/>
    <p:sldId id="404" r:id="rId147"/>
    <p:sldId id="405" r:id="rId148"/>
    <p:sldId id="423" r:id="rId149"/>
    <p:sldId id="424" r:id="rId150"/>
    <p:sldId id="406" r:id="rId151"/>
    <p:sldId id="407" r:id="rId152"/>
    <p:sldId id="408" r:id="rId153"/>
    <p:sldId id="410" r:id="rId154"/>
    <p:sldId id="425" r:id="rId155"/>
    <p:sldId id="426" r:id="rId156"/>
    <p:sldId id="396" r:id="rId157"/>
    <p:sldId id="397" r:id="rId158"/>
    <p:sldId id="427" r:id="rId159"/>
    <p:sldId id="363" r:id="rId160"/>
    <p:sldId id="428" r:id="rId161"/>
    <p:sldId id="414" r:id="rId162"/>
    <p:sldId id="416" r:id="rId163"/>
    <p:sldId id="420" r:id="rId164"/>
    <p:sldId id="417" r:id="rId165"/>
    <p:sldId id="418" r:id="rId166"/>
    <p:sldId id="419" r:id="rId167"/>
    <p:sldId id="415" r:id="rId168"/>
    <p:sldId id="429" r:id="rId169"/>
    <p:sldId id="430" r:id="rId170"/>
    <p:sldId id="431" r:id="rId171"/>
    <p:sldId id="433" r:id="rId172"/>
    <p:sldId id="434" r:id="rId173"/>
    <p:sldId id="435" r:id="rId174"/>
    <p:sldId id="436" r:id="rId175"/>
    <p:sldId id="437" r:id="rId176"/>
    <p:sldId id="438" r:id="rId177"/>
    <p:sldId id="439" r:id="rId178"/>
    <p:sldId id="440" r:id="rId179"/>
    <p:sldId id="441" r:id="rId180"/>
    <p:sldId id="443" r:id="rId181"/>
    <p:sldId id="442" r:id="rId182"/>
    <p:sldId id="444" r:id="rId183"/>
    <p:sldId id="445" r:id="rId184"/>
    <p:sldId id="446" r:id="rId185"/>
    <p:sldId id="447" r:id="rId186"/>
    <p:sldId id="448" r:id="rId1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FF"/>
    <a:srgbClr val="00B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88" autoAdjust="0"/>
    <p:restoredTop sz="94660"/>
  </p:normalViewPr>
  <p:slideViewPr>
    <p:cSldViewPr snapToGrid="0">
      <p:cViewPr varScale="1">
        <p:scale>
          <a:sx n="85" d="100"/>
          <a:sy n="85"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0AA9B-85E4-4009-89F8-993C634DEA79}" type="datetimeFigureOut">
              <a:rPr kumimoji="1" lang="ja-JP" altLang="en-US" smtClean="0"/>
              <a:t>2021/11/8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E6F8-700A-42F0-8095-BDD7CF1257E3}" type="slidenum">
              <a:rPr kumimoji="1" lang="ja-JP" altLang="en-US" smtClean="0"/>
              <a:t>‹#›</a:t>
            </a:fld>
            <a:endParaRPr kumimoji="1" lang="ja-JP" altLang="en-US"/>
          </a:p>
        </p:txBody>
      </p:sp>
    </p:spTree>
    <p:extLst>
      <p:ext uri="{BB962C8B-B14F-4D97-AF65-F5344CB8AC3E}">
        <p14:creationId xmlns:p14="http://schemas.microsoft.com/office/powerpoint/2010/main" val="19486014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D656D5-9021-4103-8CCE-0BD5A4AC5F07}" type="datetime1">
              <a:rPr kumimoji="1" lang="ja-JP" altLang="en-US" smtClean="0"/>
              <a:t>2021/11/8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FC0ACD-D8B3-4FE0-AFA6-D8BEB04084A7}" type="slidenum">
              <a:rPr kumimoji="1" lang="ja-JP" altLang="en-US" smtClean="0"/>
              <a:t>‹#›</a:t>
            </a:fld>
            <a:endParaRPr kumimoji="1" lang="ja-JP" altLang="en-US" dirty="0"/>
          </a:p>
        </p:txBody>
      </p:sp>
    </p:spTree>
    <p:extLst>
      <p:ext uri="{BB962C8B-B14F-4D97-AF65-F5344CB8AC3E}">
        <p14:creationId xmlns:p14="http://schemas.microsoft.com/office/powerpoint/2010/main" val="2157203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A28504-00E2-4085-93EC-ED0C787B107B}" type="datetime1">
              <a:rPr kumimoji="1" lang="ja-JP" altLang="en-US" smtClean="0"/>
              <a:t>2021/11/8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172778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FE57A1-6DDE-4899-92FD-0F64ADC37B50}" type="datetime1">
              <a:rPr kumimoji="1" lang="ja-JP" altLang="en-US" smtClean="0"/>
              <a:t>2021/11/8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302971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DC95CC-842D-40AD-8A07-D7DD9894F937}" type="datetime1">
              <a:rPr kumimoji="1" lang="ja-JP" altLang="en-US" smtClean="0"/>
              <a:t>2021/11/8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102340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186BB4-D32D-4C1E-B1FE-17BCD7BBAA74}" type="datetime1">
              <a:rPr kumimoji="1" lang="ja-JP" altLang="en-US" smtClean="0"/>
              <a:t>2021/11/8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205119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3D9C5E-0659-47DA-9CC7-207B2D749D04}" type="datetime1">
              <a:rPr kumimoji="1" lang="ja-JP" altLang="en-US" smtClean="0"/>
              <a:t>2021/11/8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307496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E820A35-6F42-4913-82EE-B8F44E9883C4}" type="datetime1">
              <a:rPr kumimoji="1" lang="ja-JP" altLang="en-US" smtClean="0"/>
              <a:t>2021/11/8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294840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919742B-819B-4C04-B110-4BD00276DE9F}" type="datetime1">
              <a:rPr kumimoji="1" lang="ja-JP" altLang="en-US" smtClean="0"/>
              <a:t>2021/11/8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158884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D44857-0AAB-4C13-9E51-89CF51C2DBB4}" type="datetime1">
              <a:rPr kumimoji="1" lang="ja-JP" altLang="en-US" smtClean="0"/>
              <a:t>2021/11/8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246919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E4CA787-FD57-42BB-A5D7-A58BCD022C5E}" type="datetime1">
              <a:rPr kumimoji="1" lang="ja-JP" altLang="en-US" smtClean="0"/>
              <a:t>2021/11/8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315782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DED65B4-04B0-4E33-917A-74A62B4769A7}" type="datetime1">
              <a:rPr kumimoji="1" lang="ja-JP" altLang="en-US" smtClean="0"/>
              <a:t>2021/11/8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FC0ACD-D8B3-4FE0-AFA6-D8BEB04084A7}" type="slidenum">
              <a:rPr kumimoji="1" lang="ja-JP" altLang="en-US" smtClean="0"/>
              <a:t>‹#›</a:t>
            </a:fld>
            <a:endParaRPr kumimoji="1" lang="ja-JP" altLang="en-US"/>
          </a:p>
        </p:txBody>
      </p:sp>
    </p:spTree>
    <p:extLst>
      <p:ext uri="{BB962C8B-B14F-4D97-AF65-F5344CB8AC3E}">
        <p14:creationId xmlns:p14="http://schemas.microsoft.com/office/powerpoint/2010/main" val="250903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75F63-1724-4689-A0D0-28C2EAA0C56F}" type="datetime1">
              <a:rPr kumimoji="1" lang="ja-JP" altLang="en-US" smtClean="0"/>
              <a:t>2021/11/8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4400">
                <a:solidFill>
                  <a:schemeClr val="tx1"/>
                </a:solidFill>
              </a:defRPr>
            </a:lvl1pPr>
          </a:lstStyle>
          <a:p>
            <a:r>
              <a:rPr kumimoji="1" lang="en-US" altLang="ja-JP" dirty="0"/>
              <a:t>1</a:t>
            </a:r>
            <a:endParaRPr kumimoji="1" lang="ja-JP" altLang="en-US" dirty="0"/>
          </a:p>
        </p:txBody>
      </p:sp>
    </p:spTree>
    <p:extLst>
      <p:ext uri="{BB962C8B-B14F-4D97-AF65-F5344CB8AC3E}">
        <p14:creationId xmlns:p14="http://schemas.microsoft.com/office/powerpoint/2010/main" val="1993233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1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gif"/><Relationship Id="rId5" Type="http://schemas.openxmlformats.org/officeDocument/2006/relationships/image" Target="../media/image111.gif"/><Relationship Id="rId4" Type="http://schemas.openxmlformats.org/officeDocument/2006/relationships/image" Target="../media/image110.gif"/></Relationships>
</file>

<file path=ppt/slides/_rels/slide116.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1.gif"/><Relationship Id="rId4" Type="http://schemas.openxmlformats.org/officeDocument/2006/relationships/image" Target="../media/image112.gif"/></Relationships>
</file>

<file path=ppt/slides/_rels/slide117.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09.gif"/></Relationships>
</file>

<file path=ppt/slides/_rels/slide11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s://ja.wikipedia.org/wiki/%E5%9B%BD%E9%9A%9B%E6%A8%99%E6%BA%96%E5%8C%96%E6%A9%9F%E6%A7%8B#cite_note-17" TargetMode="External"/><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F5vlgoySdeg" TargetMode="External"/><Relationship Id="rId2" Type="http://schemas.openxmlformats.org/officeDocument/2006/relationships/hyperlink" Target="https://www.youtube.com/watch?v=Zb50iV5gVpU"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11.gif"/><Relationship Id="rId5" Type="http://schemas.openxmlformats.org/officeDocument/2006/relationships/image" Target="../media/image112.gif"/><Relationship Id="rId4" Type="http://schemas.openxmlformats.org/officeDocument/2006/relationships/image" Target="../media/image153.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09.gif"/><Relationship Id="rId4" Type="http://schemas.openxmlformats.org/officeDocument/2006/relationships/image" Target="../media/image112.gif"/></Relationships>
</file>

<file path=ppt/slides/_rels/slide16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12.gif"/><Relationship Id="rId7"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11.gif"/><Relationship Id="rId4" Type="http://schemas.openxmlformats.org/officeDocument/2006/relationships/image" Target="../media/image158.png"/><Relationship Id="rId9" Type="http://schemas.openxmlformats.org/officeDocument/2006/relationships/image" Target="../media/image153.png"/></Relationships>
</file>

<file path=ppt/slides/_rels/slide1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www.youtube.com/watch?v=1YrUQkDv23o" TargetMode="External"/><Relationship Id="rId2" Type="http://schemas.openxmlformats.org/officeDocument/2006/relationships/hyperlink" Target="https://www.youtube.com/watch?v=ChXMRrLYSZ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s://en.wikipedia.org/wiki/Iraq_War" TargetMode="External"/><Relationship Id="rId13" Type="http://schemas.openxmlformats.org/officeDocument/2006/relationships/hyperlink" Target="https://en.wikipedia.org/wiki/List_of_terrorist_incidents_in_Great_Britain#cite_note-5" TargetMode="External"/><Relationship Id="rId3" Type="http://schemas.openxmlformats.org/officeDocument/2006/relationships/hyperlink" Target="https://en.wikipedia.org/wiki/The_Troubles" TargetMode="External"/><Relationship Id="rId7" Type="http://schemas.openxmlformats.org/officeDocument/2006/relationships/hyperlink" Target="https://en.wikipedia.org/wiki/Chilcot_Report" TargetMode="External"/><Relationship Id="rId12" Type="http://schemas.openxmlformats.org/officeDocument/2006/relationships/hyperlink" Target="https://en.wikipedia.org/wiki/List_of_terrorist_incidents_in_Great_Britain#cite_note-4" TargetMode="External"/><Relationship Id="rId2" Type="http://schemas.openxmlformats.org/officeDocument/2006/relationships/hyperlink" Target="https://en.wikipedia.org/wiki/Irish_Republican_Army" TargetMode="Externa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en.wikipedia.org/wiki/List_of_terrorist_incidents_in_Great_Britain#cite_note-1" TargetMode="External"/><Relationship Id="rId11" Type="http://schemas.openxmlformats.org/officeDocument/2006/relationships/hyperlink" Target="https://en.wikipedia.org/wiki/List_of_terrorist_incidents_in_Great_Britain#cite_note-3" TargetMode="External"/><Relationship Id="rId5" Type="http://schemas.openxmlformats.org/officeDocument/2006/relationships/hyperlink" Target="https://en.wikipedia.org/wiki/Islamic_fundamentalism" TargetMode="External"/><Relationship Id="rId15" Type="http://schemas.openxmlformats.org/officeDocument/2006/relationships/hyperlink" Target="https://en.wikipedia.org/wiki/List_of_terrorist_incidents_in_Great_Britain#cite_note-6" TargetMode="External"/><Relationship Id="rId10" Type="http://schemas.openxmlformats.org/officeDocument/2006/relationships/hyperlink" Target="https://en.wikipedia.org/wiki/List_of_terrorist_incidents_in_Great_Britain#cite_note-2" TargetMode="External"/><Relationship Id="rId4" Type="http://schemas.openxmlformats.org/officeDocument/2006/relationships/hyperlink" Target="https://en.wikipedia.org/wiki/Middle_East" TargetMode="External"/><Relationship Id="rId9" Type="http://schemas.openxmlformats.org/officeDocument/2006/relationships/hyperlink" Target="https://en.wikipedia.org/wiki/Syrian_Civil_War" TargetMode="External"/><Relationship Id="rId14" Type="http://schemas.openxmlformats.org/officeDocument/2006/relationships/hyperlink" Target="https://en.wikipedia.org/wiki/Blowback_(intelligenc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asahi.com/" TargetMode="Externa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https://ja.wikipedia.org/w/index.php?title=%E3%82%B5%E3%83%A9%E3%83%BB%E3%83%9C%E3%83%B3%E3%82%B8%E3%83%A7%E3%83%AB%E3%83%8B&amp;action=edit&amp;redlink=1" TargetMode="External"/><Relationship Id="rId3" Type="http://schemas.openxmlformats.org/officeDocument/2006/relationships/hyperlink" Target="https://ja.wikipedia.org/wiki/%E4%B8%AD%E5%9B%BD%E8%A3%BD%E5%93%81%E3%81%AE%E5%AE%89%E5%85%A8%E6%80%A7%E5%95%8F%E9%A1%8C" TargetMode="External"/><Relationship Id="rId7" Type="http://schemas.openxmlformats.org/officeDocument/2006/relationships/hyperlink" Target="https://ja.wikipedia.org/wiki/%E3%82%A2%E3%83%A1%E3%83%AA%E3%82%AB%E5%90%88%E8%A1%86%E5%9B%BD" TargetMode="External"/><Relationship Id="rId2" Type="http://schemas.openxmlformats.org/officeDocument/2006/relationships/hyperlink" Target="https://ja.wikipedia.org/wiki/%E3%83%81%E3%83%A3%E3%82%A4%E3%83%8A%E3%83%AA%E3%82%B9%E3%82%AF" TargetMode="External"/><Relationship Id="rId1" Type="http://schemas.openxmlformats.org/officeDocument/2006/relationships/slideLayout" Target="../slideLayouts/slideLayout7.xml"/><Relationship Id="rId6" Type="http://schemas.openxmlformats.org/officeDocument/2006/relationships/hyperlink" Target="https://ja.wikipedia.org/wiki/7%E6%9C%88" TargetMode="External"/><Relationship Id="rId11" Type="http://schemas.openxmlformats.org/officeDocument/2006/relationships/image" Target="../media/image44.png"/><Relationship Id="rId5" Type="http://schemas.openxmlformats.org/officeDocument/2006/relationships/hyperlink" Target="https://ja.wikipedia.org/wiki/2007%E5%B9%B4" TargetMode="External"/><Relationship Id="rId10" Type="http://schemas.openxmlformats.org/officeDocument/2006/relationships/hyperlink" Target="https://ja.wikipedia.org/wiki/%E8%A6%87%E6%A8%A9%E4%B8%BB%E7%BE%A9" TargetMode="External"/><Relationship Id="rId4" Type="http://schemas.openxmlformats.org/officeDocument/2006/relationships/hyperlink" Target="https://ja.wikipedia.org/wiki/%E4%B8%AD%E5%9B%BD%E7%94%A3%E9%A3%9F%E5%93%81%E3%81%AE%E5%AE%89%E5%85%A8%E6%80%A7" TargetMode="External"/><Relationship Id="rId9" Type="http://schemas.openxmlformats.org/officeDocument/2006/relationships/hyperlink" Target="https://ja.wikipedia.org/wiki/%E4%B8%AD%E5%9B%BD%E3%81%AE%E4%BA%BA%E6%A8%A9%E5%95%8F%E9%A1%8C"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00337C-0E84-4540-9117-264703EA426D}"/>
              </a:ext>
            </a:extLst>
          </p:cNvPr>
          <p:cNvSpPr>
            <a:spLocks noGrp="1"/>
          </p:cNvSpPr>
          <p:nvPr>
            <p:ph type="ctrTitle"/>
          </p:nvPr>
        </p:nvSpPr>
        <p:spPr>
          <a:xfrm>
            <a:off x="0" y="1162756"/>
            <a:ext cx="8963378" cy="2439282"/>
          </a:xfrm>
        </p:spPr>
        <p:txBody>
          <a:bodyPr>
            <a:normAutofit/>
          </a:bodyPr>
          <a:lstStyle/>
          <a:p>
            <a:r>
              <a:rPr kumimoji="1" lang="en-US" altLang="ja-JP" sz="5400" dirty="0">
                <a:latin typeface="BIZ UDPゴシック" panose="020B0400000000000000" pitchFamily="50" charset="-128"/>
                <a:ea typeface="BIZ UDPゴシック" panose="020B0400000000000000" pitchFamily="50" charset="-128"/>
              </a:rPr>
              <a:t>HACCP</a:t>
            </a:r>
            <a:r>
              <a:rPr kumimoji="1" lang="ja-JP" altLang="en-US" sz="5400" dirty="0">
                <a:latin typeface="BIZ UDPゴシック" panose="020B0400000000000000" pitchFamily="50" charset="-128"/>
                <a:ea typeface="BIZ UDPゴシック" panose="020B0400000000000000" pitchFamily="50" charset="-128"/>
              </a:rPr>
              <a:t>の今後の懸念材料</a:t>
            </a:r>
            <a:br>
              <a:rPr kumimoji="1" lang="en-US" altLang="ja-JP" dirty="0">
                <a:latin typeface="BIZ UDPゴシック" panose="020B0400000000000000" pitchFamily="50" charset="-128"/>
                <a:ea typeface="BIZ UDPゴシック" panose="020B0400000000000000" pitchFamily="50" charset="-128"/>
              </a:rPr>
            </a:br>
            <a:r>
              <a:rPr kumimoji="1" lang="ja-JP" altLang="en-US" sz="3600" dirty="0">
                <a:latin typeface="BIZ UDPゴシック" panose="020B0400000000000000" pitchFamily="50" charset="-128"/>
                <a:ea typeface="BIZ UDPゴシック" panose="020B0400000000000000" pitchFamily="50" charset="-128"/>
              </a:rPr>
              <a:t>食品防御・食品偽装について考える</a:t>
            </a:r>
          </a:p>
        </p:txBody>
      </p:sp>
      <p:sp>
        <p:nvSpPr>
          <p:cNvPr id="3" name="字幕 2">
            <a:extLst>
              <a:ext uri="{FF2B5EF4-FFF2-40B4-BE49-F238E27FC236}">
                <a16:creationId xmlns:a16="http://schemas.microsoft.com/office/drawing/2014/main" id="{E940D0C4-243F-4294-95BF-37C557C695FA}"/>
              </a:ext>
            </a:extLst>
          </p:cNvPr>
          <p:cNvSpPr>
            <a:spLocks noGrp="1"/>
          </p:cNvSpPr>
          <p:nvPr>
            <p:ph type="subTitle" idx="1"/>
          </p:nvPr>
        </p:nvSpPr>
        <p:spPr/>
        <p:txBody>
          <a:bodyPr/>
          <a:lstStyle/>
          <a:p>
            <a:r>
              <a:rPr kumimoji="1" lang="ja-JP" altLang="en-US" dirty="0">
                <a:latin typeface="BIZ UDPゴシック" panose="020B0400000000000000" pitchFamily="50" charset="-128"/>
                <a:ea typeface="BIZ UDPゴシック" panose="020B0400000000000000" pitchFamily="50" charset="-128"/>
              </a:rPr>
              <a:t>（一社）食品品質プロフェッショナルズ</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代表理事</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広田鉄磨</a:t>
            </a:r>
          </a:p>
        </p:txBody>
      </p:sp>
      <p:sp>
        <p:nvSpPr>
          <p:cNvPr id="4" name="スライド番号プレースホルダー 3">
            <a:extLst>
              <a:ext uri="{FF2B5EF4-FFF2-40B4-BE49-F238E27FC236}">
                <a16:creationId xmlns:a16="http://schemas.microsoft.com/office/drawing/2014/main" id="{493F5C6E-8108-4EB5-B3F4-88185E8C059D}"/>
              </a:ext>
            </a:extLst>
          </p:cNvPr>
          <p:cNvSpPr>
            <a:spLocks noGrp="1"/>
          </p:cNvSpPr>
          <p:nvPr>
            <p:ph type="sldNum" sz="quarter" idx="12"/>
          </p:nvPr>
        </p:nvSpPr>
        <p:spPr/>
        <p:txBody>
          <a:bodyPr/>
          <a:lstStyle/>
          <a:p>
            <a:fld id="{D1FC0ACD-D8B3-4FE0-AFA6-D8BEB04084A7}" type="slidenum">
              <a:rPr kumimoji="1" lang="ja-JP" altLang="en-US" smtClean="0"/>
              <a:t>1</a:t>
            </a:fld>
            <a:endParaRPr kumimoji="1" lang="ja-JP" altLang="en-US"/>
          </a:p>
        </p:txBody>
      </p:sp>
    </p:spTree>
    <p:extLst>
      <p:ext uri="{BB962C8B-B14F-4D97-AF65-F5344CB8AC3E}">
        <p14:creationId xmlns:p14="http://schemas.microsoft.com/office/powerpoint/2010/main" val="21084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1DA8E3D-D370-4FAC-BE9C-DDFAB217BB05}"/>
              </a:ext>
            </a:extLst>
          </p:cNvPr>
          <p:cNvPicPr>
            <a:picLocks noChangeAspect="1"/>
          </p:cNvPicPr>
          <p:nvPr/>
        </p:nvPicPr>
        <p:blipFill>
          <a:blip r:embed="rId2"/>
          <a:stretch>
            <a:fillRect/>
          </a:stretch>
        </p:blipFill>
        <p:spPr>
          <a:xfrm>
            <a:off x="1047500" y="587021"/>
            <a:ext cx="7476000" cy="6028267"/>
          </a:xfrm>
          <a:prstGeom prst="rect">
            <a:avLst/>
          </a:prstGeom>
        </p:spPr>
      </p:pic>
      <p:sp>
        <p:nvSpPr>
          <p:cNvPr id="2" name="スライド番号プレースホルダー 1">
            <a:extLst>
              <a:ext uri="{FF2B5EF4-FFF2-40B4-BE49-F238E27FC236}">
                <a16:creationId xmlns:a16="http://schemas.microsoft.com/office/drawing/2014/main" id="{DD2B12D4-8293-451B-A095-44FC032DFE74}"/>
              </a:ext>
            </a:extLst>
          </p:cNvPr>
          <p:cNvSpPr>
            <a:spLocks noGrp="1"/>
          </p:cNvSpPr>
          <p:nvPr>
            <p:ph type="sldNum" sz="quarter" idx="12"/>
          </p:nvPr>
        </p:nvSpPr>
        <p:spPr/>
        <p:txBody>
          <a:bodyPr/>
          <a:lstStyle/>
          <a:p>
            <a:fld id="{D1FC0ACD-D8B3-4FE0-AFA6-D8BEB04084A7}" type="slidenum">
              <a:rPr kumimoji="1" lang="ja-JP" altLang="en-US" smtClean="0"/>
              <a:t>10</a:t>
            </a:fld>
            <a:endParaRPr kumimoji="1" lang="ja-JP" altLang="en-US"/>
          </a:p>
        </p:txBody>
      </p:sp>
    </p:spTree>
    <p:extLst>
      <p:ext uri="{BB962C8B-B14F-4D97-AF65-F5344CB8AC3E}">
        <p14:creationId xmlns:p14="http://schemas.microsoft.com/office/powerpoint/2010/main" val="2070811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D08C8F-F646-4EDA-90EB-94C12529AA87}"/>
              </a:ext>
            </a:extLst>
          </p:cNvPr>
          <p:cNvPicPr>
            <a:picLocks noChangeAspect="1"/>
          </p:cNvPicPr>
          <p:nvPr/>
        </p:nvPicPr>
        <p:blipFill>
          <a:blip r:embed="rId2"/>
          <a:stretch>
            <a:fillRect/>
          </a:stretch>
        </p:blipFill>
        <p:spPr>
          <a:xfrm>
            <a:off x="75274" y="1633537"/>
            <a:ext cx="8991914" cy="3983492"/>
          </a:xfrm>
          <a:prstGeom prst="rect">
            <a:avLst/>
          </a:prstGeom>
        </p:spPr>
      </p:pic>
      <p:sp>
        <p:nvSpPr>
          <p:cNvPr id="4" name="テキスト ボックス 3">
            <a:extLst>
              <a:ext uri="{FF2B5EF4-FFF2-40B4-BE49-F238E27FC236}">
                <a16:creationId xmlns:a16="http://schemas.microsoft.com/office/drawing/2014/main" id="{28183A01-706E-4AD6-80D9-8EC8D968D961}"/>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２０１５年</a:t>
            </a:r>
          </a:p>
        </p:txBody>
      </p:sp>
      <p:sp>
        <p:nvSpPr>
          <p:cNvPr id="2" name="スライド番号プレースホルダー 1">
            <a:extLst>
              <a:ext uri="{FF2B5EF4-FFF2-40B4-BE49-F238E27FC236}">
                <a16:creationId xmlns:a16="http://schemas.microsoft.com/office/drawing/2014/main" id="{C5D0D057-BFD6-4A0C-BBCE-83A865422F8D}"/>
              </a:ext>
            </a:extLst>
          </p:cNvPr>
          <p:cNvSpPr>
            <a:spLocks noGrp="1"/>
          </p:cNvSpPr>
          <p:nvPr>
            <p:ph type="sldNum" sz="quarter" idx="12"/>
          </p:nvPr>
        </p:nvSpPr>
        <p:spPr/>
        <p:txBody>
          <a:bodyPr/>
          <a:lstStyle/>
          <a:p>
            <a:fld id="{D1FC0ACD-D8B3-4FE0-AFA6-D8BEB04084A7}" type="slidenum">
              <a:rPr kumimoji="1" lang="ja-JP" altLang="en-US" smtClean="0"/>
              <a:t>100</a:t>
            </a:fld>
            <a:endParaRPr kumimoji="1" lang="ja-JP" altLang="en-US"/>
          </a:p>
        </p:txBody>
      </p:sp>
    </p:spTree>
    <p:extLst>
      <p:ext uri="{BB962C8B-B14F-4D97-AF65-F5344CB8AC3E}">
        <p14:creationId xmlns:p14="http://schemas.microsoft.com/office/powerpoint/2010/main" val="20521486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627758-E0CD-4ED5-BDCB-274C01CF70C2}"/>
              </a:ext>
            </a:extLst>
          </p:cNvPr>
          <p:cNvPicPr>
            <a:picLocks noChangeAspect="1"/>
          </p:cNvPicPr>
          <p:nvPr/>
        </p:nvPicPr>
        <p:blipFill>
          <a:blip r:embed="rId2"/>
          <a:stretch>
            <a:fillRect/>
          </a:stretch>
        </p:blipFill>
        <p:spPr>
          <a:xfrm>
            <a:off x="1889841" y="425253"/>
            <a:ext cx="4409895" cy="6007493"/>
          </a:xfrm>
          <a:prstGeom prst="rect">
            <a:avLst/>
          </a:prstGeom>
        </p:spPr>
      </p:pic>
      <p:sp>
        <p:nvSpPr>
          <p:cNvPr id="4" name="テキスト ボックス 3">
            <a:extLst>
              <a:ext uri="{FF2B5EF4-FFF2-40B4-BE49-F238E27FC236}">
                <a16:creationId xmlns:a16="http://schemas.microsoft.com/office/drawing/2014/main" id="{40729E88-F3E5-47DA-B8C8-8FE82DCDEE42}"/>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２０１３年</a:t>
            </a:r>
          </a:p>
        </p:txBody>
      </p:sp>
      <p:sp>
        <p:nvSpPr>
          <p:cNvPr id="2" name="スライド番号プレースホルダー 1">
            <a:extLst>
              <a:ext uri="{FF2B5EF4-FFF2-40B4-BE49-F238E27FC236}">
                <a16:creationId xmlns:a16="http://schemas.microsoft.com/office/drawing/2014/main" id="{513C0A2A-9FF9-47A4-936B-FDDE8247B4F6}"/>
              </a:ext>
            </a:extLst>
          </p:cNvPr>
          <p:cNvSpPr>
            <a:spLocks noGrp="1"/>
          </p:cNvSpPr>
          <p:nvPr>
            <p:ph type="sldNum" sz="quarter" idx="12"/>
          </p:nvPr>
        </p:nvSpPr>
        <p:spPr/>
        <p:txBody>
          <a:bodyPr/>
          <a:lstStyle/>
          <a:p>
            <a:fld id="{D1FC0ACD-D8B3-4FE0-AFA6-D8BEB04084A7}" type="slidenum">
              <a:rPr kumimoji="1" lang="ja-JP" altLang="en-US" smtClean="0"/>
              <a:t>101</a:t>
            </a:fld>
            <a:endParaRPr kumimoji="1" lang="ja-JP" altLang="en-US"/>
          </a:p>
        </p:txBody>
      </p:sp>
    </p:spTree>
    <p:extLst>
      <p:ext uri="{BB962C8B-B14F-4D97-AF65-F5344CB8AC3E}">
        <p14:creationId xmlns:p14="http://schemas.microsoft.com/office/powerpoint/2010/main" val="8965518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9D1D31-BEA5-42B7-8643-078A5C5DC67C}"/>
              </a:ext>
            </a:extLst>
          </p:cNvPr>
          <p:cNvPicPr>
            <a:picLocks noChangeAspect="1"/>
          </p:cNvPicPr>
          <p:nvPr/>
        </p:nvPicPr>
        <p:blipFill>
          <a:blip r:embed="rId2"/>
          <a:stretch>
            <a:fillRect/>
          </a:stretch>
        </p:blipFill>
        <p:spPr>
          <a:xfrm rot="16200000">
            <a:off x="969029" y="864535"/>
            <a:ext cx="6747866" cy="5018796"/>
          </a:xfrm>
          <a:prstGeom prst="rect">
            <a:avLst/>
          </a:prstGeom>
        </p:spPr>
      </p:pic>
      <p:sp>
        <p:nvSpPr>
          <p:cNvPr id="2" name="スライド番号プレースホルダー 1">
            <a:extLst>
              <a:ext uri="{FF2B5EF4-FFF2-40B4-BE49-F238E27FC236}">
                <a16:creationId xmlns:a16="http://schemas.microsoft.com/office/drawing/2014/main" id="{A1378ABE-43E9-420B-927F-2CBACC9847EE}"/>
              </a:ext>
            </a:extLst>
          </p:cNvPr>
          <p:cNvSpPr>
            <a:spLocks noGrp="1"/>
          </p:cNvSpPr>
          <p:nvPr>
            <p:ph type="sldNum" sz="quarter" idx="12"/>
          </p:nvPr>
        </p:nvSpPr>
        <p:spPr/>
        <p:txBody>
          <a:bodyPr/>
          <a:lstStyle/>
          <a:p>
            <a:fld id="{D1FC0ACD-D8B3-4FE0-AFA6-D8BEB04084A7}" type="slidenum">
              <a:rPr kumimoji="1" lang="ja-JP" altLang="en-US" smtClean="0"/>
              <a:t>102</a:t>
            </a:fld>
            <a:endParaRPr kumimoji="1" lang="ja-JP" altLang="en-US"/>
          </a:p>
        </p:txBody>
      </p:sp>
    </p:spTree>
    <p:extLst>
      <p:ext uri="{BB962C8B-B14F-4D97-AF65-F5344CB8AC3E}">
        <p14:creationId xmlns:p14="http://schemas.microsoft.com/office/powerpoint/2010/main" val="27315837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A392FD-B903-4C0B-8EB2-D588AD421595}"/>
              </a:ext>
            </a:extLst>
          </p:cNvPr>
          <p:cNvPicPr>
            <a:picLocks noChangeAspect="1"/>
          </p:cNvPicPr>
          <p:nvPr/>
        </p:nvPicPr>
        <p:blipFill>
          <a:blip r:embed="rId2"/>
          <a:stretch>
            <a:fillRect/>
          </a:stretch>
        </p:blipFill>
        <p:spPr>
          <a:xfrm>
            <a:off x="1090612" y="857250"/>
            <a:ext cx="6962775" cy="5143500"/>
          </a:xfrm>
          <a:prstGeom prst="rect">
            <a:avLst/>
          </a:prstGeom>
        </p:spPr>
      </p:pic>
      <p:sp>
        <p:nvSpPr>
          <p:cNvPr id="4" name="テキスト ボックス 3">
            <a:extLst>
              <a:ext uri="{FF2B5EF4-FFF2-40B4-BE49-F238E27FC236}">
                <a16:creationId xmlns:a16="http://schemas.microsoft.com/office/drawing/2014/main" id="{1547EC33-2537-4A86-AB35-86D82CE5268C}"/>
              </a:ext>
            </a:extLst>
          </p:cNvPr>
          <p:cNvSpPr txBox="1"/>
          <p:nvPr/>
        </p:nvSpPr>
        <p:spPr>
          <a:xfrm>
            <a:off x="6434667" y="31721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２０２１年</a:t>
            </a:r>
          </a:p>
        </p:txBody>
      </p:sp>
      <p:sp>
        <p:nvSpPr>
          <p:cNvPr id="2" name="スライド番号プレースホルダー 1">
            <a:extLst>
              <a:ext uri="{FF2B5EF4-FFF2-40B4-BE49-F238E27FC236}">
                <a16:creationId xmlns:a16="http://schemas.microsoft.com/office/drawing/2014/main" id="{1A6D47D4-1A7F-431A-B01E-54168EA04FDC}"/>
              </a:ext>
            </a:extLst>
          </p:cNvPr>
          <p:cNvSpPr>
            <a:spLocks noGrp="1"/>
          </p:cNvSpPr>
          <p:nvPr>
            <p:ph type="sldNum" sz="quarter" idx="12"/>
          </p:nvPr>
        </p:nvSpPr>
        <p:spPr/>
        <p:txBody>
          <a:bodyPr/>
          <a:lstStyle/>
          <a:p>
            <a:fld id="{D1FC0ACD-D8B3-4FE0-AFA6-D8BEB04084A7}" type="slidenum">
              <a:rPr kumimoji="1" lang="ja-JP" altLang="en-US" smtClean="0"/>
              <a:t>103</a:t>
            </a:fld>
            <a:endParaRPr kumimoji="1" lang="ja-JP" altLang="en-US"/>
          </a:p>
        </p:txBody>
      </p:sp>
    </p:spTree>
    <p:extLst>
      <p:ext uri="{BB962C8B-B14F-4D97-AF65-F5344CB8AC3E}">
        <p14:creationId xmlns:p14="http://schemas.microsoft.com/office/powerpoint/2010/main" val="15097763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624240"/>
            <a:ext cx="7886700" cy="1325563"/>
          </a:xfrm>
        </p:spPr>
        <p:txBody>
          <a:bodyPr>
            <a:normAutofit/>
          </a:bodyPr>
          <a:lstStyle/>
          <a:p>
            <a:r>
              <a:rPr lang="ja-JP" altLang="en-US" sz="6000" dirty="0">
                <a:latin typeface="BIZ UDPゴシック" panose="020B0400000000000000" pitchFamily="50" charset="-128"/>
                <a:ea typeface="BIZ UDPゴシック" panose="020B0400000000000000" pitchFamily="50" charset="-128"/>
              </a:rPr>
              <a:t>令和元年度版では</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949803"/>
            <a:ext cx="8329820" cy="4257123"/>
          </a:xfrm>
        </p:spPr>
        <p:txBody>
          <a:bodyPr>
            <a:normAutofit lnSpcReduction="10000"/>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職場の人間関係の土壌づくりが初めてハイライトされる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しかし　監視体制との完全な縁切りまではできず　中途半端な文書にとどまる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厚生労働省は　なぜか「無視」</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C0706612-0B46-4D8F-8F9B-8BD5304C348B}"/>
              </a:ext>
            </a:extLst>
          </p:cNvPr>
          <p:cNvSpPr txBox="1"/>
          <p:nvPr/>
        </p:nvSpPr>
        <p:spPr>
          <a:xfrm>
            <a:off x="6499981" y="10601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２０２１年</a:t>
            </a:r>
          </a:p>
        </p:txBody>
      </p:sp>
      <p:sp>
        <p:nvSpPr>
          <p:cNvPr id="4" name="スライド番号プレースホルダー 3">
            <a:extLst>
              <a:ext uri="{FF2B5EF4-FFF2-40B4-BE49-F238E27FC236}">
                <a16:creationId xmlns:a16="http://schemas.microsoft.com/office/drawing/2014/main" id="{FBBFAFCC-111D-4050-AA77-BDB4D7C588E0}"/>
              </a:ext>
            </a:extLst>
          </p:cNvPr>
          <p:cNvSpPr>
            <a:spLocks noGrp="1"/>
          </p:cNvSpPr>
          <p:nvPr>
            <p:ph type="sldNum" sz="quarter" idx="12"/>
          </p:nvPr>
        </p:nvSpPr>
        <p:spPr/>
        <p:txBody>
          <a:bodyPr/>
          <a:lstStyle/>
          <a:p>
            <a:fld id="{D1FC0ACD-D8B3-4FE0-AFA6-D8BEB04084A7}" type="slidenum">
              <a:rPr kumimoji="1" lang="ja-JP" altLang="en-US" smtClean="0"/>
              <a:t>104</a:t>
            </a:fld>
            <a:endParaRPr kumimoji="1" lang="ja-JP" altLang="en-US"/>
          </a:p>
        </p:txBody>
      </p:sp>
    </p:spTree>
    <p:extLst>
      <p:ext uri="{BB962C8B-B14F-4D97-AF65-F5344CB8AC3E}">
        <p14:creationId xmlns:p14="http://schemas.microsoft.com/office/powerpoint/2010/main" val="383151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fontScale="90000"/>
          </a:bodyPr>
          <a:lstStyle/>
          <a:p>
            <a:r>
              <a:rPr kumimoji="1" lang="ja-JP" altLang="en-US" sz="6000" dirty="0">
                <a:latin typeface="BIZ UDPゴシック" panose="020B0400000000000000" pitchFamily="50" charset="-128"/>
                <a:ea typeface="BIZ UDPゴシック" panose="020B0400000000000000" pitchFamily="50" charset="-128"/>
              </a:rPr>
              <a:t>話題を変えて監視カメラ</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949803"/>
            <a:ext cx="8329820" cy="4257123"/>
          </a:xfrm>
        </p:spPr>
        <p:txBody>
          <a:bodyPr>
            <a:normAutofit lnSpcReduction="10000"/>
          </a:bodyPr>
          <a:lstStyle/>
          <a:p>
            <a:pPr>
              <a:lnSpc>
                <a:spcPct val="150000"/>
              </a:lnSpc>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IP</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カメラともサーベイランスカメラともセキュリティーカメラともいわれるが　実数は不明</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中国が巨大市場</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厚生労働</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D0A96E3D-533A-41AE-B0A7-EAED56C7E2B4}"/>
              </a:ext>
            </a:extLst>
          </p:cNvPr>
          <p:cNvSpPr>
            <a:spLocks noGrp="1"/>
          </p:cNvSpPr>
          <p:nvPr>
            <p:ph type="sldNum" sz="quarter" idx="12"/>
          </p:nvPr>
        </p:nvSpPr>
        <p:spPr/>
        <p:txBody>
          <a:bodyPr/>
          <a:lstStyle/>
          <a:p>
            <a:fld id="{D1FC0ACD-D8B3-4FE0-AFA6-D8BEB04084A7}" type="slidenum">
              <a:rPr kumimoji="1" lang="ja-JP" altLang="en-US" smtClean="0"/>
              <a:t>105</a:t>
            </a:fld>
            <a:endParaRPr kumimoji="1" lang="ja-JP" altLang="en-US"/>
          </a:p>
        </p:txBody>
      </p:sp>
    </p:spTree>
    <p:extLst>
      <p:ext uri="{BB962C8B-B14F-4D97-AF65-F5344CB8AC3E}">
        <p14:creationId xmlns:p14="http://schemas.microsoft.com/office/powerpoint/2010/main" val="2410969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走り出す日本力】急成長ネットワークカメラ市場 世界で勝負 - 産経ニュース">
            <a:extLst>
              <a:ext uri="{FF2B5EF4-FFF2-40B4-BE49-F238E27FC236}">
                <a16:creationId xmlns:a16="http://schemas.microsoft.com/office/drawing/2014/main" id="{18C3F53C-080D-4B30-B083-0395FAA62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688" y="377838"/>
            <a:ext cx="5260623" cy="610232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81E49757-F7C8-46A1-B6F5-C6BFFD1F9F31}"/>
              </a:ext>
            </a:extLst>
          </p:cNvPr>
          <p:cNvSpPr>
            <a:spLocks noGrp="1"/>
          </p:cNvSpPr>
          <p:nvPr>
            <p:ph type="sldNum" sz="quarter" idx="12"/>
          </p:nvPr>
        </p:nvSpPr>
        <p:spPr/>
        <p:txBody>
          <a:bodyPr/>
          <a:lstStyle/>
          <a:p>
            <a:fld id="{D1FC0ACD-D8B3-4FE0-AFA6-D8BEB04084A7}" type="slidenum">
              <a:rPr kumimoji="1" lang="ja-JP" altLang="en-US" smtClean="0"/>
              <a:t>106</a:t>
            </a:fld>
            <a:endParaRPr kumimoji="1" lang="ja-JP" altLang="en-US"/>
          </a:p>
        </p:txBody>
      </p:sp>
    </p:spTree>
    <p:extLst>
      <p:ext uri="{BB962C8B-B14F-4D97-AF65-F5344CB8AC3E}">
        <p14:creationId xmlns:p14="http://schemas.microsoft.com/office/powerpoint/2010/main" val="22862211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665417-B21D-484E-B050-C5BD64C05516}"/>
              </a:ext>
            </a:extLst>
          </p:cNvPr>
          <p:cNvPicPr>
            <a:picLocks noChangeAspect="1"/>
          </p:cNvPicPr>
          <p:nvPr/>
        </p:nvPicPr>
        <p:blipFill>
          <a:blip r:embed="rId2"/>
          <a:stretch>
            <a:fillRect/>
          </a:stretch>
        </p:blipFill>
        <p:spPr>
          <a:xfrm>
            <a:off x="790575" y="576262"/>
            <a:ext cx="7562850" cy="5705475"/>
          </a:xfrm>
          <a:prstGeom prst="rect">
            <a:avLst/>
          </a:prstGeom>
        </p:spPr>
      </p:pic>
      <p:sp>
        <p:nvSpPr>
          <p:cNvPr id="2" name="スライド番号プレースホルダー 1">
            <a:extLst>
              <a:ext uri="{FF2B5EF4-FFF2-40B4-BE49-F238E27FC236}">
                <a16:creationId xmlns:a16="http://schemas.microsoft.com/office/drawing/2014/main" id="{2554F578-1B46-46FA-BA9A-4F74FF6F5317}"/>
              </a:ext>
            </a:extLst>
          </p:cNvPr>
          <p:cNvSpPr>
            <a:spLocks noGrp="1"/>
          </p:cNvSpPr>
          <p:nvPr>
            <p:ph type="sldNum" sz="quarter" idx="12"/>
          </p:nvPr>
        </p:nvSpPr>
        <p:spPr/>
        <p:txBody>
          <a:bodyPr/>
          <a:lstStyle/>
          <a:p>
            <a:fld id="{D1FC0ACD-D8B3-4FE0-AFA6-D8BEB04084A7}" type="slidenum">
              <a:rPr kumimoji="1" lang="ja-JP" altLang="en-US" smtClean="0"/>
              <a:t>107</a:t>
            </a:fld>
            <a:endParaRPr kumimoji="1" lang="ja-JP" altLang="en-US"/>
          </a:p>
        </p:txBody>
      </p:sp>
    </p:spTree>
    <p:extLst>
      <p:ext uri="{BB962C8B-B14F-4D97-AF65-F5344CB8AC3E}">
        <p14:creationId xmlns:p14="http://schemas.microsoft.com/office/powerpoint/2010/main" val="25647227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964498-78E6-4D7E-B88D-6380BC8DF7F7}"/>
              </a:ext>
            </a:extLst>
          </p:cNvPr>
          <p:cNvPicPr>
            <a:picLocks noChangeAspect="1"/>
          </p:cNvPicPr>
          <p:nvPr/>
        </p:nvPicPr>
        <p:blipFill>
          <a:blip r:embed="rId2"/>
          <a:stretch>
            <a:fillRect/>
          </a:stretch>
        </p:blipFill>
        <p:spPr>
          <a:xfrm>
            <a:off x="1453885" y="323823"/>
            <a:ext cx="6236229" cy="6210353"/>
          </a:xfrm>
          <a:prstGeom prst="rect">
            <a:avLst/>
          </a:prstGeom>
        </p:spPr>
      </p:pic>
      <p:sp>
        <p:nvSpPr>
          <p:cNvPr id="2" name="スライド番号プレースホルダー 1">
            <a:extLst>
              <a:ext uri="{FF2B5EF4-FFF2-40B4-BE49-F238E27FC236}">
                <a16:creationId xmlns:a16="http://schemas.microsoft.com/office/drawing/2014/main" id="{3388D2CB-9BEE-4834-B901-85247E0DDA8A}"/>
              </a:ext>
            </a:extLst>
          </p:cNvPr>
          <p:cNvSpPr>
            <a:spLocks noGrp="1"/>
          </p:cNvSpPr>
          <p:nvPr>
            <p:ph type="sldNum" sz="quarter" idx="12"/>
          </p:nvPr>
        </p:nvSpPr>
        <p:spPr/>
        <p:txBody>
          <a:bodyPr/>
          <a:lstStyle/>
          <a:p>
            <a:fld id="{D1FC0ACD-D8B3-4FE0-AFA6-D8BEB04084A7}" type="slidenum">
              <a:rPr kumimoji="1" lang="ja-JP" altLang="en-US" smtClean="0"/>
              <a:t>108</a:t>
            </a:fld>
            <a:endParaRPr kumimoji="1" lang="ja-JP" altLang="en-US"/>
          </a:p>
        </p:txBody>
      </p:sp>
    </p:spTree>
    <p:extLst>
      <p:ext uri="{BB962C8B-B14F-4D97-AF65-F5344CB8AC3E}">
        <p14:creationId xmlns:p14="http://schemas.microsoft.com/office/powerpoint/2010/main" val="13001235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68669A51-7E7C-47E2-A552-35800C627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87" y="992404"/>
            <a:ext cx="7413222" cy="47754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中華人民共和国の旗">
            <a:extLst>
              <a:ext uri="{FF2B5EF4-FFF2-40B4-BE49-F238E27FC236}">
                <a16:creationId xmlns:a16="http://schemas.microsoft.com/office/drawing/2014/main" id="{67642F7C-4200-4D57-9D3F-780F46361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540" y="5293633"/>
            <a:ext cx="737460" cy="501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中華人民共和国の旗">
            <a:extLst>
              <a:ext uri="{FF2B5EF4-FFF2-40B4-BE49-F238E27FC236}">
                <a16:creationId xmlns:a16="http://schemas.microsoft.com/office/drawing/2014/main" id="{04582358-9E0F-4B4F-8792-D2CE6F65F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316" y="2953046"/>
            <a:ext cx="737460" cy="5014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アメリカ合衆国の国旗">
            <a:extLst>
              <a:ext uri="{FF2B5EF4-FFF2-40B4-BE49-F238E27FC236}">
                <a16:creationId xmlns:a16="http://schemas.microsoft.com/office/drawing/2014/main" id="{7B8ECCD2-0200-4AB6-9F7D-AC2AB37EE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523" y="2851085"/>
            <a:ext cx="692564" cy="365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中華人民共和国の旗">
            <a:extLst>
              <a:ext uri="{FF2B5EF4-FFF2-40B4-BE49-F238E27FC236}">
                <a16:creationId xmlns:a16="http://schemas.microsoft.com/office/drawing/2014/main" id="{AFBDDCB7-FA51-440D-92FD-EA7802CEB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75" y="3341502"/>
            <a:ext cx="737460" cy="50147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2063B6DF-D64E-4E94-95BF-E0C0ED8E7FB2}"/>
              </a:ext>
            </a:extLst>
          </p:cNvPr>
          <p:cNvSpPr>
            <a:spLocks noGrp="1"/>
          </p:cNvSpPr>
          <p:nvPr>
            <p:ph type="sldNum" sz="quarter" idx="12"/>
          </p:nvPr>
        </p:nvSpPr>
        <p:spPr/>
        <p:txBody>
          <a:bodyPr/>
          <a:lstStyle/>
          <a:p>
            <a:fld id="{D1FC0ACD-D8B3-4FE0-AFA6-D8BEB04084A7}" type="slidenum">
              <a:rPr kumimoji="1" lang="ja-JP" altLang="en-US" smtClean="0"/>
              <a:t>109</a:t>
            </a:fld>
            <a:endParaRPr kumimoji="1" lang="ja-JP" altLang="en-US"/>
          </a:p>
        </p:txBody>
      </p:sp>
    </p:spTree>
    <p:extLst>
      <p:ext uri="{BB962C8B-B14F-4D97-AF65-F5344CB8AC3E}">
        <p14:creationId xmlns:p14="http://schemas.microsoft.com/office/powerpoint/2010/main" val="182419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8C903C-9FE1-4DAE-A833-799718B030B8}"/>
              </a:ext>
            </a:extLst>
          </p:cNvPr>
          <p:cNvPicPr>
            <a:picLocks noChangeAspect="1"/>
          </p:cNvPicPr>
          <p:nvPr/>
        </p:nvPicPr>
        <p:blipFill>
          <a:blip r:embed="rId2"/>
          <a:stretch>
            <a:fillRect/>
          </a:stretch>
        </p:blipFill>
        <p:spPr>
          <a:xfrm>
            <a:off x="0" y="2010871"/>
            <a:ext cx="9144000" cy="3558746"/>
          </a:xfrm>
          <a:prstGeom prst="rect">
            <a:avLst/>
          </a:prstGeom>
        </p:spPr>
      </p:pic>
      <p:sp>
        <p:nvSpPr>
          <p:cNvPr id="4" name="タイトル 1">
            <a:extLst>
              <a:ext uri="{FF2B5EF4-FFF2-40B4-BE49-F238E27FC236}">
                <a16:creationId xmlns:a16="http://schemas.microsoft.com/office/drawing/2014/main" id="{A9B1D60B-E490-45DA-AD76-207B196256E7}"/>
              </a:ext>
            </a:extLst>
          </p:cNvPr>
          <p:cNvSpPr txBox="1">
            <a:spLocks/>
          </p:cNvSpPr>
          <p:nvPr/>
        </p:nvSpPr>
        <p:spPr>
          <a:xfrm>
            <a:off x="314325" y="614931"/>
            <a:ext cx="8515350" cy="1034696"/>
          </a:xfrm>
          <a:prstGeom prst="rect">
            <a:avLst/>
          </a:prstGeom>
        </p:spPr>
        <p:txBody>
          <a:bodyP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3600" dirty="0">
                <a:latin typeface="BIZ UDPゴシック" panose="020B0400000000000000" pitchFamily="50" charset="-128"/>
                <a:ea typeface="BIZ UDPゴシック" panose="020B0400000000000000" pitchFamily="50" charset="-128"/>
              </a:rPr>
              <a:t>テクネチウムこそ医療用、そして半減期「</a:t>
            </a:r>
            <a:r>
              <a:rPr lang="en-US" altLang="ja-JP" sz="3600" dirty="0">
                <a:latin typeface="BIZ UDPゴシック" panose="020B0400000000000000" pitchFamily="50" charset="-128"/>
                <a:ea typeface="BIZ UDPゴシック" panose="020B0400000000000000" pitchFamily="50" charset="-128"/>
              </a:rPr>
              <a:t>6</a:t>
            </a:r>
            <a:r>
              <a:rPr lang="ja-JP" altLang="en-US" sz="3600" dirty="0">
                <a:latin typeface="BIZ UDPゴシック" panose="020B0400000000000000" pitchFamily="50" charset="-128"/>
                <a:ea typeface="BIZ UDPゴシック" panose="020B0400000000000000" pitchFamily="50" charset="-128"/>
              </a:rPr>
              <a:t>時間」</a:t>
            </a:r>
            <a:endParaRPr lang="en-US" altLang="ja-JP" sz="36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866E83F0-ED88-4B8C-A7D5-247DDF96A891}"/>
              </a:ext>
            </a:extLst>
          </p:cNvPr>
          <p:cNvSpPr>
            <a:spLocks noGrp="1"/>
          </p:cNvSpPr>
          <p:nvPr>
            <p:ph type="sldNum" sz="quarter" idx="12"/>
          </p:nvPr>
        </p:nvSpPr>
        <p:spPr/>
        <p:txBody>
          <a:bodyPr/>
          <a:lstStyle/>
          <a:p>
            <a:fld id="{D1FC0ACD-D8B3-4FE0-AFA6-D8BEB04084A7}" type="slidenum">
              <a:rPr kumimoji="1" lang="ja-JP" altLang="en-US" smtClean="0"/>
              <a:t>11</a:t>
            </a:fld>
            <a:endParaRPr kumimoji="1" lang="ja-JP" altLang="en-US"/>
          </a:p>
        </p:txBody>
      </p:sp>
    </p:spTree>
    <p:extLst>
      <p:ext uri="{BB962C8B-B14F-4D97-AF65-F5344CB8AC3E}">
        <p14:creationId xmlns:p14="http://schemas.microsoft.com/office/powerpoint/2010/main" val="39209565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30F8B8-C090-49DB-A47E-72D0722FDFF9}"/>
              </a:ext>
            </a:extLst>
          </p:cNvPr>
          <p:cNvPicPr>
            <a:picLocks noChangeAspect="1"/>
          </p:cNvPicPr>
          <p:nvPr/>
        </p:nvPicPr>
        <p:blipFill>
          <a:blip r:embed="rId2"/>
          <a:stretch>
            <a:fillRect/>
          </a:stretch>
        </p:blipFill>
        <p:spPr>
          <a:xfrm>
            <a:off x="1214437" y="1204912"/>
            <a:ext cx="6715125" cy="4448175"/>
          </a:xfrm>
          <a:prstGeom prst="rect">
            <a:avLst/>
          </a:prstGeom>
        </p:spPr>
      </p:pic>
      <p:sp>
        <p:nvSpPr>
          <p:cNvPr id="4" name="テキスト ボックス 3">
            <a:extLst>
              <a:ext uri="{FF2B5EF4-FFF2-40B4-BE49-F238E27FC236}">
                <a16:creationId xmlns:a16="http://schemas.microsoft.com/office/drawing/2014/main" id="{57E0DA1A-38A0-4358-95F4-894DD80A06EB}"/>
              </a:ext>
            </a:extLst>
          </p:cNvPr>
          <p:cNvSpPr txBox="1"/>
          <p:nvPr/>
        </p:nvSpPr>
        <p:spPr>
          <a:xfrm>
            <a:off x="6434667" y="31721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２０１７年</a:t>
            </a:r>
          </a:p>
        </p:txBody>
      </p:sp>
      <p:sp>
        <p:nvSpPr>
          <p:cNvPr id="2" name="スライド番号プレースホルダー 1">
            <a:extLst>
              <a:ext uri="{FF2B5EF4-FFF2-40B4-BE49-F238E27FC236}">
                <a16:creationId xmlns:a16="http://schemas.microsoft.com/office/drawing/2014/main" id="{B9EA72CB-6202-43FA-8D7E-D96439F66267}"/>
              </a:ext>
            </a:extLst>
          </p:cNvPr>
          <p:cNvSpPr>
            <a:spLocks noGrp="1"/>
          </p:cNvSpPr>
          <p:nvPr>
            <p:ph type="sldNum" sz="quarter" idx="12"/>
          </p:nvPr>
        </p:nvSpPr>
        <p:spPr/>
        <p:txBody>
          <a:bodyPr/>
          <a:lstStyle/>
          <a:p>
            <a:fld id="{D1FC0ACD-D8B3-4FE0-AFA6-D8BEB04084A7}" type="slidenum">
              <a:rPr kumimoji="1" lang="ja-JP" altLang="en-US" smtClean="0"/>
              <a:t>110</a:t>
            </a:fld>
            <a:endParaRPr kumimoji="1" lang="ja-JP" altLang="en-US"/>
          </a:p>
        </p:txBody>
      </p:sp>
    </p:spTree>
    <p:extLst>
      <p:ext uri="{BB962C8B-B14F-4D97-AF65-F5344CB8AC3E}">
        <p14:creationId xmlns:p14="http://schemas.microsoft.com/office/powerpoint/2010/main" val="6321821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7A1C43-DF98-46EC-B976-F6D9CE3CBC22}"/>
              </a:ext>
            </a:extLst>
          </p:cNvPr>
          <p:cNvPicPr>
            <a:picLocks noChangeAspect="1"/>
          </p:cNvPicPr>
          <p:nvPr/>
        </p:nvPicPr>
        <p:blipFill>
          <a:blip r:embed="rId2"/>
          <a:stretch>
            <a:fillRect/>
          </a:stretch>
        </p:blipFill>
        <p:spPr>
          <a:xfrm>
            <a:off x="2576131" y="783336"/>
            <a:ext cx="3991737" cy="4940050"/>
          </a:xfrm>
          <a:prstGeom prst="rect">
            <a:avLst/>
          </a:prstGeom>
        </p:spPr>
      </p:pic>
      <p:sp>
        <p:nvSpPr>
          <p:cNvPr id="2" name="スライド番号プレースホルダー 1">
            <a:extLst>
              <a:ext uri="{FF2B5EF4-FFF2-40B4-BE49-F238E27FC236}">
                <a16:creationId xmlns:a16="http://schemas.microsoft.com/office/drawing/2014/main" id="{2D6DE242-BE4B-4D85-8B7A-D3D048256260}"/>
              </a:ext>
            </a:extLst>
          </p:cNvPr>
          <p:cNvSpPr>
            <a:spLocks noGrp="1"/>
          </p:cNvSpPr>
          <p:nvPr>
            <p:ph type="sldNum" sz="quarter" idx="12"/>
          </p:nvPr>
        </p:nvSpPr>
        <p:spPr/>
        <p:txBody>
          <a:bodyPr/>
          <a:lstStyle/>
          <a:p>
            <a:fld id="{D1FC0ACD-D8B3-4FE0-AFA6-D8BEB04084A7}" type="slidenum">
              <a:rPr kumimoji="1" lang="ja-JP" altLang="en-US" smtClean="0"/>
              <a:t>111</a:t>
            </a:fld>
            <a:endParaRPr kumimoji="1" lang="ja-JP" altLang="en-US"/>
          </a:p>
        </p:txBody>
      </p:sp>
    </p:spTree>
    <p:extLst>
      <p:ext uri="{BB962C8B-B14F-4D97-AF65-F5344CB8AC3E}">
        <p14:creationId xmlns:p14="http://schemas.microsoft.com/office/powerpoint/2010/main" val="39992373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C785E6-7153-464E-9369-81572EE06C22}"/>
              </a:ext>
            </a:extLst>
          </p:cNvPr>
          <p:cNvPicPr>
            <a:picLocks noChangeAspect="1"/>
          </p:cNvPicPr>
          <p:nvPr/>
        </p:nvPicPr>
        <p:blipFill>
          <a:blip r:embed="rId2"/>
          <a:stretch>
            <a:fillRect/>
          </a:stretch>
        </p:blipFill>
        <p:spPr>
          <a:xfrm>
            <a:off x="507461" y="1408176"/>
            <a:ext cx="8163716" cy="1064324"/>
          </a:xfrm>
          <a:prstGeom prst="rect">
            <a:avLst/>
          </a:prstGeom>
        </p:spPr>
      </p:pic>
      <p:pic>
        <p:nvPicPr>
          <p:cNvPr id="5" name="図 4">
            <a:extLst>
              <a:ext uri="{FF2B5EF4-FFF2-40B4-BE49-F238E27FC236}">
                <a16:creationId xmlns:a16="http://schemas.microsoft.com/office/drawing/2014/main" id="{8BC0810C-53A1-40BE-A65A-8304028D8E6F}"/>
              </a:ext>
            </a:extLst>
          </p:cNvPr>
          <p:cNvPicPr>
            <a:picLocks noChangeAspect="1"/>
          </p:cNvPicPr>
          <p:nvPr/>
        </p:nvPicPr>
        <p:blipFill>
          <a:blip r:embed="rId3"/>
          <a:stretch>
            <a:fillRect/>
          </a:stretch>
        </p:blipFill>
        <p:spPr>
          <a:xfrm>
            <a:off x="371181" y="2632233"/>
            <a:ext cx="8403557" cy="2817591"/>
          </a:xfrm>
          <a:prstGeom prst="rect">
            <a:avLst/>
          </a:prstGeom>
        </p:spPr>
      </p:pic>
      <p:sp>
        <p:nvSpPr>
          <p:cNvPr id="4" name="テキスト ボックス 3">
            <a:extLst>
              <a:ext uri="{FF2B5EF4-FFF2-40B4-BE49-F238E27FC236}">
                <a16:creationId xmlns:a16="http://schemas.microsoft.com/office/drawing/2014/main" id="{9483B510-18B5-4192-B45B-0C671E690D71}"/>
              </a:ext>
            </a:extLst>
          </p:cNvPr>
          <p:cNvSpPr txBox="1"/>
          <p:nvPr/>
        </p:nvSpPr>
        <p:spPr>
          <a:xfrm>
            <a:off x="6434667" y="31721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２０１７年</a:t>
            </a:r>
          </a:p>
        </p:txBody>
      </p:sp>
      <p:sp>
        <p:nvSpPr>
          <p:cNvPr id="2" name="スライド番号プレースホルダー 1">
            <a:extLst>
              <a:ext uri="{FF2B5EF4-FFF2-40B4-BE49-F238E27FC236}">
                <a16:creationId xmlns:a16="http://schemas.microsoft.com/office/drawing/2014/main" id="{D4197D0C-75BB-4EEC-826C-C1A9BDB09DC7}"/>
              </a:ext>
            </a:extLst>
          </p:cNvPr>
          <p:cNvSpPr>
            <a:spLocks noGrp="1"/>
          </p:cNvSpPr>
          <p:nvPr>
            <p:ph type="sldNum" sz="quarter" idx="12"/>
          </p:nvPr>
        </p:nvSpPr>
        <p:spPr/>
        <p:txBody>
          <a:bodyPr/>
          <a:lstStyle/>
          <a:p>
            <a:fld id="{D1FC0ACD-D8B3-4FE0-AFA6-D8BEB04084A7}" type="slidenum">
              <a:rPr kumimoji="1" lang="ja-JP" altLang="en-US" smtClean="0"/>
              <a:t>112</a:t>
            </a:fld>
            <a:endParaRPr kumimoji="1" lang="ja-JP" altLang="en-US"/>
          </a:p>
        </p:txBody>
      </p:sp>
    </p:spTree>
    <p:extLst>
      <p:ext uri="{BB962C8B-B14F-4D97-AF65-F5344CB8AC3E}">
        <p14:creationId xmlns:p14="http://schemas.microsoft.com/office/powerpoint/2010/main" val="35575384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4114DC-F550-42B3-9915-A05DCD4066E9}"/>
              </a:ext>
            </a:extLst>
          </p:cNvPr>
          <p:cNvPicPr>
            <a:picLocks noChangeAspect="1"/>
          </p:cNvPicPr>
          <p:nvPr/>
        </p:nvPicPr>
        <p:blipFill>
          <a:blip r:embed="rId2"/>
          <a:stretch>
            <a:fillRect/>
          </a:stretch>
        </p:blipFill>
        <p:spPr>
          <a:xfrm>
            <a:off x="817863" y="1140178"/>
            <a:ext cx="7698241" cy="4651021"/>
          </a:xfrm>
          <a:prstGeom prst="rect">
            <a:avLst/>
          </a:prstGeom>
        </p:spPr>
      </p:pic>
      <p:sp>
        <p:nvSpPr>
          <p:cNvPr id="2" name="スライド番号プレースホルダー 1">
            <a:extLst>
              <a:ext uri="{FF2B5EF4-FFF2-40B4-BE49-F238E27FC236}">
                <a16:creationId xmlns:a16="http://schemas.microsoft.com/office/drawing/2014/main" id="{5905A46E-CA0A-46CC-A6C0-AF4D59FA2C44}"/>
              </a:ext>
            </a:extLst>
          </p:cNvPr>
          <p:cNvSpPr>
            <a:spLocks noGrp="1"/>
          </p:cNvSpPr>
          <p:nvPr>
            <p:ph type="sldNum" sz="quarter" idx="12"/>
          </p:nvPr>
        </p:nvSpPr>
        <p:spPr/>
        <p:txBody>
          <a:bodyPr/>
          <a:lstStyle/>
          <a:p>
            <a:fld id="{D1FC0ACD-D8B3-4FE0-AFA6-D8BEB04084A7}" type="slidenum">
              <a:rPr kumimoji="1" lang="ja-JP" altLang="en-US" smtClean="0"/>
              <a:t>113</a:t>
            </a:fld>
            <a:endParaRPr kumimoji="1" lang="ja-JP" altLang="en-US"/>
          </a:p>
        </p:txBody>
      </p:sp>
    </p:spTree>
    <p:extLst>
      <p:ext uri="{BB962C8B-B14F-4D97-AF65-F5344CB8AC3E}">
        <p14:creationId xmlns:p14="http://schemas.microsoft.com/office/powerpoint/2010/main" val="1835481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FF5F49-1C41-4E63-AF45-9FA38233CDFE}"/>
              </a:ext>
            </a:extLst>
          </p:cNvPr>
          <p:cNvPicPr>
            <a:picLocks noChangeAspect="1"/>
          </p:cNvPicPr>
          <p:nvPr/>
        </p:nvPicPr>
        <p:blipFill>
          <a:blip r:embed="rId2"/>
          <a:stretch>
            <a:fillRect/>
          </a:stretch>
        </p:blipFill>
        <p:spPr>
          <a:xfrm>
            <a:off x="414337" y="322086"/>
            <a:ext cx="8315325" cy="4362450"/>
          </a:xfrm>
          <a:prstGeom prst="rect">
            <a:avLst/>
          </a:prstGeom>
        </p:spPr>
      </p:pic>
      <p:pic>
        <p:nvPicPr>
          <p:cNvPr id="5" name="図 4">
            <a:extLst>
              <a:ext uri="{FF2B5EF4-FFF2-40B4-BE49-F238E27FC236}">
                <a16:creationId xmlns:a16="http://schemas.microsoft.com/office/drawing/2014/main" id="{FD567191-9C29-455F-9B5F-00727CF9334A}"/>
              </a:ext>
            </a:extLst>
          </p:cNvPr>
          <p:cNvPicPr>
            <a:picLocks noChangeAspect="1"/>
          </p:cNvPicPr>
          <p:nvPr/>
        </p:nvPicPr>
        <p:blipFill>
          <a:blip r:embed="rId3"/>
          <a:stretch>
            <a:fillRect/>
          </a:stretch>
        </p:blipFill>
        <p:spPr>
          <a:xfrm>
            <a:off x="2062162" y="4551411"/>
            <a:ext cx="1979259" cy="2240025"/>
          </a:xfrm>
          <a:prstGeom prst="rect">
            <a:avLst/>
          </a:prstGeom>
        </p:spPr>
      </p:pic>
      <p:pic>
        <p:nvPicPr>
          <p:cNvPr id="7" name="図 6">
            <a:extLst>
              <a:ext uri="{FF2B5EF4-FFF2-40B4-BE49-F238E27FC236}">
                <a16:creationId xmlns:a16="http://schemas.microsoft.com/office/drawing/2014/main" id="{F86E981D-E80A-494C-8B0C-73DE76278EBD}"/>
              </a:ext>
            </a:extLst>
          </p:cNvPr>
          <p:cNvPicPr>
            <a:picLocks noChangeAspect="1"/>
          </p:cNvPicPr>
          <p:nvPr/>
        </p:nvPicPr>
        <p:blipFill>
          <a:blip r:embed="rId4"/>
          <a:stretch>
            <a:fillRect/>
          </a:stretch>
        </p:blipFill>
        <p:spPr>
          <a:xfrm>
            <a:off x="4571999" y="4684537"/>
            <a:ext cx="1979259" cy="916532"/>
          </a:xfrm>
          <a:prstGeom prst="rect">
            <a:avLst/>
          </a:prstGeom>
        </p:spPr>
      </p:pic>
      <p:sp>
        <p:nvSpPr>
          <p:cNvPr id="2" name="スライド番号プレースホルダー 1">
            <a:extLst>
              <a:ext uri="{FF2B5EF4-FFF2-40B4-BE49-F238E27FC236}">
                <a16:creationId xmlns:a16="http://schemas.microsoft.com/office/drawing/2014/main" id="{C4F614C5-2544-4785-8057-36EE6FDE7650}"/>
              </a:ext>
            </a:extLst>
          </p:cNvPr>
          <p:cNvSpPr>
            <a:spLocks noGrp="1"/>
          </p:cNvSpPr>
          <p:nvPr>
            <p:ph type="sldNum" sz="quarter" idx="12"/>
          </p:nvPr>
        </p:nvSpPr>
        <p:spPr/>
        <p:txBody>
          <a:bodyPr/>
          <a:lstStyle/>
          <a:p>
            <a:fld id="{D1FC0ACD-D8B3-4FE0-AFA6-D8BEB04084A7}" type="slidenum">
              <a:rPr kumimoji="1" lang="ja-JP" altLang="en-US" smtClean="0"/>
              <a:t>114</a:t>
            </a:fld>
            <a:endParaRPr kumimoji="1" lang="ja-JP" altLang="en-US"/>
          </a:p>
        </p:txBody>
      </p:sp>
    </p:spTree>
    <p:extLst>
      <p:ext uri="{BB962C8B-B14F-4D97-AF65-F5344CB8AC3E}">
        <p14:creationId xmlns:p14="http://schemas.microsoft.com/office/powerpoint/2010/main" val="4261449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14553F-5033-4C22-9F8A-E7BD374B6232}"/>
              </a:ext>
            </a:extLst>
          </p:cNvPr>
          <p:cNvPicPr>
            <a:picLocks noChangeAspect="1"/>
          </p:cNvPicPr>
          <p:nvPr/>
        </p:nvPicPr>
        <p:blipFill>
          <a:blip r:embed="rId2"/>
          <a:stretch>
            <a:fillRect/>
          </a:stretch>
        </p:blipFill>
        <p:spPr>
          <a:xfrm>
            <a:off x="709241" y="2715264"/>
            <a:ext cx="8128000" cy="1427470"/>
          </a:xfrm>
          <a:prstGeom prst="rect">
            <a:avLst/>
          </a:prstGeom>
        </p:spPr>
      </p:pic>
      <p:pic>
        <p:nvPicPr>
          <p:cNvPr id="1026" name="Picture 2" descr="中国の国旗">
            <a:extLst>
              <a:ext uri="{FF2B5EF4-FFF2-40B4-BE49-F238E27FC236}">
                <a16:creationId xmlns:a16="http://schemas.microsoft.com/office/drawing/2014/main" id="{73332726-56BB-45D2-995B-FE990D76F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423" y="3002344"/>
            <a:ext cx="790222" cy="526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中国の国旗">
            <a:extLst>
              <a:ext uri="{FF2B5EF4-FFF2-40B4-BE49-F238E27FC236}">
                <a16:creationId xmlns:a16="http://schemas.microsoft.com/office/drawing/2014/main" id="{10988419-678C-4C76-9862-17285A318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908" y="3265751"/>
            <a:ext cx="790222" cy="526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韓国の国旗">
            <a:extLst>
              <a:ext uri="{FF2B5EF4-FFF2-40B4-BE49-F238E27FC236}">
                <a16:creationId xmlns:a16="http://schemas.microsoft.com/office/drawing/2014/main" id="{174FA954-5102-4163-9EB5-5F36DED8A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241" y="3217947"/>
            <a:ext cx="677334" cy="4515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日本の国旗">
            <a:extLst>
              <a:ext uri="{FF2B5EF4-FFF2-40B4-BE49-F238E27FC236}">
                <a16:creationId xmlns:a16="http://schemas.microsoft.com/office/drawing/2014/main" id="{F43C1F73-2AC8-4590-924E-E2D4D46D4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665" y="2345266"/>
            <a:ext cx="677334" cy="4515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アメリカ合衆国の国旗">
            <a:extLst>
              <a:ext uri="{FF2B5EF4-FFF2-40B4-BE49-F238E27FC236}">
                <a16:creationId xmlns:a16="http://schemas.microsoft.com/office/drawing/2014/main" id="{E80B44B1-A0E2-4656-9036-6EEBA6B50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328" y="2480732"/>
            <a:ext cx="637579" cy="33584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E3E68BFD-23A2-465F-86AE-7891590CCB4D}"/>
              </a:ext>
            </a:extLst>
          </p:cNvPr>
          <p:cNvSpPr>
            <a:spLocks noGrp="1"/>
          </p:cNvSpPr>
          <p:nvPr>
            <p:ph type="sldNum" sz="quarter" idx="12"/>
          </p:nvPr>
        </p:nvSpPr>
        <p:spPr/>
        <p:txBody>
          <a:bodyPr/>
          <a:lstStyle/>
          <a:p>
            <a:fld id="{D1FC0ACD-D8B3-4FE0-AFA6-D8BEB04084A7}" type="slidenum">
              <a:rPr kumimoji="1" lang="ja-JP" altLang="en-US" smtClean="0"/>
              <a:t>115</a:t>
            </a:fld>
            <a:endParaRPr kumimoji="1" lang="ja-JP" altLang="en-US"/>
          </a:p>
        </p:txBody>
      </p:sp>
    </p:spTree>
    <p:extLst>
      <p:ext uri="{BB962C8B-B14F-4D97-AF65-F5344CB8AC3E}">
        <p14:creationId xmlns:p14="http://schemas.microsoft.com/office/powerpoint/2010/main" val="4619032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C78F1-1F90-428E-969B-D5C9B7410468}"/>
              </a:ext>
            </a:extLst>
          </p:cNvPr>
          <p:cNvPicPr>
            <a:picLocks noChangeAspect="1"/>
          </p:cNvPicPr>
          <p:nvPr/>
        </p:nvPicPr>
        <p:blipFill>
          <a:blip r:embed="rId2"/>
          <a:stretch>
            <a:fillRect/>
          </a:stretch>
        </p:blipFill>
        <p:spPr>
          <a:xfrm>
            <a:off x="857250" y="1233487"/>
            <a:ext cx="7429500" cy="4391025"/>
          </a:xfrm>
          <a:prstGeom prst="rect">
            <a:avLst/>
          </a:prstGeom>
        </p:spPr>
      </p:pic>
      <p:pic>
        <p:nvPicPr>
          <p:cNvPr id="4" name="Picture 2" descr="中国の国旗">
            <a:extLst>
              <a:ext uri="{FF2B5EF4-FFF2-40B4-BE49-F238E27FC236}">
                <a16:creationId xmlns:a16="http://schemas.microsoft.com/office/drawing/2014/main" id="{DF44A19F-D272-4F37-8E76-99428F648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20" y="3010059"/>
            <a:ext cx="800648" cy="533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アメリカ合衆国の国旗">
            <a:extLst>
              <a:ext uri="{FF2B5EF4-FFF2-40B4-BE49-F238E27FC236}">
                <a16:creationId xmlns:a16="http://schemas.microsoft.com/office/drawing/2014/main" id="{7D396529-011A-4D48-A09D-54BA20B64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268" y="2741059"/>
            <a:ext cx="788292" cy="4152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中国の国旗">
            <a:extLst>
              <a:ext uri="{FF2B5EF4-FFF2-40B4-BE49-F238E27FC236}">
                <a16:creationId xmlns:a16="http://schemas.microsoft.com/office/drawing/2014/main" id="{0E36B437-F984-4B42-A429-F3F1173F3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20" y="2353526"/>
            <a:ext cx="800648" cy="533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日本の国旗">
            <a:extLst>
              <a:ext uri="{FF2B5EF4-FFF2-40B4-BE49-F238E27FC236}">
                <a16:creationId xmlns:a16="http://schemas.microsoft.com/office/drawing/2014/main" id="{49257754-7EC9-443B-8C98-76C643CD1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2268" y="2013689"/>
            <a:ext cx="800646" cy="5337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B8BCD759-9A1A-4D3A-AC24-CC88F7D8A4C6}"/>
              </a:ext>
            </a:extLst>
          </p:cNvPr>
          <p:cNvSpPr>
            <a:spLocks noGrp="1"/>
          </p:cNvSpPr>
          <p:nvPr>
            <p:ph type="sldNum" sz="quarter" idx="12"/>
          </p:nvPr>
        </p:nvSpPr>
        <p:spPr/>
        <p:txBody>
          <a:bodyPr/>
          <a:lstStyle/>
          <a:p>
            <a:fld id="{D1FC0ACD-D8B3-4FE0-AFA6-D8BEB04084A7}" type="slidenum">
              <a:rPr kumimoji="1" lang="ja-JP" altLang="en-US" smtClean="0"/>
              <a:t>116</a:t>
            </a:fld>
            <a:endParaRPr kumimoji="1" lang="ja-JP" altLang="en-US"/>
          </a:p>
        </p:txBody>
      </p:sp>
    </p:spTree>
    <p:extLst>
      <p:ext uri="{BB962C8B-B14F-4D97-AF65-F5344CB8AC3E}">
        <p14:creationId xmlns:p14="http://schemas.microsoft.com/office/powerpoint/2010/main" val="1299407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209A2D-F103-45F1-B313-42C703E0201E}"/>
              </a:ext>
            </a:extLst>
          </p:cNvPr>
          <p:cNvPicPr>
            <a:picLocks noChangeAspect="1"/>
          </p:cNvPicPr>
          <p:nvPr/>
        </p:nvPicPr>
        <p:blipFill>
          <a:blip r:embed="rId2"/>
          <a:stretch>
            <a:fillRect/>
          </a:stretch>
        </p:blipFill>
        <p:spPr>
          <a:xfrm>
            <a:off x="1950594" y="734782"/>
            <a:ext cx="5242812" cy="5440240"/>
          </a:xfrm>
          <a:prstGeom prst="rect">
            <a:avLst/>
          </a:prstGeom>
        </p:spPr>
      </p:pic>
      <p:pic>
        <p:nvPicPr>
          <p:cNvPr id="4" name="Picture 8" descr="アメリカ合衆国の国旗">
            <a:extLst>
              <a:ext uri="{FF2B5EF4-FFF2-40B4-BE49-F238E27FC236}">
                <a16:creationId xmlns:a16="http://schemas.microsoft.com/office/drawing/2014/main" id="{E95D4FC7-351A-44E5-891D-D59BBB0E4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77" y="3119058"/>
            <a:ext cx="637579" cy="335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アメリカ合衆国の国旗">
            <a:extLst>
              <a:ext uri="{FF2B5EF4-FFF2-40B4-BE49-F238E27FC236}">
                <a16:creationId xmlns:a16="http://schemas.microsoft.com/office/drawing/2014/main" id="{12E43DE0-AF87-4BD7-90CA-6AFD84C0F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77" y="4050391"/>
            <a:ext cx="637579" cy="3358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アメリカ合衆国の国旗">
            <a:extLst>
              <a:ext uri="{FF2B5EF4-FFF2-40B4-BE49-F238E27FC236}">
                <a16:creationId xmlns:a16="http://schemas.microsoft.com/office/drawing/2014/main" id="{4A9099EC-A19E-4E21-BC2A-FBE347AA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77" y="4776862"/>
            <a:ext cx="637579" cy="3358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アメリカ合衆国の国旗">
            <a:extLst>
              <a:ext uri="{FF2B5EF4-FFF2-40B4-BE49-F238E27FC236}">
                <a16:creationId xmlns:a16="http://schemas.microsoft.com/office/drawing/2014/main" id="{2629200D-9E1A-4765-81D4-B56ED0F26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77" y="2393089"/>
            <a:ext cx="637579" cy="335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アメリカ合衆国の国旗">
            <a:extLst>
              <a:ext uri="{FF2B5EF4-FFF2-40B4-BE49-F238E27FC236}">
                <a16:creationId xmlns:a16="http://schemas.microsoft.com/office/drawing/2014/main" id="{C1C4EC4B-3474-420C-A782-9F99861A7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015" y="1228092"/>
            <a:ext cx="637579" cy="335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中国の国旗">
            <a:extLst>
              <a:ext uri="{FF2B5EF4-FFF2-40B4-BE49-F238E27FC236}">
                <a16:creationId xmlns:a16="http://schemas.microsoft.com/office/drawing/2014/main" id="{CAFF1D51-644D-4FBC-AE7C-B2B08AFC2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015" y="734781"/>
            <a:ext cx="648932" cy="4326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中国の国旗">
            <a:extLst>
              <a:ext uri="{FF2B5EF4-FFF2-40B4-BE49-F238E27FC236}">
                <a16:creationId xmlns:a16="http://schemas.microsoft.com/office/drawing/2014/main" id="{BE0F48C2-9447-4B1C-8753-13376E9D6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015" y="1624120"/>
            <a:ext cx="648932" cy="43262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818552D3-B431-4ECE-912B-A2C940ABD78E}"/>
              </a:ext>
            </a:extLst>
          </p:cNvPr>
          <p:cNvSpPr txBox="1"/>
          <p:nvPr/>
        </p:nvSpPr>
        <p:spPr>
          <a:xfrm>
            <a:off x="6073422" y="365449"/>
            <a:ext cx="1338828"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二位以下も</a:t>
            </a:r>
          </a:p>
        </p:txBody>
      </p:sp>
      <p:pic>
        <p:nvPicPr>
          <p:cNvPr id="13" name="Picture 8" descr="アメリカ合衆国の国旗">
            <a:extLst>
              <a:ext uri="{FF2B5EF4-FFF2-40B4-BE49-F238E27FC236}">
                <a16:creationId xmlns:a16="http://schemas.microsoft.com/office/drawing/2014/main" id="{48EA8BF5-73F7-4550-8613-3D1A53B7C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014" y="5629908"/>
            <a:ext cx="637579" cy="335844"/>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47477075-E5E9-4335-8A42-497383F898CB}"/>
              </a:ext>
            </a:extLst>
          </p:cNvPr>
          <p:cNvPicPr>
            <a:picLocks noChangeAspect="1"/>
          </p:cNvPicPr>
          <p:nvPr/>
        </p:nvPicPr>
        <p:blipFill>
          <a:blip r:embed="rId5"/>
          <a:stretch>
            <a:fillRect/>
          </a:stretch>
        </p:blipFill>
        <p:spPr>
          <a:xfrm>
            <a:off x="1975556" y="6030663"/>
            <a:ext cx="3105150" cy="335844"/>
          </a:xfrm>
          <a:prstGeom prst="rect">
            <a:avLst/>
          </a:prstGeom>
        </p:spPr>
      </p:pic>
      <p:pic>
        <p:nvPicPr>
          <p:cNvPr id="16" name="Picture 2" descr="中国の国旗">
            <a:extLst>
              <a:ext uri="{FF2B5EF4-FFF2-40B4-BE49-F238E27FC236}">
                <a16:creationId xmlns:a16="http://schemas.microsoft.com/office/drawing/2014/main" id="{D00FB731-8EB1-42FD-83D8-DD29A107B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339" y="5982274"/>
            <a:ext cx="648932" cy="43262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2104F91C-51DD-4E18-A0BC-661C130AB230}"/>
              </a:ext>
            </a:extLst>
          </p:cNvPr>
          <p:cNvSpPr>
            <a:spLocks noGrp="1"/>
          </p:cNvSpPr>
          <p:nvPr>
            <p:ph type="sldNum" sz="quarter" idx="12"/>
          </p:nvPr>
        </p:nvSpPr>
        <p:spPr/>
        <p:txBody>
          <a:bodyPr/>
          <a:lstStyle/>
          <a:p>
            <a:fld id="{D1FC0ACD-D8B3-4FE0-AFA6-D8BEB04084A7}" type="slidenum">
              <a:rPr kumimoji="1" lang="ja-JP" altLang="en-US" smtClean="0"/>
              <a:t>117</a:t>
            </a:fld>
            <a:endParaRPr kumimoji="1" lang="ja-JP" altLang="en-US"/>
          </a:p>
        </p:txBody>
      </p:sp>
    </p:spTree>
    <p:extLst>
      <p:ext uri="{BB962C8B-B14F-4D97-AF65-F5344CB8AC3E}">
        <p14:creationId xmlns:p14="http://schemas.microsoft.com/office/powerpoint/2010/main" val="31097508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9149EE6-40D0-481A-9837-A92231DB459E}"/>
              </a:ext>
            </a:extLst>
          </p:cNvPr>
          <p:cNvPicPr>
            <a:picLocks noChangeAspect="1"/>
          </p:cNvPicPr>
          <p:nvPr/>
        </p:nvPicPr>
        <p:blipFill>
          <a:blip r:embed="rId2"/>
          <a:stretch>
            <a:fillRect/>
          </a:stretch>
        </p:blipFill>
        <p:spPr>
          <a:xfrm>
            <a:off x="1972246" y="317174"/>
            <a:ext cx="5199507" cy="6223652"/>
          </a:xfrm>
          <a:prstGeom prst="rect">
            <a:avLst/>
          </a:prstGeom>
        </p:spPr>
      </p:pic>
      <p:sp>
        <p:nvSpPr>
          <p:cNvPr id="2" name="スライド番号プレースホルダー 1">
            <a:extLst>
              <a:ext uri="{FF2B5EF4-FFF2-40B4-BE49-F238E27FC236}">
                <a16:creationId xmlns:a16="http://schemas.microsoft.com/office/drawing/2014/main" id="{E5075865-54E1-4736-A7C6-41F3B75305A3}"/>
              </a:ext>
            </a:extLst>
          </p:cNvPr>
          <p:cNvSpPr>
            <a:spLocks noGrp="1"/>
          </p:cNvSpPr>
          <p:nvPr>
            <p:ph type="sldNum" sz="quarter" idx="12"/>
          </p:nvPr>
        </p:nvSpPr>
        <p:spPr/>
        <p:txBody>
          <a:bodyPr/>
          <a:lstStyle/>
          <a:p>
            <a:fld id="{D1FC0ACD-D8B3-4FE0-AFA6-D8BEB04084A7}" type="slidenum">
              <a:rPr kumimoji="1" lang="ja-JP" altLang="en-US" smtClean="0"/>
              <a:t>118</a:t>
            </a:fld>
            <a:endParaRPr kumimoji="1" lang="ja-JP" altLang="en-US"/>
          </a:p>
        </p:txBody>
      </p:sp>
    </p:spTree>
    <p:extLst>
      <p:ext uri="{BB962C8B-B14F-4D97-AF65-F5344CB8AC3E}">
        <p14:creationId xmlns:p14="http://schemas.microsoft.com/office/powerpoint/2010/main" val="1495809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007B8D-A7CB-4305-AED8-5D1E25E53C8E}"/>
              </a:ext>
            </a:extLst>
          </p:cNvPr>
          <p:cNvPicPr>
            <a:picLocks noChangeAspect="1"/>
          </p:cNvPicPr>
          <p:nvPr/>
        </p:nvPicPr>
        <p:blipFill>
          <a:blip r:embed="rId2"/>
          <a:stretch>
            <a:fillRect/>
          </a:stretch>
        </p:blipFill>
        <p:spPr>
          <a:xfrm>
            <a:off x="0" y="1221228"/>
            <a:ext cx="9144000" cy="4415544"/>
          </a:xfrm>
          <a:prstGeom prst="rect">
            <a:avLst/>
          </a:prstGeom>
        </p:spPr>
      </p:pic>
      <p:sp>
        <p:nvSpPr>
          <p:cNvPr id="2" name="スライド番号プレースホルダー 1">
            <a:extLst>
              <a:ext uri="{FF2B5EF4-FFF2-40B4-BE49-F238E27FC236}">
                <a16:creationId xmlns:a16="http://schemas.microsoft.com/office/drawing/2014/main" id="{FEE255B0-B8A1-4A27-846B-44C1EC001EE5}"/>
              </a:ext>
            </a:extLst>
          </p:cNvPr>
          <p:cNvSpPr>
            <a:spLocks noGrp="1"/>
          </p:cNvSpPr>
          <p:nvPr>
            <p:ph type="sldNum" sz="quarter" idx="12"/>
          </p:nvPr>
        </p:nvSpPr>
        <p:spPr/>
        <p:txBody>
          <a:bodyPr/>
          <a:lstStyle/>
          <a:p>
            <a:fld id="{D1FC0ACD-D8B3-4FE0-AFA6-D8BEB04084A7}" type="slidenum">
              <a:rPr kumimoji="1" lang="ja-JP" altLang="en-US" smtClean="0"/>
              <a:t>119</a:t>
            </a:fld>
            <a:endParaRPr kumimoji="1" lang="ja-JP" altLang="en-US"/>
          </a:p>
        </p:txBody>
      </p:sp>
    </p:spTree>
    <p:extLst>
      <p:ext uri="{BB962C8B-B14F-4D97-AF65-F5344CB8AC3E}">
        <p14:creationId xmlns:p14="http://schemas.microsoft.com/office/powerpoint/2010/main" val="164121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129822"/>
            <a:ext cx="7886700" cy="1325563"/>
          </a:xfrm>
        </p:spPr>
        <p:txBody>
          <a:bodyPr>
            <a:normAutofit/>
          </a:bodyPr>
          <a:lstStyle/>
          <a:p>
            <a:pPr>
              <a:lnSpc>
                <a:spcPct val="150000"/>
              </a:lnSpc>
            </a:pPr>
            <a:r>
              <a:rPr lang="en-US" altLang="ja-JP" sz="6000" dirty="0">
                <a:latin typeface="BIZ UDPゴシック" panose="020B0400000000000000" pitchFamily="50" charset="-128"/>
                <a:ea typeface="BIZ UDPゴシック" panose="020B0400000000000000" pitchFamily="50" charset="-128"/>
              </a:rPr>
              <a:t>WHO</a:t>
            </a:r>
            <a:r>
              <a:rPr lang="ja-JP" altLang="en-US" sz="6000" dirty="0">
                <a:latin typeface="BIZ UDPゴシック" panose="020B0400000000000000" pitchFamily="50" charset="-128"/>
                <a:ea typeface="BIZ UDPゴシック" panose="020B0400000000000000" pitchFamily="50" charset="-128"/>
              </a:rPr>
              <a:t>　まとめ</a:t>
            </a:r>
            <a:endParaRPr lang="en-US" altLang="ja-JP"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678870"/>
            <a:ext cx="8515350" cy="4902553"/>
          </a:xfrm>
        </p:spPr>
        <p:txBody>
          <a:bodyPr>
            <a:normAutofit fontScale="85000" lnSpcReduction="20000"/>
          </a:bodyPr>
          <a:lstStyle/>
          <a:p>
            <a:pPr>
              <a:lnSpc>
                <a:spcPct val="150000"/>
              </a:lnSpc>
            </a:pPr>
            <a:r>
              <a:rPr kumimoji="1" lang="ja-JP" altLang="en-US" sz="3600" dirty="0">
                <a:latin typeface="BIZ UDPゴシック" panose="020B0400000000000000" pitchFamily="50" charset="-128"/>
                <a:ea typeface="BIZ UDPゴシック" panose="020B0400000000000000" pitchFamily="50" charset="-128"/>
              </a:rPr>
              <a:t>事業者にとっては　</a:t>
            </a:r>
            <a:r>
              <a:rPr lang="ja-JP" altLang="en-US" sz="3600" dirty="0">
                <a:latin typeface="BIZ UDPゴシック" panose="020B0400000000000000" pitchFamily="50" charset="-128"/>
                <a:ea typeface="BIZ UDPゴシック" panose="020B0400000000000000" pitchFamily="50" charset="-128"/>
              </a:rPr>
              <a:t>この文書が</a:t>
            </a:r>
            <a:r>
              <a:rPr kumimoji="1" lang="ja-JP" altLang="en-US" sz="3600" dirty="0">
                <a:latin typeface="BIZ UDPゴシック" panose="020B0400000000000000" pitchFamily="50" charset="-128"/>
                <a:ea typeface="BIZ UDPゴシック" panose="020B0400000000000000" pitchFamily="50" charset="-128"/>
              </a:rPr>
              <a:t>自分にどう関連するのか把握しがたい内容</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事業者が何をやればいいのかで　通常の偶発的混入、（個人の悪意ある）意図的な混入対策以上のものを発見できない</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２００２年度が初版、その後改訂もないことから　</a:t>
            </a:r>
            <a:r>
              <a:rPr lang="en-US" altLang="ja-JP" sz="3600" dirty="0">
                <a:latin typeface="BIZ UDPゴシック" panose="020B0400000000000000" pitchFamily="50" charset="-128"/>
                <a:ea typeface="BIZ UDPゴシック" panose="020B0400000000000000" pitchFamily="50" charset="-128"/>
              </a:rPr>
              <a:t>WHO</a:t>
            </a:r>
            <a:r>
              <a:rPr lang="ja-JP" altLang="en-US" sz="3600" dirty="0">
                <a:latin typeface="BIZ UDPゴシック" panose="020B0400000000000000" pitchFamily="50" charset="-128"/>
                <a:ea typeface="BIZ UDPゴシック" panose="020B0400000000000000" pitchFamily="50" charset="-128"/>
              </a:rPr>
              <a:t>は　すでに興味を失った？</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A369EF0-46F9-4716-9B0A-8FBC11444A41}"/>
              </a:ext>
            </a:extLst>
          </p:cNvPr>
          <p:cNvSpPr>
            <a:spLocks noGrp="1"/>
          </p:cNvSpPr>
          <p:nvPr>
            <p:ph type="sldNum" sz="quarter" idx="12"/>
          </p:nvPr>
        </p:nvSpPr>
        <p:spPr/>
        <p:txBody>
          <a:bodyPr/>
          <a:lstStyle/>
          <a:p>
            <a:fld id="{D1FC0ACD-D8B3-4FE0-AFA6-D8BEB04084A7}" type="slidenum">
              <a:rPr kumimoji="1" lang="ja-JP" altLang="en-US" smtClean="0"/>
              <a:t>12</a:t>
            </a:fld>
            <a:endParaRPr kumimoji="1" lang="ja-JP" altLang="en-US"/>
          </a:p>
        </p:txBody>
      </p:sp>
    </p:spTree>
    <p:extLst>
      <p:ext uri="{BB962C8B-B14F-4D97-AF65-F5344CB8AC3E}">
        <p14:creationId xmlns:p14="http://schemas.microsoft.com/office/powerpoint/2010/main" val="14062884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F06F7B0-011B-4DC5-A111-48E9B5C04244}"/>
              </a:ext>
            </a:extLst>
          </p:cNvPr>
          <p:cNvPicPr>
            <a:picLocks noChangeAspect="1"/>
          </p:cNvPicPr>
          <p:nvPr/>
        </p:nvPicPr>
        <p:blipFill>
          <a:blip r:embed="rId2"/>
          <a:stretch>
            <a:fillRect/>
          </a:stretch>
        </p:blipFill>
        <p:spPr>
          <a:xfrm>
            <a:off x="0" y="2224786"/>
            <a:ext cx="9144000" cy="2408428"/>
          </a:xfrm>
          <a:prstGeom prst="rect">
            <a:avLst/>
          </a:prstGeom>
        </p:spPr>
      </p:pic>
      <p:sp>
        <p:nvSpPr>
          <p:cNvPr id="4" name="正方形/長方形 3">
            <a:extLst>
              <a:ext uri="{FF2B5EF4-FFF2-40B4-BE49-F238E27FC236}">
                <a16:creationId xmlns:a16="http://schemas.microsoft.com/office/drawing/2014/main" id="{FA42A07D-AFFC-4540-A74D-FECDB7FD2615}"/>
              </a:ext>
            </a:extLst>
          </p:cNvPr>
          <p:cNvSpPr/>
          <p:nvPr/>
        </p:nvSpPr>
        <p:spPr>
          <a:xfrm>
            <a:off x="6638544" y="1993392"/>
            <a:ext cx="2633472"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72BD6EE0-A96A-4336-8AA8-3974F26D0A82}"/>
              </a:ext>
            </a:extLst>
          </p:cNvPr>
          <p:cNvSpPr>
            <a:spLocks noGrp="1"/>
          </p:cNvSpPr>
          <p:nvPr>
            <p:ph type="sldNum" sz="quarter" idx="12"/>
          </p:nvPr>
        </p:nvSpPr>
        <p:spPr/>
        <p:txBody>
          <a:bodyPr/>
          <a:lstStyle/>
          <a:p>
            <a:fld id="{D1FC0ACD-D8B3-4FE0-AFA6-D8BEB04084A7}" type="slidenum">
              <a:rPr kumimoji="1" lang="ja-JP" altLang="en-US" smtClean="0"/>
              <a:t>120</a:t>
            </a:fld>
            <a:endParaRPr kumimoji="1" lang="ja-JP" altLang="en-US"/>
          </a:p>
        </p:txBody>
      </p:sp>
    </p:spTree>
    <p:extLst>
      <p:ext uri="{BB962C8B-B14F-4D97-AF65-F5344CB8AC3E}">
        <p14:creationId xmlns:p14="http://schemas.microsoft.com/office/powerpoint/2010/main" val="39655836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1624D52-B103-409D-9E6A-4DF6B83E873D}"/>
              </a:ext>
            </a:extLst>
          </p:cNvPr>
          <p:cNvPicPr>
            <a:picLocks noChangeAspect="1"/>
          </p:cNvPicPr>
          <p:nvPr/>
        </p:nvPicPr>
        <p:blipFill>
          <a:blip r:embed="rId2"/>
          <a:stretch>
            <a:fillRect/>
          </a:stretch>
        </p:blipFill>
        <p:spPr>
          <a:xfrm>
            <a:off x="1419411" y="1499616"/>
            <a:ext cx="6364941" cy="3895344"/>
          </a:xfrm>
          <a:prstGeom prst="rect">
            <a:avLst/>
          </a:prstGeom>
        </p:spPr>
      </p:pic>
      <p:sp>
        <p:nvSpPr>
          <p:cNvPr id="2" name="スライド番号プレースホルダー 1">
            <a:extLst>
              <a:ext uri="{FF2B5EF4-FFF2-40B4-BE49-F238E27FC236}">
                <a16:creationId xmlns:a16="http://schemas.microsoft.com/office/drawing/2014/main" id="{351F4626-33B4-4ABA-9D25-6191A866D903}"/>
              </a:ext>
            </a:extLst>
          </p:cNvPr>
          <p:cNvSpPr>
            <a:spLocks noGrp="1"/>
          </p:cNvSpPr>
          <p:nvPr>
            <p:ph type="sldNum" sz="quarter" idx="12"/>
          </p:nvPr>
        </p:nvSpPr>
        <p:spPr/>
        <p:txBody>
          <a:bodyPr/>
          <a:lstStyle/>
          <a:p>
            <a:fld id="{D1FC0ACD-D8B3-4FE0-AFA6-D8BEB04084A7}" type="slidenum">
              <a:rPr kumimoji="1" lang="ja-JP" altLang="en-US" smtClean="0"/>
              <a:t>121</a:t>
            </a:fld>
            <a:endParaRPr kumimoji="1" lang="ja-JP" altLang="en-US"/>
          </a:p>
        </p:txBody>
      </p:sp>
    </p:spTree>
    <p:extLst>
      <p:ext uri="{BB962C8B-B14F-4D97-AF65-F5344CB8AC3E}">
        <p14:creationId xmlns:p14="http://schemas.microsoft.com/office/powerpoint/2010/main" val="14742572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526BEF2-AF11-4C79-8BFF-921DDAB6B178}"/>
              </a:ext>
            </a:extLst>
          </p:cNvPr>
          <p:cNvPicPr>
            <a:picLocks noChangeAspect="1"/>
          </p:cNvPicPr>
          <p:nvPr/>
        </p:nvPicPr>
        <p:blipFill>
          <a:blip r:embed="rId2"/>
          <a:stretch>
            <a:fillRect/>
          </a:stretch>
        </p:blipFill>
        <p:spPr>
          <a:xfrm>
            <a:off x="0" y="887604"/>
            <a:ext cx="9144000" cy="5082791"/>
          </a:xfrm>
          <a:prstGeom prst="rect">
            <a:avLst/>
          </a:prstGeom>
        </p:spPr>
      </p:pic>
      <p:sp>
        <p:nvSpPr>
          <p:cNvPr id="2" name="スライド番号プレースホルダー 1">
            <a:extLst>
              <a:ext uri="{FF2B5EF4-FFF2-40B4-BE49-F238E27FC236}">
                <a16:creationId xmlns:a16="http://schemas.microsoft.com/office/drawing/2014/main" id="{F143A10C-A7FA-4867-A474-9073ADF5617A}"/>
              </a:ext>
            </a:extLst>
          </p:cNvPr>
          <p:cNvSpPr>
            <a:spLocks noGrp="1"/>
          </p:cNvSpPr>
          <p:nvPr>
            <p:ph type="sldNum" sz="quarter" idx="12"/>
          </p:nvPr>
        </p:nvSpPr>
        <p:spPr/>
        <p:txBody>
          <a:bodyPr/>
          <a:lstStyle/>
          <a:p>
            <a:fld id="{D1FC0ACD-D8B3-4FE0-AFA6-D8BEB04084A7}" type="slidenum">
              <a:rPr kumimoji="1" lang="ja-JP" altLang="en-US" smtClean="0"/>
              <a:t>122</a:t>
            </a:fld>
            <a:endParaRPr kumimoji="1" lang="ja-JP" altLang="en-US"/>
          </a:p>
        </p:txBody>
      </p:sp>
    </p:spTree>
    <p:extLst>
      <p:ext uri="{BB962C8B-B14F-4D97-AF65-F5344CB8AC3E}">
        <p14:creationId xmlns:p14="http://schemas.microsoft.com/office/powerpoint/2010/main" val="4276078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アメリカは・・・</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394535" y="1604610"/>
            <a:ext cx="8354929" cy="4908197"/>
          </a:xfrm>
        </p:spPr>
        <p:txBody>
          <a:bodyPr>
            <a:normAutofit fontScale="77500" lnSpcReduction="20000"/>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日本にくらべると　監視カメラ市場を　中国勢にかなり荒らされた模様。思惑だった中国市場の席巻は反故に</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以前の　</a:t>
            </a: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Buy American </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より強烈な「国家（情報）安全保障の監視ツール」に格上げして　中国をたたく準備。</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食品防御は　その先兵としての役割が期待されている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83B448D-489F-4D47-80DC-4E26590235B7}"/>
              </a:ext>
            </a:extLst>
          </p:cNvPr>
          <p:cNvSpPr>
            <a:spLocks noGrp="1"/>
          </p:cNvSpPr>
          <p:nvPr>
            <p:ph type="sldNum" sz="quarter" idx="12"/>
          </p:nvPr>
        </p:nvSpPr>
        <p:spPr/>
        <p:txBody>
          <a:bodyPr/>
          <a:lstStyle/>
          <a:p>
            <a:fld id="{D1FC0ACD-D8B3-4FE0-AFA6-D8BEB04084A7}" type="slidenum">
              <a:rPr kumimoji="1" lang="ja-JP" altLang="en-US" smtClean="0"/>
              <a:t>123</a:t>
            </a:fld>
            <a:endParaRPr kumimoji="1" lang="ja-JP" altLang="en-US"/>
          </a:p>
        </p:txBody>
      </p:sp>
    </p:spTree>
    <p:extLst>
      <p:ext uri="{BB962C8B-B14F-4D97-AF65-F5344CB8AC3E}">
        <p14:creationId xmlns:p14="http://schemas.microsoft.com/office/powerpoint/2010/main" val="30868535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
            <a:extLst>
              <a:ext uri="{FF2B5EF4-FFF2-40B4-BE49-F238E27FC236}">
                <a16:creationId xmlns:a16="http://schemas.microsoft.com/office/drawing/2014/main" id="{DC2DE4A6-A0B2-41F9-A3B2-8EFBA31C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97" y="978567"/>
            <a:ext cx="8664410" cy="489284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9291CE4-9018-42E7-8AC2-9B469BAB9B03}"/>
              </a:ext>
            </a:extLst>
          </p:cNvPr>
          <p:cNvSpPr>
            <a:spLocks noGrp="1"/>
          </p:cNvSpPr>
          <p:nvPr>
            <p:ph type="sldNum" sz="quarter" idx="12"/>
          </p:nvPr>
        </p:nvSpPr>
        <p:spPr/>
        <p:txBody>
          <a:bodyPr/>
          <a:lstStyle/>
          <a:p>
            <a:fld id="{D1FC0ACD-D8B3-4FE0-AFA6-D8BEB04084A7}" type="slidenum">
              <a:rPr kumimoji="1" lang="ja-JP" altLang="en-US" smtClean="0"/>
              <a:t>124</a:t>
            </a:fld>
            <a:endParaRPr kumimoji="1" lang="ja-JP" altLang="en-US"/>
          </a:p>
        </p:txBody>
      </p:sp>
    </p:spTree>
    <p:extLst>
      <p:ext uri="{BB962C8B-B14F-4D97-AF65-F5344CB8AC3E}">
        <p14:creationId xmlns:p14="http://schemas.microsoft.com/office/powerpoint/2010/main" val="14675892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社説】トランプ氏より保護主義的なバイデン氏 - WSJ">
            <a:extLst>
              <a:ext uri="{FF2B5EF4-FFF2-40B4-BE49-F238E27FC236}">
                <a16:creationId xmlns:a16="http://schemas.microsoft.com/office/drawing/2014/main" id="{2B6DFD7F-932A-400B-8A1E-8DB540DD6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69" y="281272"/>
            <a:ext cx="8736461" cy="581961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7DBFC62F-8E8F-435C-9405-6F303B74C5E7}"/>
              </a:ext>
            </a:extLst>
          </p:cNvPr>
          <p:cNvSpPr>
            <a:spLocks noGrp="1"/>
          </p:cNvSpPr>
          <p:nvPr>
            <p:ph type="sldNum" sz="quarter" idx="12"/>
          </p:nvPr>
        </p:nvSpPr>
        <p:spPr/>
        <p:txBody>
          <a:bodyPr/>
          <a:lstStyle/>
          <a:p>
            <a:fld id="{D1FC0ACD-D8B3-4FE0-AFA6-D8BEB04084A7}" type="slidenum">
              <a:rPr kumimoji="1" lang="ja-JP" altLang="en-US" smtClean="0"/>
              <a:t>125</a:t>
            </a:fld>
            <a:endParaRPr kumimoji="1" lang="ja-JP" altLang="en-US"/>
          </a:p>
        </p:txBody>
      </p:sp>
    </p:spTree>
    <p:extLst>
      <p:ext uri="{BB962C8B-B14F-4D97-AF65-F5344CB8AC3E}">
        <p14:creationId xmlns:p14="http://schemas.microsoft.com/office/powerpoint/2010/main" val="37314041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fontScale="90000"/>
          </a:bodyPr>
          <a:lstStyle/>
          <a:p>
            <a:r>
              <a:rPr kumimoji="1" lang="ja-JP" altLang="en-US" sz="6000" dirty="0">
                <a:latin typeface="BIZ UDPゴシック" panose="020B0400000000000000" pitchFamily="50" charset="-128"/>
                <a:ea typeface="BIZ UDPゴシック" panose="020B0400000000000000" pitchFamily="50" charset="-128"/>
              </a:rPr>
              <a:t>アメリカはもともとパクスアメリカーナ</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949803"/>
            <a:ext cx="8329820" cy="4257123"/>
          </a:xfrm>
        </p:spPr>
        <p:txBody>
          <a:bodyPr>
            <a:normAutofit/>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ユニバーサル単位系からの「実質上」離脱</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ISO</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との距離</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10FD1F5-AB85-4EF8-AA0F-4C4F83C78994}"/>
              </a:ext>
            </a:extLst>
          </p:cNvPr>
          <p:cNvSpPr>
            <a:spLocks noGrp="1"/>
          </p:cNvSpPr>
          <p:nvPr>
            <p:ph type="sldNum" sz="quarter" idx="12"/>
          </p:nvPr>
        </p:nvSpPr>
        <p:spPr/>
        <p:txBody>
          <a:bodyPr/>
          <a:lstStyle/>
          <a:p>
            <a:fld id="{D1FC0ACD-D8B3-4FE0-AFA6-D8BEB04084A7}" type="slidenum">
              <a:rPr kumimoji="1" lang="ja-JP" altLang="en-US" smtClean="0"/>
              <a:t>126</a:t>
            </a:fld>
            <a:endParaRPr kumimoji="1" lang="ja-JP" altLang="en-US"/>
          </a:p>
        </p:txBody>
      </p:sp>
    </p:spTree>
    <p:extLst>
      <p:ext uri="{BB962C8B-B14F-4D97-AF65-F5344CB8AC3E}">
        <p14:creationId xmlns:p14="http://schemas.microsoft.com/office/powerpoint/2010/main" val="29004856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AF1805-6CF2-4719-A956-9B269E875FFA}"/>
              </a:ext>
            </a:extLst>
          </p:cNvPr>
          <p:cNvPicPr>
            <a:picLocks noChangeAspect="1"/>
          </p:cNvPicPr>
          <p:nvPr/>
        </p:nvPicPr>
        <p:blipFill>
          <a:blip r:embed="rId2"/>
          <a:stretch>
            <a:fillRect/>
          </a:stretch>
        </p:blipFill>
        <p:spPr>
          <a:xfrm>
            <a:off x="2928937" y="614362"/>
            <a:ext cx="3286125" cy="5629275"/>
          </a:xfrm>
          <a:prstGeom prst="rect">
            <a:avLst/>
          </a:prstGeom>
        </p:spPr>
      </p:pic>
      <p:sp>
        <p:nvSpPr>
          <p:cNvPr id="2" name="スライド番号プレースホルダー 1">
            <a:extLst>
              <a:ext uri="{FF2B5EF4-FFF2-40B4-BE49-F238E27FC236}">
                <a16:creationId xmlns:a16="http://schemas.microsoft.com/office/drawing/2014/main" id="{DC303039-CDB2-414D-AAF3-C810E9B07151}"/>
              </a:ext>
            </a:extLst>
          </p:cNvPr>
          <p:cNvSpPr>
            <a:spLocks noGrp="1"/>
          </p:cNvSpPr>
          <p:nvPr>
            <p:ph type="sldNum" sz="quarter" idx="12"/>
          </p:nvPr>
        </p:nvSpPr>
        <p:spPr/>
        <p:txBody>
          <a:bodyPr/>
          <a:lstStyle/>
          <a:p>
            <a:fld id="{D1FC0ACD-D8B3-4FE0-AFA6-D8BEB04084A7}" type="slidenum">
              <a:rPr kumimoji="1" lang="ja-JP" altLang="en-US" smtClean="0"/>
              <a:t>127</a:t>
            </a:fld>
            <a:endParaRPr kumimoji="1" lang="ja-JP" altLang="en-US"/>
          </a:p>
        </p:txBody>
      </p:sp>
    </p:spTree>
    <p:extLst>
      <p:ext uri="{BB962C8B-B14F-4D97-AF65-F5344CB8AC3E}">
        <p14:creationId xmlns:p14="http://schemas.microsoft.com/office/powerpoint/2010/main" val="5731278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08DC49-C3E7-47B6-823B-49EC6DC8747A}"/>
              </a:ext>
            </a:extLst>
          </p:cNvPr>
          <p:cNvPicPr>
            <a:picLocks noChangeAspect="1"/>
          </p:cNvPicPr>
          <p:nvPr/>
        </p:nvPicPr>
        <p:blipFill>
          <a:blip r:embed="rId2"/>
          <a:stretch>
            <a:fillRect/>
          </a:stretch>
        </p:blipFill>
        <p:spPr>
          <a:xfrm>
            <a:off x="0" y="1840702"/>
            <a:ext cx="9144000" cy="3176596"/>
          </a:xfrm>
          <a:prstGeom prst="rect">
            <a:avLst/>
          </a:prstGeom>
        </p:spPr>
      </p:pic>
      <p:sp>
        <p:nvSpPr>
          <p:cNvPr id="2" name="スライド番号プレースホルダー 1">
            <a:extLst>
              <a:ext uri="{FF2B5EF4-FFF2-40B4-BE49-F238E27FC236}">
                <a16:creationId xmlns:a16="http://schemas.microsoft.com/office/drawing/2014/main" id="{2B1C73C0-6767-4CA9-BAA9-34F2354F11A2}"/>
              </a:ext>
            </a:extLst>
          </p:cNvPr>
          <p:cNvSpPr>
            <a:spLocks noGrp="1"/>
          </p:cNvSpPr>
          <p:nvPr>
            <p:ph type="sldNum" sz="quarter" idx="12"/>
          </p:nvPr>
        </p:nvSpPr>
        <p:spPr/>
        <p:txBody>
          <a:bodyPr/>
          <a:lstStyle/>
          <a:p>
            <a:fld id="{D1FC0ACD-D8B3-4FE0-AFA6-D8BEB04084A7}" type="slidenum">
              <a:rPr kumimoji="1" lang="ja-JP" altLang="en-US" smtClean="0"/>
              <a:t>128</a:t>
            </a:fld>
            <a:endParaRPr kumimoji="1" lang="ja-JP" altLang="en-US"/>
          </a:p>
        </p:txBody>
      </p:sp>
    </p:spTree>
    <p:extLst>
      <p:ext uri="{BB962C8B-B14F-4D97-AF65-F5344CB8AC3E}">
        <p14:creationId xmlns:p14="http://schemas.microsoft.com/office/powerpoint/2010/main" val="41787229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AEE958F-4B1C-4FF7-B0C1-1C4A8A9C2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9144000" cy="42291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002CDC4-ED92-4422-A55D-6AF0E95AAAD9}"/>
              </a:ext>
            </a:extLst>
          </p:cNvPr>
          <p:cNvSpPr txBox="1"/>
          <p:nvPr/>
        </p:nvSpPr>
        <p:spPr>
          <a:xfrm>
            <a:off x="953912" y="5543550"/>
            <a:ext cx="7603066" cy="923330"/>
          </a:xfrm>
          <a:prstGeom prst="rect">
            <a:avLst/>
          </a:prstGeom>
          <a:noFill/>
        </p:spPr>
        <p:txBody>
          <a:bodyPr wrap="square">
            <a:spAutoFit/>
          </a:bodyPr>
          <a:lstStyle/>
          <a:p>
            <a:r>
              <a:rPr lang="en-US" altLang="ja-JP" b="0" i="0" dirty="0">
                <a:solidFill>
                  <a:srgbClr val="202122"/>
                </a:solidFill>
                <a:effectLst/>
                <a:latin typeface="Arial" panose="020B0604020202020204" pitchFamily="34" charset="0"/>
              </a:rPr>
              <a:t>ISO</a:t>
            </a:r>
            <a:r>
              <a:rPr lang="ja-JP" altLang="en-US" b="0" i="0" dirty="0">
                <a:solidFill>
                  <a:srgbClr val="202122"/>
                </a:solidFill>
                <a:effectLst/>
                <a:latin typeface="Arial" panose="020B0604020202020204" pitchFamily="34" charset="0"/>
              </a:rPr>
              <a:t>会員国の地図。</a:t>
            </a:r>
            <a:r>
              <a:rPr lang="ja-JP" altLang="en-US" b="0" i="0" dirty="0">
                <a:solidFill>
                  <a:srgbClr val="008000"/>
                </a:solidFill>
                <a:effectLst/>
                <a:latin typeface="Arial" panose="020B0604020202020204" pitchFamily="34" charset="0"/>
              </a:rPr>
              <a:t>■</a:t>
            </a:r>
            <a:r>
              <a:rPr lang="ja-JP" altLang="en-US" b="0" i="0" dirty="0">
                <a:solidFill>
                  <a:srgbClr val="202122"/>
                </a:solidFill>
                <a:effectLst/>
                <a:latin typeface="Arial" panose="020B0604020202020204" pitchFamily="34" charset="0"/>
              </a:rPr>
              <a:t>緑が会員団体 </a:t>
            </a:r>
            <a:r>
              <a:rPr lang="en-US" altLang="ja-JP" b="0" i="0" dirty="0">
                <a:solidFill>
                  <a:srgbClr val="202122"/>
                </a:solidFill>
                <a:effectLst/>
                <a:latin typeface="Arial" panose="020B0604020202020204" pitchFamily="34" charset="0"/>
              </a:rPr>
              <a:t>(members)</a:t>
            </a:r>
            <a:r>
              <a:rPr lang="ja-JP" altLang="en-US" b="0" i="0" dirty="0">
                <a:solidFill>
                  <a:srgbClr val="202122"/>
                </a:solidFill>
                <a:effectLst/>
                <a:latin typeface="Arial" panose="020B0604020202020204" pitchFamily="34" charset="0"/>
              </a:rPr>
              <a:t>。</a:t>
            </a:r>
            <a:r>
              <a:rPr lang="ja-JP" altLang="en-US" b="0" i="0" dirty="0">
                <a:solidFill>
                  <a:srgbClr val="000000"/>
                </a:solidFill>
                <a:effectLst/>
                <a:latin typeface="Arial" panose="020B0604020202020204" pitchFamily="34" charset="0"/>
              </a:rPr>
              <a:t>■</a:t>
            </a:r>
            <a:r>
              <a:rPr lang="ja-JP" altLang="en-US" b="0" i="0" dirty="0">
                <a:solidFill>
                  <a:srgbClr val="202122"/>
                </a:solidFill>
                <a:effectLst/>
                <a:latin typeface="Arial" panose="020B0604020202020204" pitchFamily="34" charset="0"/>
              </a:rPr>
              <a:t>黒は非会員国。 </a:t>
            </a:r>
            <a:r>
              <a:rPr lang="ja-JP" altLang="en-US" b="0" i="0" dirty="0">
                <a:solidFill>
                  <a:srgbClr val="C0C000"/>
                </a:solidFill>
                <a:effectLst/>
                <a:latin typeface="Arial" panose="020B0604020202020204" pitchFamily="34" charset="0"/>
              </a:rPr>
              <a:t>■</a:t>
            </a:r>
            <a:r>
              <a:rPr lang="ja-JP" altLang="en-US" b="0" i="0" dirty="0">
                <a:solidFill>
                  <a:srgbClr val="202122"/>
                </a:solidFill>
                <a:effectLst/>
                <a:latin typeface="Arial" panose="020B0604020202020204" pitchFamily="34" charset="0"/>
              </a:rPr>
              <a:t>黄色は標準活動がまだ進展していない国（通信会員）。 </a:t>
            </a:r>
            <a:r>
              <a:rPr lang="ja-JP" altLang="en-US" b="0" i="0" dirty="0">
                <a:solidFill>
                  <a:srgbClr val="FF0000"/>
                </a:solidFill>
                <a:effectLst/>
                <a:latin typeface="Arial" panose="020B0604020202020204" pitchFamily="34" charset="0"/>
              </a:rPr>
              <a:t>■</a:t>
            </a:r>
            <a:r>
              <a:rPr lang="ja-JP" altLang="en-US" b="0" i="0" dirty="0">
                <a:solidFill>
                  <a:srgbClr val="202122"/>
                </a:solidFill>
                <a:effectLst/>
                <a:latin typeface="Arial" panose="020B0604020202020204" pitchFamily="34" charset="0"/>
              </a:rPr>
              <a:t>赤は経済活動が非常に小規模な国（購読会員）</a:t>
            </a:r>
            <a:r>
              <a:rPr lang="en-US" altLang="ja-JP" b="0" i="0" u="none" strike="noStrike" baseline="30000" dirty="0">
                <a:solidFill>
                  <a:srgbClr val="0645AD"/>
                </a:solidFill>
                <a:effectLst/>
                <a:latin typeface="Arial" panose="020B0604020202020204" pitchFamily="34" charset="0"/>
                <a:hlinkClick r:id="rId3"/>
              </a:rPr>
              <a:t>[17]</a:t>
            </a:r>
            <a:r>
              <a:rPr lang="ja-JP" altLang="en-US" b="0" i="0" dirty="0">
                <a:solidFill>
                  <a:srgbClr val="202122"/>
                </a:solidFill>
                <a:effectLst/>
                <a:latin typeface="Arial" panose="020B0604020202020204" pitchFamily="34" charset="0"/>
              </a:rPr>
              <a:t>。</a:t>
            </a:r>
            <a:endParaRPr lang="ja-JP" altLang="en-US" dirty="0"/>
          </a:p>
        </p:txBody>
      </p:sp>
      <p:sp>
        <p:nvSpPr>
          <p:cNvPr id="2" name="スライド番号プレースホルダー 1">
            <a:extLst>
              <a:ext uri="{FF2B5EF4-FFF2-40B4-BE49-F238E27FC236}">
                <a16:creationId xmlns:a16="http://schemas.microsoft.com/office/drawing/2014/main" id="{C94632D4-11CD-454A-B623-14E0419824D8}"/>
              </a:ext>
            </a:extLst>
          </p:cNvPr>
          <p:cNvSpPr>
            <a:spLocks noGrp="1"/>
          </p:cNvSpPr>
          <p:nvPr>
            <p:ph type="sldNum" sz="quarter" idx="12"/>
          </p:nvPr>
        </p:nvSpPr>
        <p:spPr/>
        <p:txBody>
          <a:bodyPr/>
          <a:lstStyle/>
          <a:p>
            <a:fld id="{D1FC0ACD-D8B3-4FE0-AFA6-D8BEB04084A7}" type="slidenum">
              <a:rPr kumimoji="1" lang="ja-JP" altLang="en-US" smtClean="0"/>
              <a:t>129</a:t>
            </a:fld>
            <a:endParaRPr kumimoji="1" lang="ja-JP" altLang="en-US"/>
          </a:p>
        </p:txBody>
      </p:sp>
    </p:spTree>
    <p:extLst>
      <p:ext uri="{BB962C8B-B14F-4D97-AF65-F5344CB8AC3E}">
        <p14:creationId xmlns:p14="http://schemas.microsoft.com/office/powerpoint/2010/main" val="425812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297393"/>
            <a:ext cx="7886700" cy="1325563"/>
          </a:xfrm>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イギリス　</a:t>
            </a:r>
            <a:r>
              <a:rPr kumimoji="1" lang="en-US" altLang="ja-JP" sz="6000" dirty="0">
                <a:latin typeface="BIZ UDPゴシック" panose="020B0400000000000000" pitchFamily="50" charset="-128"/>
                <a:ea typeface="BIZ UDPゴシック" panose="020B0400000000000000" pitchFamily="50" charset="-128"/>
              </a:rPr>
              <a:t>PAS96 </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825625"/>
            <a:ext cx="8329820" cy="4257123"/>
          </a:xfrm>
        </p:spPr>
        <p:txBody>
          <a:bodyPr>
            <a:normAutofit/>
          </a:bodyPr>
          <a:lstStyle/>
          <a:p>
            <a:pPr>
              <a:lnSpc>
                <a:spcPct val="150000"/>
              </a:lnSpc>
            </a:pPr>
            <a:r>
              <a:rPr kumimoji="1" lang="ja-JP" altLang="en-US" sz="3600" dirty="0">
                <a:latin typeface="BIZ UDPゴシック" panose="020B0400000000000000" pitchFamily="50" charset="-128"/>
                <a:ea typeface="BIZ UDPゴシック" panose="020B0400000000000000" pitchFamily="50" charset="-128"/>
              </a:rPr>
              <a:t>地理的に（最も）</a:t>
            </a:r>
            <a:r>
              <a:rPr lang="ja-JP" altLang="en-US" sz="3600" dirty="0">
                <a:latin typeface="BIZ UDPゴシック" panose="020B0400000000000000" pitchFamily="50" charset="-128"/>
                <a:ea typeface="BIZ UDPゴシック" panose="020B0400000000000000" pitchFamily="50" charset="-128"/>
              </a:rPr>
              <a:t>限定</a:t>
            </a:r>
            <a:r>
              <a:rPr kumimoji="1" lang="ja-JP" altLang="en-US" sz="3600" dirty="0">
                <a:latin typeface="BIZ UDPゴシック" panose="020B0400000000000000" pitchFamily="50" charset="-128"/>
                <a:ea typeface="BIZ UDPゴシック" panose="020B0400000000000000" pitchFamily="50" charset="-128"/>
              </a:rPr>
              <a:t>されている</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en-US" altLang="ja-JP" sz="3600" dirty="0">
                <a:latin typeface="BIZ UDPゴシック" panose="020B0400000000000000" pitchFamily="50" charset="-128"/>
                <a:ea typeface="BIZ UDPゴシック" panose="020B0400000000000000" pitchFamily="50" charset="-128"/>
              </a:rPr>
              <a:t>TACCP</a:t>
            </a:r>
          </a:p>
          <a:p>
            <a:pPr>
              <a:lnSpc>
                <a:spcPct val="150000"/>
              </a:lnSpc>
            </a:pPr>
            <a:r>
              <a:rPr lang="ja-JP" altLang="en-US" sz="3600" dirty="0">
                <a:latin typeface="BIZ UDPゴシック" panose="020B0400000000000000" pitchFamily="50" charset="-128"/>
                <a:ea typeface="BIZ UDPゴシック" panose="020B0400000000000000" pitchFamily="50" charset="-128"/>
              </a:rPr>
              <a:t>「経済的な動機による混入」も</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犯人像の描写に注力</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BE2AA25C-208F-42D8-8C06-E4416B904BE3}"/>
              </a:ext>
            </a:extLst>
          </p:cNvPr>
          <p:cNvSpPr>
            <a:spLocks noGrp="1"/>
          </p:cNvSpPr>
          <p:nvPr>
            <p:ph type="sldNum" sz="quarter" idx="12"/>
          </p:nvPr>
        </p:nvSpPr>
        <p:spPr/>
        <p:txBody>
          <a:bodyPr/>
          <a:lstStyle/>
          <a:p>
            <a:fld id="{D1FC0ACD-D8B3-4FE0-AFA6-D8BEB04084A7}" type="slidenum">
              <a:rPr kumimoji="1" lang="ja-JP" altLang="en-US" smtClean="0"/>
              <a:t>13</a:t>
            </a:fld>
            <a:endParaRPr kumimoji="1" lang="ja-JP" altLang="en-US"/>
          </a:p>
        </p:txBody>
      </p:sp>
    </p:spTree>
    <p:extLst>
      <p:ext uri="{BB962C8B-B14F-4D97-AF65-F5344CB8AC3E}">
        <p14:creationId xmlns:p14="http://schemas.microsoft.com/office/powerpoint/2010/main" val="14697452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2429874-4163-4BC2-8A83-4F7AB851B321}"/>
              </a:ext>
            </a:extLst>
          </p:cNvPr>
          <p:cNvSpPr txBox="1"/>
          <p:nvPr/>
        </p:nvSpPr>
        <p:spPr>
          <a:xfrm>
            <a:off x="6138736" y="202163"/>
            <a:ext cx="1661032"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dirty="0"/>
              <a:t>ISO9001</a:t>
            </a:r>
            <a:r>
              <a:rPr kumimoji="1" lang="ja-JP" altLang="en-US" dirty="0"/>
              <a:t>認証数</a:t>
            </a:r>
          </a:p>
        </p:txBody>
      </p:sp>
      <p:pic>
        <p:nvPicPr>
          <p:cNvPr id="6" name="図 5">
            <a:extLst>
              <a:ext uri="{FF2B5EF4-FFF2-40B4-BE49-F238E27FC236}">
                <a16:creationId xmlns:a16="http://schemas.microsoft.com/office/drawing/2014/main" id="{DF3F9B6B-FD0A-4B7D-BD63-0DD45F480A2D}"/>
              </a:ext>
            </a:extLst>
          </p:cNvPr>
          <p:cNvPicPr>
            <a:picLocks noChangeAspect="1"/>
          </p:cNvPicPr>
          <p:nvPr/>
        </p:nvPicPr>
        <p:blipFill>
          <a:blip r:embed="rId2"/>
          <a:stretch>
            <a:fillRect/>
          </a:stretch>
        </p:blipFill>
        <p:spPr>
          <a:xfrm>
            <a:off x="2000250" y="809625"/>
            <a:ext cx="5143500" cy="5238750"/>
          </a:xfrm>
          <a:prstGeom prst="rect">
            <a:avLst/>
          </a:prstGeom>
        </p:spPr>
      </p:pic>
      <p:sp>
        <p:nvSpPr>
          <p:cNvPr id="8" name="四角形: 角を丸くする 7">
            <a:extLst>
              <a:ext uri="{FF2B5EF4-FFF2-40B4-BE49-F238E27FC236}">
                <a16:creationId xmlns:a16="http://schemas.microsoft.com/office/drawing/2014/main" id="{D1462EA6-DAB7-4034-873B-FD143789D084}"/>
              </a:ext>
            </a:extLst>
          </p:cNvPr>
          <p:cNvSpPr/>
          <p:nvPr/>
        </p:nvSpPr>
        <p:spPr>
          <a:xfrm>
            <a:off x="1738489" y="2641599"/>
            <a:ext cx="5667022" cy="2596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D53EB58E-EE00-4F45-B4EF-3B4EFDDE890F}"/>
              </a:ext>
            </a:extLst>
          </p:cNvPr>
          <p:cNvSpPr>
            <a:spLocks noGrp="1"/>
          </p:cNvSpPr>
          <p:nvPr>
            <p:ph type="sldNum" sz="quarter" idx="12"/>
          </p:nvPr>
        </p:nvSpPr>
        <p:spPr/>
        <p:txBody>
          <a:bodyPr/>
          <a:lstStyle/>
          <a:p>
            <a:fld id="{D1FC0ACD-D8B3-4FE0-AFA6-D8BEB04084A7}" type="slidenum">
              <a:rPr kumimoji="1" lang="ja-JP" altLang="en-US" smtClean="0"/>
              <a:t>130</a:t>
            </a:fld>
            <a:endParaRPr kumimoji="1" lang="ja-JP" altLang="en-US"/>
          </a:p>
        </p:txBody>
      </p:sp>
    </p:spTree>
    <p:extLst>
      <p:ext uri="{BB962C8B-B14F-4D97-AF65-F5344CB8AC3E}">
        <p14:creationId xmlns:p14="http://schemas.microsoft.com/office/powerpoint/2010/main" val="35365661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7D812D-5DB4-46D7-B96A-CEC10395B394}"/>
              </a:ext>
            </a:extLst>
          </p:cNvPr>
          <p:cNvPicPr>
            <a:picLocks noChangeAspect="1"/>
          </p:cNvPicPr>
          <p:nvPr/>
        </p:nvPicPr>
        <p:blipFill>
          <a:blip r:embed="rId2"/>
          <a:stretch>
            <a:fillRect/>
          </a:stretch>
        </p:blipFill>
        <p:spPr>
          <a:xfrm>
            <a:off x="1237051" y="518230"/>
            <a:ext cx="6987949" cy="5821539"/>
          </a:xfrm>
          <a:prstGeom prst="rect">
            <a:avLst/>
          </a:prstGeom>
        </p:spPr>
      </p:pic>
      <p:sp>
        <p:nvSpPr>
          <p:cNvPr id="4" name="テキスト ボックス 3">
            <a:extLst>
              <a:ext uri="{FF2B5EF4-FFF2-40B4-BE49-F238E27FC236}">
                <a16:creationId xmlns:a16="http://schemas.microsoft.com/office/drawing/2014/main" id="{995F9058-BF4E-4F67-AAF5-C6E1920E27A1}"/>
              </a:ext>
            </a:extLst>
          </p:cNvPr>
          <p:cNvSpPr txBox="1"/>
          <p:nvPr/>
        </p:nvSpPr>
        <p:spPr>
          <a:xfrm>
            <a:off x="500778" y="132316"/>
            <a:ext cx="3647152"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中国はアメリカの覇権主義に反抗</a:t>
            </a:r>
            <a:endParaRPr kumimoji="1" lang="en-US" altLang="ja-JP" dirty="0"/>
          </a:p>
        </p:txBody>
      </p:sp>
      <p:sp>
        <p:nvSpPr>
          <p:cNvPr id="2" name="スライド番号プレースホルダー 1">
            <a:extLst>
              <a:ext uri="{FF2B5EF4-FFF2-40B4-BE49-F238E27FC236}">
                <a16:creationId xmlns:a16="http://schemas.microsoft.com/office/drawing/2014/main" id="{3297B12D-350A-43BF-A927-C2AD755F3516}"/>
              </a:ext>
            </a:extLst>
          </p:cNvPr>
          <p:cNvSpPr>
            <a:spLocks noGrp="1"/>
          </p:cNvSpPr>
          <p:nvPr>
            <p:ph type="sldNum" sz="quarter" idx="12"/>
          </p:nvPr>
        </p:nvSpPr>
        <p:spPr/>
        <p:txBody>
          <a:bodyPr/>
          <a:lstStyle/>
          <a:p>
            <a:fld id="{D1FC0ACD-D8B3-4FE0-AFA6-D8BEB04084A7}" type="slidenum">
              <a:rPr kumimoji="1" lang="ja-JP" altLang="en-US" smtClean="0"/>
              <a:t>131</a:t>
            </a:fld>
            <a:endParaRPr kumimoji="1" lang="ja-JP" altLang="en-US"/>
          </a:p>
        </p:txBody>
      </p:sp>
    </p:spTree>
    <p:extLst>
      <p:ext uri="{BB962C8B-B14F-4D97-AF65-F5344CB8AC3E}">
        <p14:creationId xmlns:p14="http://schemas.microsoft.com/office/powerpoint/2010/main" val="23120926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4E41170-2E30-44B3-96F5-90544E9DB8B6}"/>
              </a:ext>
            </a:extLst>
          </p:cNvPr>
          <p:cNvPicPr>
            <a:picLocks noChangeAspect="1"/>
          </p:cNvPicPr>
          <p:nvPr/>
        </p:nvPicPr>
        <p:blipFill>
          <a:blip r:embed="rId2"/>
          <a:stretch>
            <a:fillRect/>
          </a:stretch>
        </p:blipFill>
        <p:spPr>
          <a:xfrm>
            <a:off x="3069773" y="1669049"/>
            <a:ext cx="3461656" cy="4494633"/>
          </a:xfrm>
          <a:prstGeom prst="rect">
            <a:avLst/>
          </a:prstGeom>
        </p:spPr>
      </p:pic>
      <p:sp>
        <p:nvSpPr>
          <p:cNvPr id="4" name="テキスト ボックス 3">
            <a:extLst>
              <a:ext uri="{FF2B5EF4-FFF2-40B4-BE49-F238E27FC236}">
                <a16:creationId xmlns:a16="http://schemas.microsoft.com/office/drawing/2014/main" id="{2457F468-412C-4FB9-AB3C-0CC1826AA3ED}"/>
              </a:ext>
            </a:extLst>
          </p:cNvPr>
          <p:cNvSpPr txBox="1"/>
          <p:nvPr/>
        </p:nvSpPr>
        <p:spPr>
          <a:xfrm>
            <a:off x="924848" y="267477"/>
            <a:ext cx="4288290"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チャイナ</a:t>
            </a:r>
            <a:r>
              <a:rPr kumimoji="1" lang="en-US" altLang="ja-JP" dirty="0"/>
              <a:t>HACCP</a:t>
            </a:r>
            <a:r>
              <a:rPr kumimoji="1" lang="ja-JP" altLang="en-US" dirty="0"/>
              <a:t>には食品防御条項がない</a:t>
            </a:r>
            <a:endParaRPr kumimoji="1" lang="en-US" altLang="ja-JP" dirty="0"/>
          </a:p>
        </p:txBody>
      </p:sp>
      <p:sp>
        <p:nvSpPr>
          <p:cNvPr id="2" name="スライド番号プレースホルダー 1">
            <a:extLst>
              <a:ext uri="{FF2B5EF4-FFF2-40B4-BE49-F238E27FC236}">
                <a16:creationId xmlns:a16="http://schemas.microsoft.com/office/drawing/2014/main" id="{6C82F3EA-F311-4DF2-9755-3826A55757C7}"/>
              </a:ext>
            </a:extLst>
          </p:cNvPr>
          <p:cNvSpPr>
            <a:spLocks noGrp="1"/>
          </p:cNvSpPr>
          <p:nvPr>
            <p:ph type="sldNum" sz="quarter" idx="12"/>
          </p:nvPr>
        </p:nvSpPr>
        <p:spPr/>
        <p:txBody>
          <a:bodyPr/>
          <a:lstStyle/>
          <a:p>
            <a:fld id="{D1FC0ACD-D8B3-4FE0-AFA6-D8BEB04084A7}" type="slidenum">
              <a:rPr kumimoji="1" lang="ja-JP" altLang="en-US" smtClean="0"/>
              <a:t>132</a:t>
            </a:fld>
            <a:endParaRPr kumimoji="1" lang="ja-JP" altLang="en-US"/>
          </a:p>
        </p:txBody>
      </p:sp>
    </p:spTree>
    <p:extLst>
      <p:ext uri="{BB962C8B-B14F-4D97-AF65-F5344CB8AC3E}">
        <p14:creationId xmlns:p14="http://schemas.microsoft.com/office/powerpoint/2010/main" val="1515047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BCF0CE-5491-4761-B201-F1D49956F791}"/>
              </a:ext>
            </a:extLst>
          </p:cNvPr>
          <p:cNvPicPr>
            <a:picLocks noChangeAspect="1"/>
          </p:cNvPicPr>
          <p:nvPr/>
        </p:nvPicPr>
        <p:blipFill>
          <a:blip r:embed="rId2"/>
          <a:stretch>
            <a:fillRect/>
          </a:stretch>
        </p:blipFill>
        <p:spPr>
          <a:xfrm>
            <a:off x="113917" y="1001146"/>
            <a:ext cx="8916165" cy="4855708"/>
          </a:xfrm>
          <a:prstGeom prst="rect">
            <a:avLst/>
          </a:prstGeom>
        </p:spPr>
      </p:pic>
      <p:sp>
        <p:nvSpPr>
          <p:cNvPr id="4" name="テキスト ボックス 3">
            <a:extLst>
              <a:ext uri="{FF2B5EF4-FFF2-40B4-BE49-F238E27FC236}">
                <a16:creationId xmlns:a16="http://schemas.microsoft.com/office/drawing/2014/main" id="{9B5F770A-3307-4141-BADA-8D45A28EF78C}"/>
              </a:ext>
            </a:extLst>
          </p:cNvPr>
          <p:cNvSpPr txBox="1"/>
          <p:nvPr/>
        </p:nvSpPr>
        <p:spPr>
          <a:xfrm>
            <a:off x="924848" y="267477"/>
            <a:ext cx="3962944"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dirty="0"/>
              <a:t>ISO</a:t>
            </a:r>
            <a:r>
              <a:rPr kumimoji="1" lang="ja-JP" altLang="en-US" dirty="0"/>
              <a:t>は食品防御をいれようとはしない</a:t>
            </a:r>
            <a:endParaRPr kumimoji="1" lang="en-US" altLang="ja-JP" dirty="0"/>
          </a:p>
        </p:txBody>
      </p:sp>
      <p:sp>
        <p:nvSpPr>
          <p:cNvPr id="2" name="スライド番号プレースホルダー 1">
            <a:extLst>
              <a:ext uri="{FF2B5EF4-FFF2-40B4-BE49-F238E27FC236}">
                <a16:creationId xmlns:a16="http://schemas.microsoft.com/office/drawing/2014/main" id="{B4FEAA03-2583-42CE-B807-BCAD26A402C3}"/>
              </a:ext>
            </a:extLst>
          </p:cNvPr>
          <p:cNvSpPr>
            <a:spLocks noGrp="1"/>
          </p:cNvSpPr>
          <p:nvPr>
            <p:ph type="sldNum" sz="quarter" idx="12"/>
          </p:nvPr>
        </p:nvSpPr>
        <p:spPr/>
        <p:txBody>
          <a:bodyPr/>
          <a:lstStyle/>
          <a:p>
            <a:fld id="{D1FC0ACD-D8B3-4FE0-AFA6-D8BEB04084A7}" type="slidenum">
              <a:rPr kumimoji="1" lang="ja-JP" altLang="en-US" smtClean="0"/>
              <a:t>133</a:t>
            </a:fld>
            <a:endParaRPr kumimoji="1" lang="ja-JP" altLang="en-US"/>
          </a:p>
        </p:txBody>
      </p:sp>
    </p:spTree>
    <p:extLst>
      <p:ext uri="{BB962C8B-B14F-4D97-AF65-F5344CB8AC3E}">
        <p14:creationId xmlns:p14="http://schemas.microsoft.com/office/powerpoint/2010/main" val="4937507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B3ED73-26D6-4F24-986A-5254420AAEAC}"/>
              </a:ext>
            </a:extLst>
          </p:cNvPr>
          <p:cNvPicPr>
            <a:picLocks noChangeAspect="1"/>
          </p:cNvPicPr>
          <p:nvPr/>
        </p:nvPicPr>
        <p:blipFill>
          <a:blip r:embed="rId2"/>
          <a:stretch>
            <a:fillRect/>
          </a:stretch>
        </p:blipFill>
        <p:spPr>
          <a:xfrm>
            <a:off x="669234" y="967339"/>
            <a:ext cx="7334587" cy="5623184"/>
          </a:xfrm>
          <a:prstGeom prst="rect">
            <a:avLst/>
          </a:prstGeom>
        </p:spPr>
      </p:pic>
      <p:sp>
        <p:nvSpPr>
          <p:cNvPr id="4" name="テキスト ボックス 3">
            <a:extLst>
              <a:ext uri="{FF2B5EF4-FFF2-40B4-BE49-F238E27FC236}">
                <a16:creationId xmlns:a16="http://schemas.microsoft.com/office/drawing/2014/main" id="{F8C207A1-6EE1-4E1A-8D89-5AE8EB3AF9B6}"/>
              </a:ext>
            </a:extLst>
          </p:cNvPr>
          <p:cNvSpPr txBox="1"/>
          <p:nvPr/>
        </p:nvSpPr>
        <p:spPr>
          <a:xfrm>
            <a:off x="924848" y="267477"/>
            <a:ext cx="4249433"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dirty="0"/>
              <a:t>BRC</a:t>
            </a:r>
            <a:r>
              <a:rPr kumimoji="1" lang="ja-JP" altLang="en-US" dirty="0"/>
              <a:t>は巧妙に食品防御項目をあいまい化</a:t>
            </a:r>
            <a:endParaRPr kumimoji="1" lang="en-US" altLang="ja-JP" dirty="0"/>
          </a:p>
        </p:txBody>
      </p:sp>
      <p:sp>
        <p:nvSpPr>
          <p:cNvPr id="2" name="スライド番号プレースホルダー 1">
            <a:extLst>
              <a:ext uri="{FF2B5EF4-FFF2-40B4-BE49-F238E27FC236}">
                <a16:creationId xmlns:a16="http://schemas.microsoft.com/office/drawing/2014/main" id="{5BA8EBBB-69B1-4C91-8C73-0AABD8B077D9}"/>
              </a:ext>
            </a:extLst>
          </p:cNvPr>
          <p:cNvSpPr>
            <a:spLocks noGrp="1"/>
          </p:cNvSpPr>
          <p:nvPr>
            <p:ph type="sldNum" sz="quarter" idx="12"/>
          </p:nvPr>
        </p:nvSpPr>
        <p:spPr/>
        <p:txBody>
          <a:bodyPr/>
          <a:lstStyle/>
          <a:p>
            <a:fld id="{D1FC0ACD-D8B3-4FE0-AFA6-D8BEB04084A7}" type="slidenum">
              <a:rPr kumimoji="1" lang="ja-JP" altLang="en-US" smtClean="0"/>
              <a:t>134</a:t>
            </a:fld>
            <a:endParaRPr kumimoji="1" lang="ja-JP" altLang="en-US"/>
          </a:p>
        </p:txBody>
      </p:sp>
    </p:spTree>
    <p:extLst>
      <p:ext uri="{BB962C8B-B14F-4D97-AF65-F5344CB8AC3E}">
        <p14:creationId xmlns:p14="http://schemas.microsoft.com/office/powerpoint/2010/main" val="17679131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F0AD2B-FD03-4B45-831D-37820093F6E7}"/>
              </a:ext>
            </a:extLst>
          </p:cNvPr>
          <p:cNvPicPr>
            <a:picLocks noChangeAspect="1"/>
          </p:cNvPicPr>
          <p:nvPr/>
        </p:nvPicPr>
        <p:blipFill>
          <a:blip r:embed="rId2"/>
          <a:stretch>
            <a:fillRect/>
          </a:stretch>
        </p:blipFill>
        <p:spPr>
          <a:xfrm>
            <a:off x="384521" y="1399822"/>
            <a:ext cx="8014593" cy="3781778"/>
          </a:xfrm>
          <a:prstGeom prst="rect">
            <a:avLst/>
          </a:prstGeom>
        </p:spPr>
      </p:pic>
      <p:sp>
        <p:nvSpPr>
          <p:cNvPr id="4" name="テキスト ボックス 3">
            <a:extLst>
              <a:ext uri="{FF2B5EF4-FFF2-40B4-BE49-F238E27FC236}">
                <a16:creationId xmlns:a16="http://schemas.microsoft.com/office/drawing/2014/main" id="{8AF05492-7D7A-458B-9ECD-99040167789C}"/>
              </a:ext>
            </a:extLst>
          </p:cNvPr>
          <p:cNvSpPr txBox="1"/>
          <p:nvPr/>
        </p:nvSpPr>
        <p:spPr>
          <a:xfrm>
            <a:off x="924848" y="267477"/>
            <a:ext cx="4249433"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dirty="0"/>
              <a:t>BRC</a:t>
            </a:r>
            <a:r>
              <a:rPr kumimoji="1" lang="ja-JP" altLang="en-US" dirty="0"/>
              <a:t>は巧妙に食品防御項目をあいまい化</a:t>
            </a:r>
            <a:endParaRPr kumimoji="1" lang="en-US" altLang="ja-JP" dirty="0"/>
          </a:p>
        </p:txBody>
      </p:sp>
      <p:sp>
        <p:nvSpPr>
          <p:cNvPr id="2" name="スライド番号プレースホルダー 1">
            <a:extLst>
              <a:ext uri="{FF2B5EF4-FFF2-40B4-BE49-F238E27FC236}">
                <a16:creationId xmlns:a16="http://schemas.microsoft.com/office/drawing/2014/main" id="{6954E9B6-DF3C-4B6D-B129-BAFAD135BE90}"/>
              </a:ext>
            </a:extLst>
          </p:cNvPr>
          <p:cNvSpPr>
            <a:spLocks noGrp="1"/>
          </p:cNvSpPr>
          <p:nvPr>
            <p:ph type="sldNum" sz="quarter" idx="12"/>
          </p:nvPr>
        </p:nvSpPr>
        <p:spPr/>
        <p:txBody>
          <a:bodyPr/>
          <a:lstStyle/>
          <a:p>
            <a:fld id="{D1FC0ACD-D8B3-4FE0-AFA6-D8BEB04084A7}" type="slidenum">
              <a:rPr kumimoji="1" lang="ja-JP" altLang="en-US" smtClean="0"/>
              <a:t>135</a:t>
            </a:fld>
            <a:endParaRPr kumimoji="1" lang="ja-JP" altLang="en-US"/>
          </a:p>
        </p:txBody>
      </p:sp>
    </p:spTree>
    <p:extLst>
      <p:ext uri="{BB962C8B-B14F-4D97-AF65-F5344CB8AC3E}">
        <p14:creationId xmlns:p14="http://schemas.microsoft.com/office/powerpoint/2010/main" val="5644609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EB6C28-CB0C-4A9F-AD6D-E6C6CD54B750}"/>
              </a:ext>
            </a:extLst>
          </p:cNvPr>
          <p:cNvPicPr>
            <a:picLocks noChangeAspect="1"/>
          </p:cNvPicPr>
          <p:nvPr/>
        </p:nvPicPr>
        <p:blipFill>
          <a:blip r:embed="rId2"/>
          <a:stretch>
            <a:fillRect/>
          </a:stretch>
        </p:blipFill>
        <p:spPr>
          <a:xfrm>
            <a:off x="502884" y="765351"/>
            <a:ext cx="7342894" cy="767814"/>
          </a:xfrm>
          <a:prstGeom prst="rect">
            <a:avLst/>
          </a:prstGeom>
        </p:spPr>
      </p:pic>
      <p:pic>
        <p:nvPicPr>
          <p:cNvPr id="5" name="図 4">
            <a:extLst>
              <a:ext uri="{FF2B5EF4-FFF2-40B4-BE49-F238E27FC236}">
                <a16:creationId xmlns:a16="http://schemas.microsoft.com/office/drawing/2014/main" id="{2292A867-C77D-4C7A-815F-3BD629B5FF33}"/>
              </a:ext>
            </a:extLst>
          </p:cNvPr>
          <p:cNvPicPr>
            <a:picLocks noChangeAspect="1"/>
          </p:cNvPicPr>
          <p:nvPr/>
        </p:nvPicPr>
        <p:blipFill>
          <a:blip r:embed="rId3"/>
          <a:stretch>
            <a:fillRect/>
          </a:stretch>
        </p:blipFill>
        <p:spPr>
          <a:xfrm>
            <a:off x="502884" y="1607432"/>
            <a:ext cx="7828316" cy="4627916"/>
          </a:xfrm>
          <a:prstGeom prst="rect">
            <a:avLst/>
          </a:prstGeom>
        </p:spPr>
      </p:pic>
      <p:sp>
        <p:nvSpPr>
          <p:cNvPr id="4" name="テキスト ボックス 3">
            <a:extLst>
              <a:ext uri="{FF2B5EF4-FFF2-40B4-BE49-F238E27FC236}">
                <a16:creationId xmlns:a16="http://schemas.microsoft.com/office/drawing/2014/main" id="{A187F96B-B114-4FD1-A87B-09AFB838CCC8}"/>
              </a:ext>
            </a:extLst>
          </p:cNvPr>
          <p:cNvSpPr txBox="1"/>
          <p:nvPr/>
        </p:nvSpPr>
        <p:spPr>
          <a:xfrm>
            <a:off x="924848" y="267477"/>
            <a:ext cx="4249433"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dirty="0"/>
              <a:t>BRC</a:t>
            </a:r>
            <a:r>
              <a:rPr kumimoji="1" lang="ja-JP" altLang="en-US" dirty="0"/>
              <a:t>は巧妙に食品防御項目をあいまい化</a:t>
            </a:r>
            <a:endParaRPr kumimoji="1" lang="en-US" altLang="ja-JP" dirty="0"/>
          </a:p>
        </p:txBody>
      </p:sp>
      <p:sp>
        <p:nvSpPr>
          <p:cNvPr id="2" name="スライド番号プレースホルダー 1">
            <a:extLst>
              <a:ext uri="{FF2B5EF4-FFF2-40B4-BE49-F238E27FC236}">
                <a16:creationId xmlns:a16="http://schemas.microsoft.com/office/drawing/2014/main" id="{ED71D726-8A83-4168-B6CD-3F04572CB7CD}"/>
              </a:ext>
            </a:extLst>
          </p:cNvPr>
          <p:cNvSpPr>
            <a:spLocks noGrp="1"/>
          </p:cNvSpPr>
          <p:nvPr>
            <p:ph type="sldNum" sz="quarter" idx="12"/>
          </p:nvPr>
        </p:nvSpPr>
        <p:spPr/>
        <p:txBody>
          <a:bodyPr/>
          <a:lstStyle/>
          <a:p>
            <a:fld id="{D1FC0ACD-D8B3-4FE0-AFA6-D8BEB04084A7}" type="slidenum">
              <a:rPr kumimoji="1" lang="ja-JP" altLang="en-US" smtClean="0"/>
              <a:t>136</a:t>
            </a:fld>
            <a:endParaRPr kumimoji="1" lang="ja-JP" altLang="en-US"/>
          </a:p>
        </p:txBody>
      </p:sp>
    </p:spTree>
    <p:extLst>
      <p:ext uri="{BB962C8B-B14F-4D97-AF65-F5344CB8AC3E}">
        <p14:creationId xmlns:p14="http://schemas.microsoft.com/office/powerpoint/2010/main" val="32815941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9D8C4C5-4F18-49F8-9A75-8A038F96C7B0}"/>
              </a:ext>
            </a:extLst>
          </p:cNvPr>
          <p:cNvPicPr>
            <a:picLocks noChangeAspect="1"/>
          </p:cNvPicPr>
          <p:nvPr/>
        </p:nvPicPr>
        <p:blipFill>
          <a:blip r:embed="rId2"/>
          <a:stretch>
            <a:fillRect/>
          </a:stretch>
        </p:blipFill>
        <p:spPr>
          <a:xfrm>
            <a:off x="1057451" y="338668"/>
            <a:ext cx="7179593" cy="1601776"/>
          </a:xfrm>
          <a:prstGeom prst="rect">
            <a:avLst/>
          </a:prstGeom>
        </p:spPr>
      </p:pic>
      <p:pic>
        <p:nvPicPr>
          <p:cNvPr id="5" name="図 4">
            <a:extLst>
              <a:ext uri="{FF2B5EF4-FFF2-40B4-BE49-F238E27FC236}">
                <a16:creationId xmlns:a16="http://schemas.microsoft.com/office/drawing/2014/main" id="{E86E1C95-0547-4665-83F8-87D217801124}"/>
              </a:ext>
            </a:extLst>
          </p:cNvPr>
          <p:cNvPicPr>
            <a:picLocks noChangeAspect="1"/>
          </p:cNvPicPr>
          <p:nvPr/>
        </p:nvPicPr>
        <p:blipFill>
          <a:blip r:embed="rId3"/>
          <a:stretch>
            <a:fillRect/>
          </a:stretch>
        </p:blipFill>
        <p:spPr>
          <a:xfrm>
            <a:off x="1057451" y="1838844"/>
            <a:ext cx="7456017" cy="4917556"/>
          </a:xfrm>
          <a:prstGeom prst="rect">
            <a:avLst/>
          </a:prstGeom>
        </p:spPr>
      </p:pic>
      <p:sp>
        <p:nvSpPr>
          <p:cNvPr id="4" name="テキスト ボックス 3">
            <a:extLst>
              <a:ext uri="{FF2B5EF4-FFF2-40B4-BE49-F238E27FC236}">
                <a16:creationId xmlns:a16="http://schemas.microsoft.com/office/drawing/2014/main" id="{EEAD543E-5784-400D-86DA-3B4DC5A9F948}"/>
              </a:ext>
            </a:extLst>
          </p:cNvPr>
          <p:cNvSpPr txBox="1"/>
          <p:nvPr/>
        </p:nvSpPr>
        <p:spPr>
          <a:xfrm>
            <a:off x="4523014" y="154002"/>
            <a:ext cx="4249433" cy="369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en-US" altLang="ja-JP" dirty="0"/>
              <a:t>BRC</a:t>
            </a:r>
            <a:r>
              <a:rPr kumimoji="1" lang="ja-JP" altLang="en-US" dirty="0"/>
              <a:t>は巧妙に食品防御項目をあいまい化</a:t>
            </a:r>
            <a:endParaRPr kumimoji="1" lang="en-US" altLang="ja-JP" dirty="0"/>
          </a:p>
        </p:txBody>
      </p:sp>
      <p:sp>
        <p:nvSpPr>
          <p:cNvPr id="2" name="スライド番号プレースホルダー 1">
            <a:extLst>
              <a:ext uri="{FF2B5EF4-FFF2-40B4-BE49-F238E27FC236}">
                <a16:creationId xmlns:a16="http://schemas.microsoft.com/office/drawing/2014/main" id="{A8B640D8-42AC-471C-8B36-7223BD1DCD3F}"/>
              </a:ext>
            </a:extLst>
          </p:cNvPr>
          <p:cNvSpPr>
            <a:spLocks noGrp="1"/>
          </p:cNvSpPr>
          <p:nvPr>
            <p:ph type="sldNum" sz="quarter" idx="12"/>
          </p:nvPr>
        </p:nvSpPr>
        <p:spPr/>
        <p:txBody>
          <a:bodyPr/>
          <a:lstStyle/>
          <a:p>
            <a:fld id="{D1FC0ACD-D8B3-4FE0-AFA6-D8BEB04084A7}" type="slidenum">
              <a:rPr kumimoji="1" lang="ja-JP" altLang="en-US" smtClean="0"/>
              <a:t>137</a:t>
            </a:fld>
            <a:endParaRPr kumimoji="1" lang="ja-JP" altLang="en-US"/>
          </a:p>
        </p:txBody>
      </p:sp>
    </p:spTree>
    <p:extLst>
      <p:ext uri="{BB962C8B-B14F-4D97-AF65-F5344CB8AC3E}">
        <p14:creationId xmlns:p14="http://schemas.microsoft.com/office/powerpoint/2010/main" val="35241620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636809"/>
            <a:ext cx="7886700" cy="1325563"/>
          </a:xfrm>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食品防御</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69471" y="2012400"/>
            <a:ext cx="8354929" cy="4908197"/>
          </a:xfrm>
        </p:spPr>
        <p:txBody>
          <a:bodyPr>
            <a:normAutofit/>
          </a:bodyPr>
          <a:lstStyle/>
          <a:p>
            <a:pPr>
              <a:lnSpc>
                <a:spcPct val="150000"/>
              </a:lnSpc>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BRC</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は　（巧妙に）　まずリスクの有無を分析　→　その結果をもって対策を検討</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FSSC</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は　リスクはあるはずだ、必ず探し出し→　必ず対策を実施せよ</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ct val="150000"/>
              </a:lnSpc>
              <a:buNone/>
            </a:pP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アプローチに大きな差</a:t>
            </a: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7B1F1B1E-ED5D-47F6-B9DD-68D4B4486872}"/>
              </a:ext>
            </a:extLst>
          </p:cNvPr>
          <p:cNvSpPr>
            <a:spLocks noGrp="1"/>
          </p:cNvSpPr>
          <p:nvPr>
            <p:ph type="sldNum" sz="quarter" idx="12"/>
          </p:nvPr>
        </p:nvSpPr>
        <p:spPr/>
        <p:txBody>
          <a:bodyPr/>
          <a:lstStyle/>
          <a:p>
            <a:fld id="{D1FC0ACD-D8B3-4FE0-AFA6-D8BEB04084A7}" type="slidenum">
              <a:rPr kumimoji="1" lang="ja-JP" altLang="en-US" smtClean="0"/>
              <a:t>138</a:t>
            </a:fld>
            <a:endParaRPr kumimoji="1" lang="ja-JP" altLang="en-US"/>
          </a:p>
        </p:txBody>
      </p:sp>
    </p:spTree>
    <p:extLst>
      <p:ext uri="{BB962C8B-B14F-4D97-AF65-F5344CB8AC3E}">
        <p14:creationId xmlns:p14="http://schemas.microsoft.com/office/powerpoint/2010/main" val="25602115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8D08882-F863-41CF-AA76-CBE2E53033E7}"/>
              </a:ext>
            </a:extLst>
          </p:cNvPr>
          <p:cNvSpPr txBox="1"/>
          <p:nvPr/>
        </p:nvSpPr>
        <p:spPr>
          <a:xfrm>
            <a:off x="310243" y="1681843"/>
            <a:ext cx="7641771" cy="369332"/>
          </a:xfrm>
          <a:prstGeom prst="rect">
            <a:avLst/>
          </a:prstGeom>
          <a:noFill/>
        </p:spPr>
        <p:txBody>
          <a:bodyPr wrap="square">
            <a:spAutoFit/>
          </a:bodyPr>
          <a:lstStyle/>
          <a:p>
            <a:r>
              <a:rPr lang="en-US" altLang="ja-JP" dirty="0">
                <a:hlinkClick r:id="rId2"/>
              </a:rPr>
              <a:t>(78) </a:t>
            </a:r>
            <a:r>
              <a:rPr lang="ja-JP" altLang="en-US" dirty="0">
                <a:hlinkClick r:id="rId2"/>
              </a:rPr>
              <a:t>映像</a:t>
            </a:r>
            <a:r>
              <a:rPr lang="en-US" altLang="ja-JP" dirty="0">
                <a:hlinkClick r:id="rId2"/>
              </a:rPr>
              <a:t>×IoT</a:t>
            </a:r>
            <a:r>
              <a:rPr lang="ja-JP" altLang="en-US" dirty="0">
                <a:hlinkClick r:id="rId2"/>
              </a:rPr>
              <a:t>で解決したい異物混入対策・フードディフェンス </a:t>
            </a:r>
            <a:r>
              <a:rPr lang="en-US" altLang="ja-JP" dirty="0">
                <a:hlinkClick r:id="rId2"/>
              </a:rPr>
              <a:t>- YouTube</a:t>
            </a:r>
            <a:endParaRPr lang="ja-JP" altLang="en-US" dirty="0"/>
          </a:p>
        </p:txBody>
      </p:sp>
      <p:sp>
        <p:nvSpPr>
          <p:cNvPr id="5" name="テキスト ボックス 4">
            <a:extLst>
              <a:ext uri="{FF2B5EF4-FFF2-40B4-BE49-F238E27FC236}">
                <a16:creationId xmlns:a16="http://schemas.microsoft.com/office/drawing/2014/main" id="{DB3DBDAB-9EB6-4888-AF63-A60727E7FFA4}"/>
              </a:ext>
            </a:extLst>
          </p:cNvPr>
          <p:cNvSpPr txBox="1"/>
          <p:nvPr/>
        </p:nvSpPr>
        <p:spPr>
          <a:xfrm>
            <a:off x="179615" y="4529826"/>
            <a:ext cx="8784770" cy="646331"/>
          </a:xfrm>
          <a:prstGeom prst="rect">
            <a:avLst/>
          </a:prstGeom>
          <a:noFill/>
        </p:spPr>
        <p:txBody>
          <a:bodyPr wrap="square">
            <a:spAutoFit/>
          </a:bodyPr>
          <a:lstStyle/>
          <a:p>
            <a:r>
              <a:rPr lang="en-US" altLang="ja-JP" dirty="0">
                <a:hlinkClick r:id="rId3"/>
              </a:rPr>
              <a:t>(78) </a:t>
            </a:r>
            <a:r>
              <a:rPr lang="ja-JP" altLang="en-US" dirty="0">
                <a:hlinkClick r:id="rId3"/>
              </a:rPr>
              <a:t>「食品防御対策学習資料</a:t>
            </a:r>
            <a:r>
              <a:rPr lang="en-US" altLang="ja-JP" dirty="0">
                <a:hlinkClick r:id="rId3"/>
              </a:rPr>
              <a:t>【</a:t>
            </a:r>
            <a:r>
              <a:rPr lang="ja-JP" altLang="en-US" dirty="0">
                <a:hlinkClick r:id="rId3"/>
              </a:rPr>
              <a:t>製造工場編</a:t>
            </a:r>
            <a:r>
              <a:rPr lang="en-US" altLang="ja-JP" dirty="0">
                <a:hlinkClick r:id="rId3"/>
              </a:rPr>
              <a:t>】</a:t>
            </a:r>
            <a:r>
              <a:rPr lang="ja-JP" altLang="en-US" dirty="0">
                <a:hlinkClick r:id="rId3"/>
              </a:rPr>
              <a:t>」大規模イベント向け</a:t>
            </a:r>
            <a:r>
              <a:rPr lang="en-US" altLang="ja-JP" dirty="0">
                <a:hlinkClick r:id="rId3"/>
              </a:rPr>
              <a:t>e-</a:t>
            </a:r>
            <a:r>
              <a:rPr lang="ja-JP" altLang="en-US" dirty="0">
                <a:hlinkClick r:id="rId3"/>
              </a:rPr>
              <a:t>ラーニング </a:t>
            </a:r>
            <a:r>
              <a:rPr lang="en-US" altLang="ja-JP" dirty="0">
                <a:hlinkClick r:id="rId3"/>
              </a:rPr>
              <a:t>- YouTube</a:t>
            </a:r>
            <a:endParaRPr lang="ja-JP" altLang="en-US" dirty="0"/>
          </a:p>
        </p:txBody>
      </p:sp>
      <p:sp>
        <p:nvSpPr>
          <p:cNvPr id="2" name="スライド番号プレースホルダー 1">
            <a:extLst>
              <a:ext uri="{FF2B5EF4-FFF2-40B4-BE49-F238E27FC236}">
                <a16:creationId xmlns:a16="http://schemas.microsoft.com/office/drawing/2014/main" id="{AD149F43-1689-4BD0-B778-C9574644FA66}"/>
              </a:ext>
            </a:extLst>
          </p:cNvPr>
          <p:cNvSpPr>
            <a:spLocks noGrp="1"/>
          </p:cNvSpPr>
          <p:nvPr>
            <p:ph type="sldNum" sz="quarter" idx="12"/>
          </p:nvPr>
        </p:nvSpPr>
        <p:spPr/>
        <p:txBody>
          <a:bodyPr/>
          <a:lstStyle/>
          <a:p>
            <a:fld id="{D1FC0ACD-D8B3-4FE0-AFA6-D8BEB04084A7}" type="slidenum">
              <a:rPr kumimoji="1" lang="ja-JP" altLang="en-US" smtClean="0"/>
              <a:t>139</a:t>
            </a:fld>
            <a:endParaRPr kumimoji="1" lang="ja-JP" altLang="en-US"/>
          </a:p>
        </p:txBody>
      </p:sp>
    </p:spTree>
    <p:extLst>
      <p:ext uri="{BB962C8B-B14F-4D97-AF65-F5344CB8AC3E}">
        <p14:creationId xmlns:p14="http://schemas.microsoft.com/office/powerpoint/2010/main" val="294531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54B67B9-2E44-4D39-8A68-16270A63C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29" y="244944"/>
            <a:ext cx="4611757" cy="6517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2B49160-2DA7-47BA-9B53-9AA93D65BC81}"/>
              </a:ext>
            </a:extLst>
          </p:cNvPr>
          <p:cNvSpPr>
            <a:spLocks noGrp="1"/>
          </p:cNvSpPr>
          <p:nvPr>
            <p:ph type="sldNum" sz="quarter" idx="12"/>
          </p:nvPr>
        </p:nvSpPr>
        <p:spPr/>
        <p:txBody>
          <a:bodyPr/>
          <a:lstStyle/>
          <a:p>
            <a:fld id="{D1FC0ACD-D8B3-4FE0-AFA6-D8BEB04084A7}" type="slidenum">
              <a:rPr kumimoji="1" lang="ja-JP" altLang="en-US" smtClean="0"/>
              <a:t>14</a:t>
            </a:fld>
            <a:endParaRPr kumimoji="1" lang="ja-JP" altLang="en-US"/>
          </a:p>
        </p:txBody>
      </p:sp>
    </p:spTree>
    <p:extLst>
      <p:ext uri="{BB962C8B-B14F-4D97-AF65-F5344CB8AC3E}">
        <p14:creationId xmlns:p14="http://schemas.microsoft.com/office/powerpoint/2010/main" val="20611649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37361C-4CAC-4018-83D1-8657B64F65ED}"/>
              </a:ext>
            </a:extLst>
          </p:cNvPr>
          <p:cNvPicPr>
            <a:picLocks noChangeAspect="1"/>
          </p:cNvPicPr>
          <p:nvPr/>
        </p:nvPicPr>
        <p:blipFill>
          <a:blip r:embed="rId2"/>
          <a:stretch>
            <a:fillRect/>
          </a:stretch>
        </p:blipFill>
        <p:spPr>
          <a:xfrm>
            <a:off x="538162" y="1219200"/>
            <a:ext cx="8067675" cy="4419600"/>
          </a:xfrm>
          <a:prstGeom prst="rect">
            <a:avLst/>
          </a:prstGeom>
        </p:spPr>
      </p:pic>
      <p:sp>
        <p:nvSpPr>
          <p:cNvPr id="2" name="スライド番号プレースホルダー 1">
            <a:extLst>
              <a:ext uri="{FF2B5EF4-FFF2-40B4-BE49-F238E27FC236}">
                <a16:creationId xmlns:a16="http://schemas.microsoft.com/office/drawing/2014/main" id="{724376BB-E7D9-4D1D-8B55-0832D9C78029}"/>
              </a:ext>
            </a:extLst>
          </p:cNvPr>
          <p:cNvSpPr>
            <a:spLocks noGrp="1"/>
          </p:cNvSpPr>
          <p:nvPr>
            <p:ph type="sldNum" sz="quarter" idx="12"/>
          </p:nvPr>
        </p:nvSpPr>
        <p:spPr/>
        <p:txBody>
          <a:bodyPr/>
          <a:lstStyle/>
          <a:p>
            <a:fld id="{D1FC0ACD-D8B3-4FE0-AFA6-D8BEB04084A7}" type="slidenum">
              <a:rPr kumimoji="1" lang="ja-JP" altLang="en-US" smtClean="0"/>
              <a:t>140</a:t>
            </a:fld>
            <a:endParaRPr kumimoji="1" lang="ja-JP" altLang="en-US"/>
          </a:p>
        </p:txBody>
      </p:sp>
    </p:spTree>
    <p:extLst>
      <p:ext uri="{BB962C8B-B14F-4D97-AF65-F5344CB8AC3E}">
        <p14:creationId xmlns:p14="http://schemas.microsoft.com/office/powerpoint/2010/main" val="12569168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15455E-118A-453B-92E7-F56A54463E08}"/>
              </a:ext>
            </a:extLst>
          </p:cNvPr>
          <p:cNvPicPr>
            <a:picLocks noChangeAspect="1"/>
          </p:cNvPicPr>
          <p:nvPr/>
        </p:nvPicPr>
        <p:blipFill>
          <a:blip r:embed="rId2"/>
          <a:stretch>
            <a:fillRect/>
          </a:stretch>
        </p:blipFill>
        <p:spPr>
          <a:xfrm>
            <a:off x="1933575" y="795337"/>
            <a:ext cx="5276850" cy="5267325"/>
          </a:xfrm>
          <a:prstGeom prst="rect">
            <a:avLst/>
          </a:prstGeom>
        </p:spPr>
      </p:pic>
      <p:sp>
        <p:nvSpPr>
          <p:cNvPr id="2" name="スライド番号プレースホルダー 1">
            <a:extLst>
              <a:ext uri="{FF2B5EF4-FFF2-40B4-BE49-F238E27FC236}">
                <a16:creationId xmlns:a16="http://schemas.microsoft.com/office/drawing/2014/main" id="{C5F7D71C-574E-43A6-8286-36692F3B7FD4}"/>
              </a:ext>
            </a:extLst>
          </p:cNvPr>
          <p:cNvSpPr>
            <a:spLocks noGrp="1"/>
          </p:cNvSpPr>
          <p:nvPr>
            <p:ph type="sldNum" sz="quarter" idx="12"/>
          </p:nvPr>
        </p:nvSpPr>
        <p:spPr/>
        <p:txBody>
          <a:bodyPr/>
          <a:lstStyle/>
          <a:p>
            <a:fld id="{D1FC0ACD-D8B3-4FE0-AFA6-D8BEB04084A7}" type="slidenum">
              <a:rPr kumimoji="1" lang="ja-JP" altLang="en-US" smtClean="0"/>
              <a:t>141</a:t>
            </a:fld>
            <a:endParaRPr kumimoji="1" lang="ja-JP" altLang="en-US"/>
          </a:p>
        </p:txBody>
      </p:sp>
    </p:spTree>
    <p:extLst>
      <p:ext uri="{BB962C8B-B14F-4D97-AF65-F5344CB8AC3E}">
        <p14:creationId xmlns:p14="http://schemas.microsoft.com/office/powerpoint/2010/main" val="25923152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5C1E43-B0EB-43CB-91F6-DA96C7BF168A}"/>
              </a:ext>
            </a:extLst>
          </p:cNvPr>
          <p:cNvPicPr>
            <a:picLocks noChangeAspect="1"/>
          </p:cNvPicPr>
          <p:nvPr/>
        </p:nvPicPr>
        <p:blipFill>
          <a:blip r:embed="rId2"/>
          <a:stretch>
            <a:fillRect/>
          </a:stretch>
        </p:blipFill>
        <p:spPr>
          <a:xfrm>
            <a:off x="762000" y="1195387"/>
            <a:ext cx="7620000" cy="4467225"/>
          </a:xfrm>
          <a:prstGeom prst="rect">
            <a:avLst/>
          </a:prstGeom>
        </p:spPr>
      </p:pic>
      <p:sp>
        <p:nvSpPr>
          <p:cNvPr id="2" name="スライド番号プレースホルダー 1">
            <a:extLst>
              <a:ext uri="{FF2B5EF4-FFF2-40B4-BE49-F238E27FC236}">
                <a16:creationId xmlns:a16="http://schemas.microsoft.com/office/drawing/2014/main" id="{D004A7B5-9D79-435C-87B0-F2854DBC0F23}"/>
              </a:ext>
            </a:extLst>
          </p:cNvPr>
          <p:cNvSpPr>
            <a:spLocks noGrp="1"/>
          </p:cNvSpPr>
          <p:nvPr>
            <p:ph type="sldNum" sz="quarter" idx="12"/>
          </p:nvPr>
        </p:nvSpPr>
        <p:spPr/>
        <p:txBody>
          <a:bodyPr/>
          <a:lstStyle/>
          <a:p>
            <a:fld id="{D1FC0ACD-D8B3-4FE0-AFA6-D8BEB04084A7}" type="slidenum">
              <a:rPr kumimoji="1" lang="ja-JP" altLang="en-US" smtClean="0"/>
              <a:t>142</a:t>
            </a:fld>
            <a:endParaRPr kumimoji="1" lang="ja-JP" altLang="en-US"/>
          </a:p>
        </p:txBody>
      </p:sp>
    </p:spTree>
    <p:extLst>
      <p:ext uri="{BB962C8B-B14F-4D97-AF65-F5344CB8AC3E}">
        <p14:creationId xmlns:p14="http://schemas.microsoft.com/office/powerpoint/2010/main" val="36799847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9F3203-AF7C-4928-B0D1-FC2C8C86485B}"/>
              </a:ext>
            </a:extLst>
          </p:cNvPr>
          <p:cNvPicPr>
            <a:picLocks noChangeAspect="1"/>
          </p:cNvPicPr>
          <p:nvPr/>
        </p:nvPicPr>
        <p:blipFill>
          <a:blip r:embed="rId2"/>
          <a:stretch>
            <a:fillRect/>
          </a:stretch>
        </p:blipFill>
        <p:spPr>
          <a:xfrm>
            <a:off x="0" y="2107187"/>
            <a:ext cx="9144000" cy="2643626"/>
          </a:xfrm>
          <a:prstGeom prst="rect">
            <a:avLst/>
          </a:prstGeom>
        </p:spPr>
      </p:pic>
      <p:sp>
        <p:nvSpPr>
          <p:cNvPr id="2" name="スライド番号プレースホルダー 1">
            <a:extLst>
              <a:ext uri="{FF2B5EF4-FFF2-40B4-BE49-F238E27FC236}">
                <a16:creationId xmlns:a16="http://schemas.microsoft.com/office/drawing/2014/main" id="{359A7B7C-9559-49A2-8A88-8A5F3CA7CF17}"/>
              </a:ext>
            </a:extLst>
          </p:cNvPr>
          <p:cNvSpPr>
            <a:spLocks noGrp="1"/>
          </p:cNvSpPr>
          <p:nvPr>
            <p:ph type="sldNum" sz="quarter" idx="12"/>
          </p:nvPr>
        </p:nvSpPr>
        <p:spPr/>
        <p:txBody>
          <a:bodyPr/>
          <a:lstStyle/>
          <a:p>
            <a:fld id="{D1FC0ACD-D8B3-4FE0-AFA6-D8BEB04084A7}" type="slidenum">
              <a:rPr kumimoji="1" lang="ja-JP" altLang="en-US" smtClean="0"/>
              <a:t>143</a:t>
            </a:fld>
            <a:endParaRPr kumimoji="1" lang="ja-JP" altLang="en-US"/>
          </a:p>
        </p:txBody>
      </p:sp>
    </p:spTree>
    <p:extLst>
      <p:ext uri="{BB962C8B-B14F-4D97-AF65-F5344CB8AC3E}">
        <p14:creationId xmlns:p14="http://schemas.microsoft.com/office/powerpoint/2010/main" val="5306123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4EE286-7BA4-4207-B771-499318989CD4}"/>
              </a:ext>
            </a:extLst>
          </p:cNvPr>
          <p:cNvPicPr>
            <a:picLocks noChangeAspect="1"/>
          </p:cNvPicPr>
          <p:nvPr/>
        </p:nvPicPr>
        <p:blipFill>
          <a:blip r:embed="rId2"/>
          <a:stretch>
            <a:fillRect/>
          </a:stretch>
        </p:blipFill>
        <p:spPr>
          <a:xfrm>
            <a:off x="0" y="2442814"/>
            <a:ext cx="9144000" cy="1972372"/>
          </a:xfrm>
          <a:prstGeom prst="rect">
            <a:avLst/>
          </a:prstGeom>
        </p:spPr>
      </p:pic>
      <p:sp>
        <p:nvSpPr>
          <p:cNvPr id="2" name="スライド番号プレースホルダー 1">
            <a:extLst>
              <a:ext uri="{FF2B5EF4-FFF2-40B4-BE49-F238E27FC236}">
                <a16:creationId xmlns:a16="http://schemas.microsoft.com/office/drawing/2014/main" id="{CB1958E2-7B3C-4544-911C-73AC5A0F9CFA}"/>
              </a:ext>
            </a:extLst>
          </p:cNvPr>
          <p:cNvSpPr>
            <a:spLocks noGrp="1"/>
          </p:cNvSpPr>
          <p:nvPr>
            <p:ph type="sldNum" sz="quarter" idx="12"/>
          </p:nvPr>
        </p:nvSpPr>
        <p:spPr/>
        <p:txBody>
          <a:bodyPr/>
          <a:lstStyle/>
          <a:p>
            <a:fld id="{D1FC0ACD-D8B3-4FE0-AFA6-D8BEB04084A7}" type="slidenum">
              <a:rPr kumimoji="1" lang="ja-JP" altLang="en-US" smtClean="0"/>
              <a:t>144</a:t>
            </a:fld>
            <a:endParaRPr kumimoji="1" lang="ja-JP" altLang="en-US"/>
          </a:p>
        </p:txBody>
      </p:sp>
    </p:spTree>
    <p:extLst>
      <p:ext uri="{BB962C8B-B14F-4D97-AF65-F5344CB8AC3E}">
        <p14:creationId xmlns:p14="http://schemas.microsoft.com/office/powerpoint/2010/main" val="34310436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6891599-02B0-476A-B110-9A2474842496}"/>
              </a:ext>
            </a:extLst>
          </p:cNvPr>
          <p:cNvPicPr>
            <a:picLocks noChangeAspect="1"/>
          </p:cNvPicPr>
          <p:nvPr/>
        </p:nvPicPr>
        <p:blipFill>
          <a:blip r:embed="rId2"/>
          <a:stretch>
            <a:fillRect/>
          </a:stretch>
        </p:blipFill>
        <p:spPr>
          <a:xfrm>
            <a:off x="871537" y="528637"/>
            <a:ext cx="7400925" cy="5800725"/>
          </a:xfrm>
          <a:prstGeom prst="rect">
            <a:avLst/>
          </a:prstGeom>
        </p:spPr>
      </p:pic>
      <p:sp>
        <p:nvSpPr>
          <p:cNvPr id="2" name="スライド番号プレースホルダー 1">
            <a:extLst>
              <a:ext uri="{FF2B5EF4-FFF2-40B4-BE49-F238E27FC236}">
                <a16:creationId xmlns:a16="http://schemas.microsoft.com/office/drawing/2014/main" id="{B343655F-3242-4384-8701-19BC6A4DEE25}"/>
              </a:ext>
            </a:extLst>
          </p:cNvPr>
          <p:cNvSpPr>
            <a:spLocks noGrp="1"/>
          </p:cNvSpPr>
          <p:nvPr>
            <p:ph type="sldNum" sz="quarter" idx="12"/>
          </p:nvPr>
        </p:nvSpPr>
        <p:spPr/>
        <p:txBody>
          <a:bodyPr/>
          <a:lstStyle/>
          <a:p>
            <a:fld id="{D1FC0ACD-D8B3-4FE0-AFA6-D8BEB04084A7}" type="slidenum">
              <a:rPr kumimoji="1" lang="ja-JP" altLang="en-US" smtClean="0"/>
              <a:t>145</a:t>
            </a:fld>
            <a:endParaRPr kumimoji="1" lang="ja-JP" altLang="en-US"/>
          </a:p>
        </p:txBody>
      </p:sp>
    </p:spTree>
    <p:extLst>
      <p:ext uri="{BB962C8B-B14F-4D97-AF65-F5344CB8AC3E}">
        <p14:creationId xmlns:p14="http://schemas.microsoft.com/office/powerpoint/2010/main" val="7339796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8AE69F0-DE07-457F-B52B-9521B9431062}"/>
              </a:ext>
            </a:extLst>
          </p:cNvPr>
          <p:cNvPicPr>
            <a:picLocks noChangeAspect="1"/>
          </p:cNvPicPr>
          <p:nvPr/>
        </p:nvPicPr>
        <p:blipFill>
          <a:blip r:embed="rId2"/>
          <a:stretch>
            <a:fillRect/>
          </a:stretch>
        </p:blipFill>
        <p:spPr>
          <a:xfrm>
            <a:off x="481012" y="1404937"/>
            <a:ext cx="8181975" cy="4048125"/>
          </a:xfrm>
          <a:prstGeom prst="rect">
            <a:avLst/>
          </a:prstGeom>
        </p:spPr>
      </p:pic>
      <p:sp>
        <p:nvSpPr>
          <p:cNvPr id="2" name="スライド番号プレースホルダー 1">
            <a:extLst>
              <a:ext uri="{FF2B5EF4-FFF2-40B4-BE49-F238E27FC236}">
                <a16:creationId xmlns:a16="http://schemas.microsoft.com/office/drawing/2014/main" id="{1BCDD264-B805-4BEA-8BE1-A2D426651EF3}"/>
              </a:ext>
            </a:extLst>
          </p:cNvPr>
          <p:cNvSpPr>
            <a:spLocks noGrp="1"/>
          </p:cNvSpPr>
          <p:nvPr>
            <p:ph type="sldNum" sz="quarter" idx="12"/>
          </p:nvPr>
        </p:nvSpPr>
        <p:spPr/>
        <p:txBody>
          <a:bodyPr/>
          <a:lstStyle/>
          <a:p>
            <a:fld id="{D1FC0ACD-D8B3-4FE0-AFA6-D8BEB04084A7}" type="slidenum">
              <a:rPr kumimoji="1" lang="ja-JP" altLang="en-US" smtClean="0"/>
              <a:t>146</a:t>
            </a:fld>
            <a:endParaRPr kumimoji="1" lang="ja-JP" altLang="en-US"/>
          </a:p>
        </p:txBody>
      </p:sp>
    </p:spTree>
    <p:extLst>
      <p:ext uri="{BB962C8B-B14F-4D97-AF65-F5344CB8AC3E}">
        <p14:creationId xmlns:p14="http://schemas.microsoft.com/office/powerpoint/2010/main" val="31493289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D411E8-1783-4BCC-89CA-5B103CC9A1CD}"/>
              </a:ext>
            </a:extLst>
          </p:cNvPr>
          <p:cNvPicPr>
            <a:picLocks noChangeAspect="1"/>
          </p:cNvPicPr>
          <p:nvPr/>
        </p:nvPicPr>
        <p:blipFill>
          <a:blip r:embed="rId2"/>
          <a:stretch>
            <a:fillRect/>
          </a:stretch>
        </p:blipFill>
        <p:spPr>
          <a:xfrm>
            <a:off x="1548343" y="395111"/>
            <a:ext cx="6131695" cy="6152445"/>
          </a:xfrm>
          <a:prstGeom prst="rect">
            <a:avLst/>
          </a:prstGeom>
        </p:spPr>
      </p:pic>
      <p:sp>
        <p:nvSpPr>
          <p:cNvPr id="2" name="スライド番号プレースホルダー 1">
            <a:extLst>
              <a:ext uri="{FF2B5EF4-FFF2-40B4-BE49-F238E27FC236}">
                <a16:creationId xmlns:a16="http://schemas.microsoft.com/office/drawing/2014/main" id="{13852F7A-880B-4BEF-AA82-7C434438FE24}"/>
              </a:ext>
            </a:extLst>
          </p:cNvPr>
          <p:cNvSpPr>
            <a:spLocks noGrp="1"/>
          </p:cNvSpPr>
          <p:nvPr>
            <p:ph type="sldNum" sz="quarter" idx="12"/>
          </p:nvPr>
        </p:nvSpPr>
        <p:spPr/>
        <p:txBody>
          <a:bodyPr/>
          <a:lstStyle/>
          <a:p>
            <a:fld id="{D1FC0ACD-D8B3-4FE0-AFA6-D8BEB04084A7}" type="slidenum">
              <a:rPr kumimoji="1" lang="ja-JP" altLang="en-US" smtClean="0"/>
              <a:t>147</a:t>
            </a:fld>
            <a:endParaRPr kumimoji="1" lang="ja-JP" altLang="en-US"/>
          </a:p>
        </p:txBody>
      </p:sp>
    </p:spTree>
    <p:extLst>
      <p:ext uri="{BB962C8B-B14F-4D97-AF65-F5344CB8AC3E}">
        <p14:creationId xmlns:p14="http://schemas.microsoft.com/office/powerpoint/2010/main" val="33817091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636809"/>
            <a:ext cx="7886700" cy="1325563"/>
          </a:xfrm>
        </p:spPr>
        <p:txBody>
          <a:bodyPr>
            <a:normAutofit/>
          </a:bodyPr>
          <a:lstStyle/>
          <a:p>
            <a:r>
              <a:rPr lang="ja-JP" altLang="en-US" sz="6000" dirty="0">
                <a:latin typeface="BIZ UDPゴシック" panose="020B0400000000000000" pitchFamily="50" charset="-128"/>
                <a:ea typeface="BIZ UDPゴシック" panose="020B0400000000000000" pitchFamily="50" charset="-128"/>
              </a:rPr>
              <a:t>以前は・・・</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69471" y="2012400"/>
            <a:ext cx="8354929" cy="4908197"/>
          </a:xfrm>
        </p:spPr>
        <p:txBody>
          <a:bodyPr>
            <a:normAutofit/>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監視カメラ配備による犯罪防止のモデルといわれたコンビニで　犯罪数の激減</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ただ　それは犯罪数全体の減少と軌を一にする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そして　</a:t>
            </a: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BF55954-FF3E-41C3-B926-0FCB619D4081}"/>
              </a:ext>
            </a:extLst>
          </p:cNvPr>
          <p:cNvSpPr>
            <a:spLocks noGrp="1"/>
          </p:cNvSpPr>
          <p:nvPr>
            <p:ph type="sldNum" sz="quarter" idx="12"/>
          </p:nvPr>
        </p:nvSpPr>
        <p:spPr/>
        <p:txBody>
          <a:bodyPr/>
          <a:lstStyle/>
          <a:p>
            <a:fld id="{D1FC0ACD-D8B3-4FE0-AFA6-D8BEB04084A7}" type="slidenum">
              <a:rPr kumimoji="1" lang="ja-JP" altLang="en-US" smtClean="0"/>
              <a:t>148</a:t>
            </a:fld>
            <a:endParaRPr kumimoji="1" lang="ja-JP" altLang="en-US"/>
          </a:p>
        </p:txBody>
      </p:sp>
    </p:spTree>
    <p:extLst>
      <p:ext uri="{BB962C8B-B14F-4D97-AF65-F5344CB8AC3E}">
        <p14:creationId xmlns:p14="http://schemas.microsoft.com/office/powerpoint/2010/main" val="8580156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958366-F619-43C3-865B-8F2F4668CF39}"/>
              </a:ext>
            </a:extLst>
          </p:cNvPr>
          <p:cNvPicPr>
            <a:picLocks noChangeAspect="1"/>
          </p:cNvPicPr>
          <p:nvPr/>
        </p:nvPicPr>
        <p:blipFill>
          <a:blip r:embed="rId2"/>
          <a:stretch>
            <a:fillRect/>
          </a:stretch>
        </p:blipFill>
        <p:spPr>
          <a:xfrm>
            <a:off x="833004" y="470367"/>
            <a:ext cx="7475617" cy="5919144"/>
          </a:xfrm>
          <a:prstGeom prst="rect">
            <a:avLst/>
          </a:prstGeom>
        </p:spPr>
      </p:pic>
      <p:sp>
        <p:nvSpPr>
          <p:cNvPr id="2" name="スライド番号プレースホルダー 1">
            <a:extLst>
              <a:ext uri="{FF2B5EF4-FFF2-40B4-BE49-F238E27FC236}">
                <a16:creationId xmlns:a16="http://schemas.microsoft.com/office/drawing/2014/main" id="{8ACB5642-8C60-40FB-94BC-11F6CAB98064}"/>
              </a:ext>
            </a:extLst>
          </p:cNvPr>
          <p:cNvSpPr>
            <a:spLocks noGrp="1"/>
          </p:cNvSpPr>
          <p:nvPr>
            <p:ph type="sldNum" sz="quarter" idx="12"/>
          </p:nvPr>
        </p:nvSpPr>
        <p:spPr/>
        <p:txBody>
          <a:bodyPr/>
          <a:lstStyle/>
          <a:p>
            <a:fld id="{D1FC0ACD-D8B3-4FE0-AFA6-D8BEB04084A7}" type="slidenum">
              <a:rPr kumimoji="1" lang="ja-JP" altLang="en-US" smtClean="0"/>
              <a:t>149</a:t>
            </a:fld>
            <a:endParaRPr kumimoji="1" lang="ja-JP" altLang="en-US"/>
          </a:p>
        </p:txBody>
      </p:sp>
    </p:spTree>
    <p:extLst>
      <p:ext uri="{BB962C8B-B14F-4D97-AF65-F5344CB8AC3E}">
        <p14:creationId xmlns:p14="http://schemas.microsoft.com/office/powerpoint/2010/main" val="102339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4D41441-961E-4C73-B9A7-786434F2D7BB}"/>
              </a:ext>
            </a:extLst>
          </p:cNvPr>
          <p:cNvPicPr>
            <a:picLocks noChangeAspect="1"/>
          </p:cNvPicPr>
          <p:nvPr/>
        </p:nvPicPr>
        <p:blipFill>
          <a:blip r:embed="rId2"/>
          <a:stretch>
            <a:fillRect/>
          </a:stretch>
        </p:blipFill>
        <p:spPr>
          <a:xfrm>
            <a:off x="2226364" y="176838"/>
            <a:ext cx="4757531" cy="6596191"/>
          </a:xfrm>
          <a:prstGeom prst="rect">
            <a:avLst/>
          </a:prstGeom>
        </p:spPr>
      </p:pic>
      <p:sp>
        <p:nvSpPr>
          <p:cNvPr id="2" name="スライド番号プレースホルダー 1">
            <a:extLst>
              <a:ext uri="{FF2B5EF4-FFF2-40B4-BE49-F238E27FC236}">
                <a16:creationId xmlns:a16="http://schemas.microsoft.com/office/drawing/2014/main" id="{591A7EC7-F47D-4639-87BC-63D95B7F52C7}"/>
              </a:ext>
            </a:extLst>
          </p:cNvPr>
          <p:cNvSpPr>
            <a:spLocks noGrp="1"/>
          </p:cNvSpPr>
          <p:nvPr>
            <p:ph type="sldNum" sz="quarter" idx="12"/>
          </p:nvPr>
        </p:nvSpPr>
        <p:spPr/>
        <p:txBody>
          <a:bodyPr/>
          <a:lstStyle/>
          <a:p>
            <a:fld id="{D1FC0ACD-D8B3-4FE0-AFA6-D8BEB04084A7}" type="slidenum">
              <a:rPr kumimoji="1" lang="ja-JP" altLang="en-US" smtClean="0"/>
              <a:t>15</a:t>
            </a:fld>
            <a:endParaRPr kumimoji="1" lang="ja-JP" altLang="en-US"/>
          </a:p>
        </p:txBody>
      </p:sp>
    </p:spTree>
    <p:extLst>
      <p:ext uri="{BB962C8B-B14F-4D97-AF65-F5344CB8AC3E}">
        <p14:creationId xmlns:p14="http://schemas.microsoft.com/office/powerpoint/2010/main" val="39784756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ファミマが直面の「2021年問題」、コンビニに迫り来る大量閉店時代 | 総予測2021 | ダイヤモンド・オンライン">
            <a:extLst>
              <a:ext uri="{FF2B5EF4-FFF2-40B4-BE49-F238E27FC236}">
                <a16:creationId xmlns:a16="http://schemas.microsoft.com/office/drawing/2014/main" id="{271C80C5-A832-4AAA-B8B5-87D9D2003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16221"/>
            <a:ext cx="7300383" cy="662555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26A3656-1CA2-4469-A470-3A52C26D246D}"/>
              </a:ext>
            </a:extLst>
          </p:cNvPr>
          <p:cNvSpPr>
            <a:spLocks noGrp="1"/>
          </p:cNvSpPr>
          <p:nvPr>
            <p:ph type="sldNum" sz="quarter" idx="12"/>
          </p:nvPr>
        </p:nvSpPr>
        <p:spPr/>
        <p:txBody>
          <a:bodyPr/>
          <a:lstStyle/>
          <a:p>
            <a:fld id="{D1FC0ACD-D8B3-4FE0-AFA6-D8BEB04084A7}" type="slidenum">
              <a:rPr kumimoji="1" lang="ja-JP" altLang="en-US" smtClean="0"/>
              <a:t>150</a:t>
            </a:fld>
            <a:endParaRPr kumimoji="1" lang="ja-JP" altLang="en-US"/>
          </a:p>
        </p:txBody>
      </p:sp>
    </p:spTree>
    <p:extLst>
      <p:ext uri="{BB962C8B-B14F-4D97-AF65-F5344CB8AC3E}">
        <p14:creationId xmlns:p14="http://schemas.microsoft.com/office/powerpoint/2010/main" val="25680929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コンビニ売上高、初めて減少 「20年代問題」身構える：朝日新聞デジタル">
            <a:extLst>
              <a:ext uri="{FF2B5EF4-FFF2-40B4-BE49-F238E27FC236}">
                <a16:creationId xmlns:a16="http://schemas.microsoft.com/office/drawing/2014/main" id="{5DB05985-208A-4565-ACCD-2AB133809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51" y="346028"/>
            <a:ext cx="8146202" cy="577871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B330B9BE-9CB8-4FBD-AB97-351CD5C34AE5}"/>
              </a:ext>
            </a:extLst>
          </p:cNvPr>
          <p:cNvSpPr>
            <a:spLocks noGrp="1"/>
          </p:cNvSpPr>
          <p:nvPr>
            <p:ph type="sldNum" sz="quarter" idx="12"/>
          </p:nvPr>
        </p:nvSpPr>
        <p:spPr/>
        <p:txBody>
          <a:bodyPr/>
          <a:lstStyle/>
          <a:p>
            <a:fld id="{D1FC0ACD-D8B3-4FE0-AFA6-D8BEB04084A7}" type="slidenum">
              <a:rPr kumimoji="1" lang="ja-JP" altLang="en-US" smtClean="0"/>
              <a:t>151</a:t>
            </a:fld>
            <a:endParaRPr kumimoji="1" lang="ja-JP" altLang="en-US"/>
          </a:p>
        </p:txBody>
      </p:sp>
    </p:spTree>
    <p:extLst>
      <p:ext uri="{BB962C8B-B14F-4D97-AF65-F5344CB8AC3E}">
        <p14:creationId xmlns:p14="http://schemas.microsoft.com/office/powerpoint/2010/main" val="4594513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ahi.com（朝日新聞社）：強盗・ひったくり急増、景気低迷影響か 警察庁まとめ - 世界不況">
            <a:extLst>
              <a:ext uri="{FF2B5EF4-FFF2-40B4-BE49-F238E27FC236}">
                <a16:creationId xmlns:a16="http://schemas.microsoft.com/office/drawing/2014/main" id="{ACC4D25B-2013-4518-A4E9-97E417F1E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81" y="1152539"/>
            <a:ext cx="7987582" cy="455292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3AF416B9-CA6E-4121-9FB4-083FF7AA70DE}"/>
              </a:ext>
            </a:extLst>
          </p:cNvPr>
          <p:cNvSpPr>
            <a:spLocks noGrp="1"/>
          </p:cNvSpPr>
          <p:nvPr>
            <p:ph type="sldNum" sz="quarter" idx="12"/>
          </p:nvPr>
        </p:nvSpPr>
        <p:spPr/>
        <p:txBody>
          <a:bodyPr/>
          <a:lstStyle/>
          <a:p>
            <a:fld id="{D1FC0ACD-D8B3-4FE0-AFA6-D8BEB04084A7}" type="slidenum">
              <a:rPr kumimoji="1" lang="ja-JP" altLang="en-US" smtClean="0"/>
              <a:t>152</a:t>
            </a:fld>
            <a:endParaRPr kumimoji="1" lang="ja-JP" altLang="en-US"/>
          </a:p>
        </p:txBody>
      </p:sp>
    </p:spTree>
    <p:extLst>
      <p:ext uri="{BB962C8B-B14F-4D97-AF65-F5344CB8AC3E}">
        <p14:creationId xmlns:p14="http://schemas.microsoft.com/office/powerpoint/2010/main" val="37041253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948B43F-F347-4D60-BDC0-E131D0AF136F}"/>
              </a:ext>
            </a:extLst>
          </p:cNvPr>
          <p:cNvPicPr>
            <a:picLocks noChangeAspect="1"/>
          </p:cNvPicPr>
          <p:nvPr/>
        </p:nvPicPr>
        <p:blipFill>
          <a:blip r:embed="rId2"/>
          <a:stretch>
            <a:fillRect/>
          </a:stretch>
        </p:blipFill>
        <p:spPr>
          <a:xfrm>
            <a:off x="247650" y="1294517"/>
            <a:ext cx="8648700" cy="4838700"/>
          </a:xfrm>
          <a:prstGeom prst="rect">
            <a:avLst/>
          </a:prstGeom>
        </p:spPr>
      </p:pic>
      <p:pic>
        <p:nvPicPr>
          <p:cNvPr id="5" name="図 4">
            <a:extLst>
              <a:ext uri="{FF2B5EF4-FFF2-40B4-BE49-F238E27FC236}">
                <a16:creationId xmlns:a16="http://schemas.microsoft.com/office/drawing/2014/main" id="{DC1E9BAA-B7FC-4E64-B29B-6C051107DD9A}"/>
              </a:ext>
            </a:extLst>
          </p:cNvPr>
          <p:cNvPicPr>
            <a:picLocks noChangeAspect="1"/>
          </p:cNvPicPr>
          <p:nvPr/>
        </p:nvPicPr>
        <p:blipFill>
          <a:blip r:embed="rId3"/>
          <a:stretch>
            <a:fillRect/>
          </a:stretch>
        </p:blipFill>
        <p:spPr>
          <a:xfrm>
            <a:off x="247650" y="319604"/>
            <a:ext cx="2167819" cy="974913"/>
          </a:xfrm>
          <a:prstGeom prst="rect">
            <a:avLst/>
          </a:prstGeom>
        </p:spPr>
      </p:pic>
      <p:pic>
        <p:nvPicPr>
          <p:cNvPr id="4" name="Picture 2" descr="asahi.com（朝日新聞社）：強盗・ひったくり急増、景気低迷影響か 警察庁まとめ - 世界不況">
            <a:extLst>
              <a:ext uri="{FF2B5EF4-FFF2-40B4-BE49-F238E27FC236}">
                <a16:creationId xmlns:a16="http://schemas.microsoft.com/office/drawing/2014/main" id="{F58ECE56-B9E4-425B-92C7-E3A42DB71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130" y="4125978"/>
            <a:ext cx="1463003" cy="83391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49720C7-E9C2-4791-A74E-2B9E979C3288}"/>
              </a:ext>
            </a:extLst>
          </p:cNvPr>
          <p:cNvSpPr>
            <a:spLocks noGrp="1"/>
          </p:cNvSpPr>
          <p:nvPr>
            <p:ph type="sldNum" sz="quarter" idx="12"/>
          </p:nvPr>
        </p:nvSpPr>
        <p:spPr/>
        <p:txBody>
          <a:bodyPr/>
          <a:lstStyle/>
          <a:p>
            <a:fld id="{D1FC0ACD-D8B3-4FE0-AFA6-D8BEB04084A7}" type="slidenum">
              <a:rPr kumimoji="1" lang="ja-JP" altLang="en-US" smtClean="0"/>
              <a:t>153</a:t>
            </a:fld>
            <a:endParaRPr kumimoji="1" lang="ja-JP" altLang="en-US"/>
          </a:p>
        </p:txBody>
      </p:sp>
    </p:spTree>
    <p:extLst>
      <p:ext uri="{BB962C8B-B14F-4D97-AF65-F5344CB8AC3E}">
        <p14:creationId xmlns:p14="http://schemas.microsoft.com/office/powerpoint/2010/main" val="16495792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69F271-DFAD-4B17-B4E0-61656F0D3268}"/>
              </a:ext>
            </a:extLst>
          </p:cNvPr>
          <p:cNvPicPr>
            <a:picLocks noChangeAspect="1"/>
          </p:cNvPicPr>
          <p:nvPr/>
        </p:nvPicPr>
        <p:blipFill>
          <a:blip r:embed="rId2"/>
          <a:stretch>
            <a:fillRect/>
          </a:stretch>
        </p:blipFill>
        <p:spPr>
          <a:xfrm>
            <a:off x="157339" y="-313321"/>
            <a:ext cx="8648700" cy="4838700"/>
          </a:xfrm>
          <a:prstGeom prst="rect">
            <a:avLst/>
          </a:prstGeom>
        </p:spPr>
      </p:pic>
      <p:pic>
        <p:nvPicPr>
          <p:cNvPr id="2" name="Picture 2" descr="失業率低下でも悪化する雇用環境 ～広義の失業率はむしろ１－３月期に上昇。特に女性は９％超の水準～|永濱 利廣 | 第一生命経済研究所">
            <a:extLst>
              <a:ext uri="{FF2B5EF4-FFF2-40B4-BE49-F238E27FC236}">
                <a16:creationId xmlns:a16="http://schemas.microsoft.com/office/drawing/2014/main" id="{2DF31481-2807-4AAE-BCA8-BC0EF20F2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4519" y="3110310"/>
            <a:ext cx="36576000" cy="3407166"/>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0974562C-9E39-4050-93D7-C94FDD69EC2D}"/>
              </a:ext>
            </a:extLst>
          </p:cNvPr>
          <p:cNvSpPr>
            <a:spLocks noGrp="1"/>
          </p:cNvSpPr>
          <p:nvPr>
            <p:ph type="sldNum" sz="quarter" idx="12"/>
          </p:nvPr>
        </p:nvSpPr>
        <p:spPr/>
        <p:txBody>
          <a:bodyPr/>
          <a:lstStyle/>
          <a:p>
            <a:fld id="{D1FC0ACD-D8B3-4FE0-AFA6-D8BEB04084A7}" type="slidenum">
              <a:rPr kumimoji="1" lang="ja-JP" altLang="en-US" smtClean="0"/>
              <a:t>154</a:t>
            </a:fld>
            <a:endParaRPr kumimoji="1" lang="ja-JP" altLang="en-US"/>
          </a:p>
        </p:txBody>
      </p:sp>
    </p:spTree>
    <p:extLst>
      <p:ext uri="{BB962C8B-B14F-4D97-AF65-F5344CB8AC3E}">
        <p14:creationId xmlns:p14="http://schemas.microsoft.com/office/powerpoint/2010/main" val="18053168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358513"/>
            <a:ext cx="7886700" cy="1325563"/>
          </a:xfrm>
        </p:spPr>
        <p:txBody>
          <a:bodyPr>
            <a:normAutofit/>
          </a:bodyPr>
          <a:lstStyle/>
          <a:p>
            <a:r>
              <a:rPr lang="ja-JP" altLang="en-US" sz="6000" dirty="0">
                <a:latin typeface="BIZ UDPゴシック" panose="020B0400000000000000" pitchFamily="50" charset="-128"/>
                <a:ea typeface="BIZ UDPゴシック" panose="020B0400000000000000" pitchFamily="50" charset="-128"/>
              </a:rPr>
              <a:t>以前は・・・</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630716"/>
            <a:ext cx="8354929" cy="4908197"/>
          </a:xfrm>
        </p:spPr>
        <p:txBody>
          <a:bodyPr>
            <a:normAutofit/>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監視カメラ配備による犯罪防止のモデルといわれたコンビニで　犯罪数の激減</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ただ　それは犯罪数全体の減少と軌を一にする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そして　</a:t>
            </a:r>
            <a:r>
              <a:rPr lang="ja-JP" altLang="en-US" sz="3600" kern="100" dirty="0">
                <a:highlight>
                  <a:srgbClr val="FFFF00"/>
                </a:highlight>
                <a:latin typeface="BIZ UDPゴシック" panose="020B0400000000000000" pitchFamily="50" charset="-128"/>
                <a:ea typeface="BIZ UDPゴシック" panose="020B0400000000000000" pitchFamily="50" charset="-128"/>
                <a:cs typeface="Times New Roman" panose="02020603050405020304" pitchFamily="18" charset="0"/>
              </a:rPr>
              <a:t>深夜の配置人数の増加</a:t>
            </a:r>
            <a:endParaRPr lang="en-US" altLang="ja-JP" sz="3600" kern="100" dirty="0">
              <a:highlight>
                <a:srgbClr val="FFFF00"/>
              </a:highligh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34873B8-10A0-436B-89E3-BDF4ED4326D3}"/>
              </a:ext>
            </a:extLst>
          </p:cNvPr>
          <p:cNvSpPr txBox="1"/>
          <p:nvPr/>
        </p:nvSpPr>
        <p:spPr>
          <a:xfrm>
            <a:off x="3989752" y="5969074"/>
            <a:ext cx="4525598"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でも　それが　大々的に語られることはない</a:t>
            </a:r>
          </a:p>
        </p:txBody>
      </p:sp>
      <p:sp>
        <p:nvSpPr>
          <p:cNvPr id="5" name="スライド番号プレースホルダー 4">
            <a:extLst>
              <a:ext uri="{FF2B5EF4-FFF2-40B4-BE49-F238E27FC236}">
                <a16:creationId xmlns:a16="http://schemas.microsoft.com/office/drawing/2014/main" id="{D8BE959D-7478-4743-B8EF-B9B2630C0E9B}"/>
              </a:ext>
            </a:extLst>
          </p:cNvPr>
          <p:cNvSpPr>
            <a:spLocks noGrp="1"/>
          </p:cNvSpPr>
          <p:nvPr>
            <p:ph type="sldNum" sz="quarter" idx="12"/>
          </p:nvPr>
        </p:nvSpPr>
        <p:spPr/>
        <p:txBody>
          <a:bodyPr/>
          <a:lstStyle/>
          <a:p>
            <a:fld id="{D1FC0ACD-D8B3-4FE0-AFA6-D8BEB04084A7}" type="slidenum">
              <a:rPr kumimoji="1" lang="ja-JP" altLang="en-US" smtClean="0"/>
              <a:t>155</a:t>
            </a:fld>
            <a:endParaRPr kumimoji="1" lang="ja-JP" altLang="en-US"/>
          </a:p>
        </p:txBody>
      </p:sp>
    </p:spTree>
    <p:extLst>
      <p:ext uri="{BB962C8B-B14F-4D97-AF65-F5344CB8AC3E}">
        <p14:creationId xmlns:p14="http://schemas.microsoft.com/office/powerpoint/2010/main" val="262595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食品防御</a:t>
            </a:r>
            <a:r>
              <a:rPr lang="ja-JP" altLang="en-US" sz="6000" dirty="0">
                <a:latin typeface="BIZ UDPゴシック" panose="020B0400000000000000" pitchFamily="50" charset="-128"/>
                <a:ea typeface="BIZ UDPゴシック" panose="020B0400000000000000" pitchFamily="50" charset="-128"/>
              </a:rPr>
              <a:t>まとめ</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424544" y="1690689"/>
            <a:ext cx="8539842" cy="5053011"/>
          </a:xfrm>
        </p:spPr>
        <p:txBody>
          <a:bodyPr>
            <a:normAutofit fontScale="55000" lnSpcReduction="20000"/>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アメリカは　「情報戦」の先端として　かならずこの話題に戻ってくる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日本政府・厚労省・警察で　それに異議を唱えるものはない</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「何よりも人が大事」という論説は無視される傾向にある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もし　監視カメラ偏重に走るのであれば　アメリカの覇権主義の先兵となることを覚悟で</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中国製カメラを配備すれば　今度はアメリカからにらまれる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危害要因分析・費用対効果の観点から　日本では　食品防御を実施する必要があるのかを再考する必要があるのではないか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日本では　フードセーフティーカルチャーを展伸すべきではないか</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9323191E-8F26-4292-B7B6-0CC124076867}"/>
              </a:ext>
            </a:extLst>
          </p:cNvPr>
          <p:cNvSpPr>
            <a:spLocks noGrp="1"/>
          </p:cNvSpPr>
          <p:nvPr>
            <p:ph type="sldNum" sz="quarter" idx="12"/>
          </p:nvPr>
        </p:nvSpPr>
        <p:spPr/>
        <p:txBody>
          <a:bodyPr/>
          <a:lstStyle/>
          <a:p>
            <a:fld id="{D1FC0ACD-D8B3-4FE0-AFA6-D8BEB04084A7}" type="slidenum">
              <a:rPr kumimoji="1" lang="ja-JP" altLang="en-US" smtClean="0"/>
              <a:t>156</a:t>
            </a:fld>
            <a:endParaRPr kumimoji="1" lang="ja-JP" altLang="en-US"/>
          </a:p>
        </p:txBody>
      </p:sp>
    </p:spTree>
    <p:extLst>
      <p:ext uri="{BB962C8B-B14F-4D97-AF65-F5344CB8AC3E}">
        <p14:creationId xmlns:p14="http://schemas.microsoft.com/office/powerpoint/2010/main" val="14565661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03BEB5-7BFF-463F-8862-60A718EC50D9}"/>
              </a:ext>
            </a:extLst>
          </p:cNvPr>
          <p:cNvSpPr>
            <a:spLocks noGrp="1"/>
          </p:cNvSpPr>
          <p:nvPr>
            <p:ph type="title"/>
          </p:nvPr>
        </p:nvSpPr>
        <p:spPr>
          <a:xfrm>
            <a:off x="1298423" y="3077230"/>
            <a:ext cx="7123289" cy="170218"/>
          </a:xfrm>
        </p:spPr>
        <p:txBody>
          <a:bodyPr>
            <a:noAutofit/>
          </a:bodyPr>
          <a:lstStyle/>
          <a:p>
            <a:r>
              <a:rPr lang="ja-JP" altLang="en-US" sz="8800" dirty="0">
                <a:latin typeface="BIZ UDPゴシック" panose="020B0400000000000000" pitchFamily="50" charset="-128"/>
                <a:ea typeface="BIZ UDPゴシック" panose="020B0400000000000000" pitchFamily="50" charset="-128"/>
              </a:rPr>
              <a:t>食品偽装防止</a:t>
            </a:r>
            <a:endParaRPr kumimoji="1" lang="ja-JP" altLang="en-US" sz="88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B9AB8B75-4277-48F0-A01C-23335BF6827A}"/>
              </a:ext>
            </a:extLst>
          </p:cNvPr>
          <p:cNvSpPr>
            <a:spLocks noGrp="1"/>
          </p:cNvSpPr>
          <p:nvPr>
            <p:ph type="sldNum" sz="quarter" idx="12"/>
          </p:nvPr>
        </p:nvSpPr>
        <p:spPr/>
        <p:txBody>
          <a:bodyPr/>
          <a:lstStyle/>
          <a:p>
            <a:fld id="{D1FC0ACD-D8B3-4FE0-AFA6-D8BEB04084A7}" type="slidenum">
              <a:rPr kumimoji="1" lang="ja-JP" altLang="en-US" smtClean="0"/>
              <a:t>157</a:t>
            </a:fld>
            <a:endParaRPr kumimoji="1" lang="ja-JP" altLang="en-US"/>
          </a:p>
        </p:txBody>
      </p:sp>
    </p:spTree>
    <p:extLst>
      <p:ext uri="{BB962C8B-B14F-4D97-AF65-F5344CB8AC3E}">
        <p14:creationId xmlns:p14="http://schemas.microsoft.com/office/powerpoint/2010/main" val="14451337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50" y="636809"/>
            <a:ext cx="7886700" cy="1325563"/>
          </a:xfrm>
        </p:spPr>
        <p:txBody>
          <a:bodyPr>
            <a:normAutofit fontScale="90000"/>
          </a:bodyPr>
          <a:lstStyle/>
          <a:p>
            <a:r>
              <a:rPr lang="ja-JP" altLang="en-US" sz="6000" dirty="0">
                <a:latin typeface="BIZ UDPゴシック" panose="020B0400000000000000" pitchFamily="50" charset="-128"/>
                <a:ea typeface="BIZ UDPゴシック" panose="020B0400000000000000" pitchFamily="50" charset="-128"/>
              </a:rPr>
              <a:t>アメリカの</a:t>
            </a:r>
            <a:r>
              <a:rPr lang="en-US" altLang="ja-JP" sz="6000" dirty="0">
                <a:latin typeface="BIZ UDPゴシック" panose="020B0400000000000000" pitchFamily="50" charset="-128"/>
                <a:ea typeface="BIZ UDPゴシック" panose="020B0400000000000000" pitchFamily="50" charset="-128"/>
              </a:rPr>
              <a:t>GFSI</a:t>
            </a:r>
            <a:r>
              <a:rPr lang="ja-JP" altLang="en-US" sz="6000" dirty="0">
                <a:latin typeface="BIZ UDPゴシック" panose="020B0400000000000000" pitchFamily="50" charset="-128"/>
                <a:ea typeface="BIZ UDPゴシック" panose="020B0400000000000000" pitchFamily="50" charset="-128"/>
              </a:rPr>
              <a:t>の私物化</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69471" y="2012400"/>
            <a:ext cx="8354929" cy="4908197"/>
          </a:xfrm>
        </p:spPr>
        <p:txBody>
          <a:bodyPr>
            <a:normAutofit/>
          </a:bodyPr>
          <a:lstStyle/>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構成員の中でのグローバル企業比重</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いうことを聞かない国連に代わり      </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ct val="150000"/>
              </a:lnSpc>
              <a:buNone/>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民間の仮面をかぶった</a:t>
            </a: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第二の国連</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ct val="150000"/>
              </a:lnSpc>
              <a:buNone/>
            </a:pP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D7F17094-1026-4DEE-A49C-76E428E5A62E}"/>
              </a:ext>
            </a:extLst>
          </p:cNvPr>
          <p:cNvSpPr>
            <a:spLocks noGrp="1"/>
          </p:cNvSpPr>
          <p:nvPr>
            <p:ph type="sldNum" sz="quarter" idx="12"/>
          </p:nvPr>
        </p:nvSpPr>
        <p:spPr/>
        <p:txBody>
          <a:bodyPr/>
          <a:lstStyle/>
          <a:p>
            <a:fld id="{D1FC0ACD-D8B3-4FE0-AFA6-D8BEB04084A7}" type="slidenum">
              <a:rPr kumimoji="1" lang="ja-JP" altLang="en-US" smtClean="0"/>
              <a:t>158</a:t>
            </a:fld>
            <a:endParaRPr kumimoji="1" lang="ja-JP" altLang="en-US"/>
          </a:p>
        </p:txBody>
      </p:sp>
    </p:spTree>
    <p:extLst>
      <p:ext uri="{BB962C8B-B14F-4D97-AF65-F5344CB8AC3E}">
        <p14:creationId xmlns:p14="http://schemas.microsoft.com/office/powerpoint/2010/main" val="6050459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rganizations work on food safety ">
            <a:extLst>
              <a:ext uri="{FF2B5EF4-FFF2-40B4-BE49-F238E27FC236}">
                <a16:creationId xmlns:a16="http://schemas.microsoft.com/office/drawing/2014/main" id="{C7CFAF10-E567-4E71-B3C9-A857B301B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1" y="958599"/>
            <a:ext cx="8936817" cy="53212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FBC84E0-B7AB-4804-AFBE-B27D85F00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853" y="6858000"/>
            <a:ext cx="437147" cy="437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30C0FB02-05C6-42D9-A12D-FB9525E75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49" y="2307541"/>
            <a:ext cx="490085" cy="245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アメリカ合衆国の国旗">
            <a:extLst>
              <a:ext uri="{FF2B5EF4-FFF2-40B4-BE49-F238E27FC236}">
                <a16:creationId xmlns:a16="http://schemas.microsoft.com/office/drawing/2014/main" id="{EBF48F98-B733-45B1-9898-DB36C6DAB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9939" y="2265967"/>
            <a:ext cx="573234" cy="301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日本の国旗">
            <a:extLst>
              <a:ext uri="{FF2B5EF4-FFF2-40B4-BE49-F238E27FC236}">
                <a16:creationId xmlns:a16="http://schemas.microsoft.com/office/drawing/2014/main" id="{C1A99B94-CF55-4357-A151-B5DE84066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5218" y="5932717"/>
            <a:ext cx="425476" cy="283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日本の国旗">
            <a:extLst>
              <a:ext uri="{FF2B5EF4-FFF2-40B4-BE49-F238E27FC236}">
                <a16:creationId xmlns:a16="http://schemas.microsoft.com/office/drawing/2014/main" id="{1E63866D-242C-40CC-9AB9-E5CEF5CF08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697" y="5919735"/>
            <a:ext cx="425476" cy="283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14" descr="upload.wikimedia.org/wikipedia/commons/a/ae/Fla...">
            <a:extLst>
              <a:ext uri="{FF2B5EF4-FFF2-40B4-BE49-F238E27FC236}">
                <a16:creationId xmlns:a16="http://schemas.microsoft.com/office/drawing/2014/main" id="{DBD6D80F-2A9E-42BA-9C68-85D8FD4045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1749" y="2307541"/>
            <a:ext cx="534963" cy="2674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アメリカ合衆国の国旗">
            <a:extLst>
              <a:ext uri="{FF2B5EF4-FFF2-40B4-BE49-F238E27FC236}">
                <a16:creationId xmlns:a16="http://schemas.microsoft.com/office/drawing/2014/main" id="{0C10046A-73D8-4309-8030-507989000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9939" y="4061834"/>
            <a:ext cx="573234" cy="301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アメリカ合衆国の国旗">
            <a:extLst>
              <a:ext uri="{FF2B5EF4-FFF2-40B4-BE49-F238E27FC236}">
                <a16:creationId xmlns:a16="http://schemas.microsoft.com/office/drawing/2014/main" id="{CE1D2532-CA3C-4A12-96B8-F8DFF8637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49" y="4088437"/>
            <a:ext cx="573234" cy="30195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082FC972-3227-4708-873D-51B6C181F344}"/>
              </a:ext>
            </a:extLst>
          </p:cNvPr>
          <p:cNvSpPr>
            <a:spLocks noGrp="1"/>
          </p:cNvSpPr>
          <p:nvPr>
            <p:ph type="sldNum" sz="quarter" idx="12"/>
          </p:nvPr>
        </p:nvSpPr>
        <p:spPr/>
        <p:txBody>
          <a:bodyPr/>
          <a:lstStyle/>
          <a:p>
            <a:fld id="{D1FC0ACD-D8B3-4FE0-AFA6-D8BEB04084A7}" type="slidenum">
              <a:rPr kumimoji="1" lang="ja-JP" altLang="en-US" smtClean="0"/>
              <a:t>159</a:t>
            </a:fld>
            <a:endParaRPr kumimoji="1" lang="ja-JP" altLang="en-US"/>
          </a:p>
        </p:txBody>
      </p:sp>
    </p:spTree>
    <p:extLst>
      <p:ext uri="{BB962C8B-B14F-4D97-AF65-F5344CB8AC3E}">
        <p14:creationId xmlns:p14="http://schemas.microsoft.com/office/powerpoint/2010/main" val="386254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B7A5FD-DA4B-4D83-97BB-07AA3F4756C1}"/>
              </a:ext>
            </a:extLst>
          </p:cNvPr>
          <p:cNvPicPr>
            <a:picLocks noChangeAspect="1"/>
          </p:cNvPicPr>
          <p:nvPr/>
        </p:nvPicPr>
        <p:blipFill>
          <a:blip r:embed="rId2"/>
          <a:stretch>
            <a:fillRect/>
          </a:stretch>
        </p:blipFill>
        <p:spPr>
          <a:xfrm>
            <a:off x="2252870" y="87984"/>
            <a:ext cx="4664765" cy="6720215"/>
          </a:xfrm>
          <a:prstGeom prst="rect">
            <a:avLst/>
          </a:prstGeom>
        </p:spPr>
      </p:pic>
      <p:sp>
        <p:nvSpPr>
          <p:cNvPr id="2" name="スライド番号プレースホルダー 1">
            <a:extLst>
              <a:ext uri="{FF2B5EF4-FFF2-40B4-BE49-F238E27FC236}">
                <a16:creationId xmlns:a16="http://schemas.microsoft.com/office/drawing/2014/main" id="{F81BC622-FFC4-4B97-AFED-0E5AC2500AD0}"/>
              </a:ext>
            </a:extLst>
          </p:cNvPr>
          <p:cNvSpPr>
            <a:spLocks noGrp="1"/>
          </p:cNvSpPr>
          <p:nvPr>
            <p:ph type="sldNum" sz="quarter" idx="12"/>
          </p:nvPr>
        </p:nvSpPr>
        <p:spPr/>
        <p:txBody>
          <a:bodyPr/>
          <a:lstStyle/>
          <a:p>
            <a:fld id="{D1FC0ACD-D8B3-4FE0-AFA6-D8BEB04084A7}" type="slidenum">
              <a:rPr kumimoji="1" lang="ja-JP" altLang="en-US" smtClean="0"/>
              <a:t>16</a:t>
            </a:fld>
            <a:endParaRPr kumimoji="1" lang="ja-JP" altLang="en-US"/>
          </a:p>
        </p:txBody>
      </p:sp>
    </p:spTree>
    <p:extLst>
      <p:ext uri="{BB962C8B-B14F-4D97-AF65-F5344CB8AC3E}">
        <p14:creationId xmlns:p14="http://schemas.microsoft.com/office/powerpoint/2010/main" val="20470217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4291AC-5E58-494B-A408-E6FB106E250C}"/>
              </a:ext>
            </a:extLst>
          </p:cNvPr>
          <p:cNvPicPr>
            <a:picLocks noChangeAspect="1"/>
          </p:cNvPicPr>
          <p:nvPr/>
        </p:nvPicPr>
        <p:blipFill>
          <a:blip r:embed="rId2"/>
          <a:stretch>
            <a:fillRect/>
          </a:stretch>
        </p:blipFill>
        <p:spPr>
          <a:xfrm>
            <a:off x="900112" y="2205037"/>
            <a:ext cx="7343775" cy="2447925"/>
          </a:xfrm>
          <a:prstGeom prst="rect">
            <a:avLst/>
          </a:prstGeom>
        </p:spPr>
      </p:pic>
      <p:sp>
        <p:nvSpPr>
          <p:cNvPr id="4" name="テキスト ボックス 3">
            <a:extLst>
              <a:ext uri="{FF2B5EF4-FFF2-40B4-BE49-F238E27FC236}">
                <a16:creationId xmlns:a16="http://schemas.microsoft.com/office/drawing/2014/main" id="{56F4FDF0-83BA-4375-9C17-45D7603609A3}"/>
              </a:ext>
            </a:extLst>
          </p:cNvPr>
          <p:cNvSpPr txBox="1"/>
          <p:nvPr/>
        </p:nvSpPr>
        <p:spPr>
          <a:xfrm>
            <a:off x="2814947" y="1554480"/>
            <a:ext cx="3514104"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	Technical Equivalence</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Picture 16">
            <a:extLst>
              <a:ext uri="{FF2B5EF4-FFF2-40B4-BE49-F238E27FC236}">
                <a16:creationId xmlns:a16="http://schemas.microsoft.com/office/drawing/2014/main" id="{4FA36829-1554-46D7-B510-9DBC8D519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929" y="4811665"/>
            <a:ext cx="490085" cy="245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アメリカ合衆国の国旗">
            <a:extLst>
              <a:ext uri="{FF2B5EF4-FFF2-40B4-BE49-F238E27FC236}">
                <a16:creationId xmlns:a16="http://schemas.microsoft.com/office/drawing/2014/main" id="{400DE643-B7BA-47A0-A3A3-E46A807AA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869" y="4811665"/>
            <a:ext cx="573234" cy="301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中国の国旗">
            <a:extLst>
              <a:ext uri="{FF2B5EF4-FFF2-40B4-BE49-F238E27FC236}">
                <a16:creationId xmlns:a16="http://schemas.microsoft.com/office/drawing/2014/main" id="{C27DCD6B-BF52-4FD9-8A52-5BDFE4402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553" y="4786892"/>
            <a:ext cx="490085" cy="32672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D0801C63-FD0B-4226-B323-C34BDE2555AE}"/>
              </a:ext>
            </a:extLst>
          </p:cNvPr>
          <p:cNvSpPr>
            <a:spLocks noGrp="1"/>
          </p:cNvSpPr>
          <p:nvPr>
            <p:ph type="sldNum" sz="quarter" idx="12"/>
          </p:nvPr>
        </p:nvSpPr>
        <p:spPr/>
        <p:txBody>
          <a:bodyPr/>
          <a:lstStyle/>
          <a:p>
            <a:fld id="{D1FC0ACD-D8B3-4FE0-AFA6-D8BEB04084A7}" type="slidenum">
              <a:rPr kumimoji="1" lang="ja-JP" altLang="en-US" smtClean="0"/>
              <a:t>160</a:t>
            </a:fld>
            <a:endParaRPr kumimoji="1" lang="ja-JP" altLang="en-US"/>
          </a:p>
        </p:txBody>
      </p:sp>
    </p:spTree>
    <p:extLst>
      <p:ext uri="{BB962C8B-B14F-4D97-AF65-F5344CB8AC3E}">
        <p14:creationId xmlns:p14="http://schemas.microsoft.com/office/powerpoint/2010/main" val="20201108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88C61B-490C-426F-B400-554DFA156894}"/>
              </a:ext>
            </a:extLst>
          </p:cNvPr>
          <p:cNvPicPr>
            <a:picLocks noChangeAspect="1"/>
          </p:cNvPicPr>
          <p:nvPr/>
        </p:nvPicPr>
        <p:blipFill>
          <a:blip r:embed="rId2"/>
          <a:stretch>
            <a:fillRect/>
          </a:stretch>
        </p:blipFill>
        <p:spPr>
          <a:xfrm>
            <a:off x="2541676" y="575733"/>
            <a:ext cx="4177127" cy="5870223"/>
          </a:xfrm>
          <a:prstGeom prst="rect">
            <a:avLst/>
          </a:prstGeom>
        </p:spPr>
      </p:pic>
      <p:sp>
        <p:nvSpPr>
          <p:cNvPr id="2" name="スライド番号プレースホルダー 1">
            <a:extLst>
              <a:ext uri="{FF2B5EF4-FFF2-40B4-BE49-F238E27FC236}">
                <a16:creationId xmlns:a16="http://schemas.microsoft.com/office/drawing/2014/main" id="{57565042-134D-4571-B0F5-DDD12BDF12A9}"/>
              </a:ext>
            </a:extLst>
          </p:cNvPr>
          <p:cNvSpPr>
            <a:spLocks noGrp="1"/>
          </p:cNvSpPr>
          <p:nvPr>
            <p:ph type="sldNum" sz="quarter" idx="12"/>
          </p:nvPr>
        </p:nvSpPr>
        <p:spPr/>
        <p:txBody>
          <a:bodyPr/>
          <a:lstStyle/>
          <a:p>
            <a:fld id="{D1FC0ACD-D8B3-4FE0-AFA6-D8BEB04084A7}" type="slidenum">
              <a:rPr kumimoji="1" lang="ja-JP" altLang="en-US" smtClean="0"/>
              <a:t>161</a:t>
            </a:fld>
            <a:endParaRPr kumimoji="1" lang="ja-JP" altLang="en-US"/>
          </a:p>
        </p:txBody>
      </p:sp>
    </p:spTree>
    <p:extLst>
      <p:ext uri="{BB962C8B-B14F-4D97-AF65-F5344CB8AC3E}">
        <p14:creationId xmlns:p14="http://schemas.microsoft.com/office/powerpoint/2010/main" val="12144729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11D552-E7DC-412B-A5F2-74B7BF8E7C18}"/>
              </a:ext>
            </a:extLst>
          </p:cNvPr>
          <p:cNvPicPr>
            <a:picLocks noChangeAspect="1"/>
          </p:cNvPicPr>
          <p:nvPr/>
        </p:nvPicPr>
        <p:blipFill>
          <a:blip r:embed="rId2"/>
          <a:stretch>
            <a:fillRect/>
          </a:stretch>
        </p:blipFill>
        <p:spPr>
          <a:xfrm>
            <a:off x="113492" y="1870058"/>
            <a:ext cx="8720564" cy="2881723"/>
          </a:xfrm>
          <a:prstGeom prst="rect">
            <a:avLst/>
          </a:prstGeom>
        </p:spPr>
      </p:pic>
      <p:pic>
        <p:nvPicPr>
          <p:cNvPr id="4" name="Picture 8" descr="アメリカ合衆国の国旗">
            <a:extLst>
              <a:ext uri="{FF2B5EF4-FFF2-40B4-BE49-F238E27FC236}">
                <a16:creationId xmlns:a16="http://schemas.microsoft.com/office/drawing/2014/main" id="{6B8F8115-0160-42B5-A79B-8252E24C0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978" y="2116914"/>
            <a:ext cx="425474" cy="2241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アメリカ合衆国の国旗">
            <a:extLst>
              <a:ext uri="{FF2B5EF4-FFF2-40B4-BE49-F238E27FC236}">
                <a16:creationId xmlns:a16="http://schemas.microsoft.com/office/drawing/2014/main" id="{269190E9-2067-4892-B220-862BB92B8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441" y="2427710"/>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アメリカ合衆国の国旗">
            <a:extLst>
              <a:ext uri="{FF2B5EF4-FFF2-40B4-BE49-F238E27FC236}">
                <a16:creationId xmlns:a16="http://schemas.microsoft.com/office/drawing/2014/main" id="{2708E957-3BE5-4874-81AF-B73F34A72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650" y="3049303"/>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アメリカ合衆国の国旗">
            <a:extLst>
              <a:ext uri="{FF2B5EF4-FFF2-40B4-BE49-F238E27FC236}">
                <a16:creationId xmlns:a16="http://schemas.microsoft.com/office/drawing/2014/main" id="{BD2D14D3-0469-41B7-9FAB-EB7FD147B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650" y="4180074"/>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アメリカ合衆国の国旗">
            <a:extLst>
              <a:ext uri="{FF2B5EF4-FFF2-40B4-BE49-F238E27FC236}">
                <a16:creationId xmlns:a16="http://schemas.microsoft.com/office/drawing/2014/main" id="{0A04D3A6-5A49-462A-BA98-DDED73998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33" y="1918176"/>
            <a:ext cx="86795" cy="4571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フランスの旗">
            <a:extLst>
              <a:ext uri="{FF2B5EF4-FFF2-40B4-BE49-F238E27FC236}">
                <a16:creationId xmlns:a16="http://schemas.microsoft.com/office/drawing/2014/main" id="{91C9E37F-C77A-417A-8CAC-07B78A497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452" y="3802934"/>
            <a:ext cx="434622" cy="2895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日本の国旗">
            <a:extLst>
              <a:ext uri="{FF2B5EF4-FFF2-40B4-BE49-F238E27FC236}">
                <a16:creationId xmlns:a16="http://schemas.microsoft.com/office/drawing/2014/main" id="{93CBABAF-F16B-4986-89C0-411F7EAAE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488" y="3238128"/>
            <a:ext cx="425476" cy="283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8" descr="アメリカ合衆国の国旗">
            <a:extLst>
              <a:ext uri="{FF2B5EF4-FFF2-40B4-BE49-F238E27FC236}">
                <a16:creationId xmlns:a16="http://schemas.microsoft.com/office/drawing/2014/main" id="{3D523D60-DCA7-49CF-A9E8-57EB7DBC1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650" y="2711235"/>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アメリカ合衆国の国旗">
            <a:extLst>
              <a:ext uri="{FF2B5EF4-FFF2-40B4-BE49-F238E27FC236}">
                <a16:creationId xmlns:a16="http://schemas.microsoft.com/office/drawing/2014/main" id="{2CA26F34-F99F-4973-BA09-7C9E314F8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721" y="3571707"/>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国の国旗">
            <a:extLst>
              <a:ext uri="{FF2B5EF4-FFF2-40B4-BE49-F238E27FC236}">
                <a16:creationId xmlns:a16="http://schemas.microsoft.com/office/drawing/2014/main" id="{8164E240-6DC3-4D90-AAFD-31E895B297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777488" y="4292133"/>
            <a:ext cx="445512" cy="4455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フランスの旗">
            <a:extLst>
              <a:ext uri="{FF2B5EF4-FFF2-40B4-BE49-F238E27FC236}">
                <a16:creationId xmlns:a16="http://schemas.microsoft.com/office/drawing/2014/main" id="{B62EA7B7-DC41-405C-8E34-C0377B17C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074" y="2046288"/>
            <a:ext cx="434622" cy="28956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upload.wikimedia.org/wikipedia/commons/4/45/Fla...">
            <a:extLst>
              <a:ext uri="{FF2B5EF4-FFF2-40B4-BE49-F238E27FC236}">
                <a16:creationId xmlns:a16="http://schemas.microsoft.com/office/drawing/2014/main" id="{CACC84D8-5D33-4870-B333-7A3C656FC79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152" name="Picture 8" descr="アイルランドの国旗 - Wikipedia">
            <a:extLst>
              <a:ext uri="{FF2B5EF4-FFF2-40B4-BE49-F238E27FC236}">
                <a16:creationId xmlns:a16="http://schemas.microsoft.com/office/drawing/2014/main" id="{1AD3A14A-303B-4952-BD21-F9E74B03E9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074" y="2319054"/>
            <a:ext cx="434622" cy="2173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アメリカ合衆国の国旗">
            <a:extLst>
              <a:ext uri="{FF2B5EF4-FFF2-40B4-BE49-F238E27FC236}">
                <a16:creationId xmlns:a16="http://schemas.microsoft.com/office/drawing/2014/main" id="{16CDCF6D-61C8-4E1C-9685-8B4919B4C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617" y="2612405"/>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アメリカ合衆国の国旗">
            <a:extLst>
              <a:ext uri="{FF2B5EF4-FFF2-40B4-BE49-F238E27FC236}">
                <a16:creationId xmlns:a16="http://schemas.microsoft.com/office/drawing/2014/main" id="{8C3AC2D1-CA84-4D3B-8709-4FCEC681E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261" y="2935354"/>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アメリカ合衆国の国旗">
            <a:extLst>
              <a:ext uri="{FF2B5EF4-FFF2-40B4-BE49-F238E27FC236}">
                <a16:creationId xmlns:a16="http://schemas.microsoft.com/office/drawing/2014/main" id="{24F93914-775E-4AEF-982A-ABBC0FBC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261" y="3210450"/>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アメリカ合衆国の国旗">
            <a:extLst>
              <a:ext uri="{FF2B5EF4-FFF2-40B4-BE49-F238E27FC236}">
                <a16:creationId xmlns:a16="http://schemas.microsoft.com/office/drawing/2014/main" id="{FCEAAD89-9922-4664-9161-57E5B00BB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531" y="4000650"/>
            <a:ext cx="425476" cy="22411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upload.wikimedia.org/wikipedia/commons/a/ae/Fla...">
            <a:extLst>
              <a:ext uri="{FF2B5EF4-FFF2-40B4-BE49-F238E27FC236}">
                <a16:creationId xmlns:a16="http://schemas.microsoft.com/office/drawing/2014/main" id="{DD13F9F9-35A8-4E41-AEA3-56453EA590B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AutoShape 12" descr="upload.wikimedia.org/wikipedia/commons/a/ae/Fla...">
            <a:extLst>
              <a:ext uri="{FF2B5EF4-FFF2-40B4-BE49-F238E27FC236}">
                <a16:creationId xmlns:a16="http://schemas.microsoft.com/office/drawing/2014/main" id="{B24F1AD2-75CD-457B-A29D-7B5673C7A828}"/>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158" name="Picture 14" descr="upload.wikimedia.org/wikipedia/commons/a/ae/Fla...">
            <a:extLst>
              <a:ext uri="{FF2B5EF4-FFF2-40B4-BE49-F238E27FC236}">
                <a16:creationId xmlns:a16="http://schemas.microsoft.com/office/drawing/2014/main" id="{4C872A57-2EA5-4D9F-8DB9-67F2CA3DF8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1590" y="3473638"/>
            <a:ext cx="534963" cy="2674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アメリカ合衆国の国旗">
            <a:extLst>
              <a:ext uri="{FF2B5EF4-FFF2-40B4-BE49-F238E27FC236}">
                <a16:creationId xmlns:a16="http://schemas.microsoft.com/office/drawing/2014/main" id="{8911D0E5-E9F2-4F8C-9158-D3931D839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261" y="4270713"/>
            <a:ext cx="425476" cy="224119"/>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FADAF4D4-CE7E-4F69-BABC-E5AE06E36D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748" y="3694717"/>
            <a:ext cx="573234" cy="286617"/>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E5438920-87EA-4E5B-AB64-59A861CD0255}"/>
              </a:ext>
            </a:extLst>
          </p:cNvPr>
          <p:cNvSpPr txBox="1"/>
          <p:nvPr/>
        </p:nvSpPr>
        <p:spPr>
          <a:xfrm>
            <a:off x="1356555" y="782202"/>
            <a:ext cx="6234437" cy="601894"/>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altLang="ja-JP" sz="3200" b="0" i="0" dirty="0">
                <a:solidFill>
                  <a:srgbClr val="16354E"/>
                </a:solidFill>
                <a:effectLst/>
                <a:latin typeface="proxima-nova"/>
              </a:rPr>
              <a:t>The</a:t>
            </a:r>
            <a:r>
              <a:rPr lang="en-US" altLang="ja-JP" sz="3200" b="1" i="0" dirty="0">
                <a:solidFill>
                  <a:srgbClr val="16354E"/>
                </a:solidFill>
                <a:effectLst/>
                <a:latin typeface="proxima-nova"/>
              </a:rPr>
              <a:t> All-New Steering Committee</a:t>
            </a:r>
          </a:p>
        </p:txBody>
      </p:sp>
      <p:sp>
        <p:nvSpPr>
          <p:cNvPr id="2" name="スライド番号プレースホルダー 1">
            <a:extLst>
              <a:ext uri="{FF2B5EF4-FFF2-40B4-BE49-F238E27FC236}">
                <a16:creationId xmlns:a16="http://schemas.microsoft.com/office/drawing/2014/main" id="{8B142AFF-52C7-4C11-9CA9-17D36A241A6F}"/>
              </a:ext>
            </a:extLst>
          </p:cNvPr>
          <p:cNvSpPr>
            <a:spLocks noGrp="1"/>
          </p:cNvSpPr>
          <p:nvPr>
            <p:ph type="sldNum" sz="quarter" idx="12"/>
          </p:nvPr>
        </p:nvSpPr>
        <p:spPr/>
        <p:txBody>
          <a:bodyPr/>
          <a:lstStyle/>
          <a:p>
            <a:fld id="{D1FC0ACD-D8B3-4FE0-AFA6-D8BEB04084A7}" type="slidenum">
              <a:rPr kumimoji="1" lang="ja-JP" altLang="en-US" smtClean="0"/>
              <a:t>162</a:t>
            </a:fld>
            <a:endParaRPr kumimoji="1" lang="ja-JP" altLang="en-US"/>
          </a:p>
        </p:txBody>
      </p:sp>
    </p:spTree>
    <p:extLst>
      <p:ext uri="{BB962C8B-B14F-4D97-AF65-F5344CB8AC3E}">
        <p14:creationId xmlns:p14="http://schemas.microsoft.com/office/powerpoint/2010/main" val="15478200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6EBEE4-5751-4796-A6E5-9D2896A56A4A}"/>
              </a:ext>
            </a:extLst>
          </p:cNvPr>
          <p:cNvPicPr>
            <a:picLocks noChangeAspect="1"/>
          </p:cNvPicPr>
          <p:nvPr/>
        </p:nvPicPr>
        <p:blipFill>
          <a:blip r:embed="rId2"/>
          <a:stretch>
            <a:fillRect/>
          </a:stretch>
        </p:blipFill>
        <p:spPr>
          <a:xfrm>
            <a:off x="643468" y="1063118"/>
            <a:ext cx="7771870" cy="4680457"/>
          </a:xfrm>
          <a:prstGeom prst="rect">
            <a:avLst/>
          </a:prstGeom>
        </p:spPr>
      </p:pic>
      <p:sp>
        <p:nvSpPr>
          <p:cNvPr id="2" name="スライド番号プレースホルダー 1">
            <a:extLst>
              <a:ext uri="{FF2B5EF4-FFF2-40B4-BE49-F238E27FC236}">
                <a16:creationId xmlns:a16="http://schemas.microsoft.com/office/drawing/2014/main" id="{7C045BBB-5432-47ED-90AC-D9C9741A783F}"/>
              </a:ext>
            </a:extLst>
          </p:cNvPr>
          <p:cNvSpPr>
            <a:spLocks noGrp="1"/>
          </p:cNvSpPr>
          <p:nvPr>
            <p:ph type="sldNum" sz="quarter" idx="12"/>
          </p:nvPr>
        </p:nvSpPr>
        <p:spPr/>
        <p:txBody>
          <a:bodyPr/>
          <a:lstStyle/>
          <a:p>
            <a:fld id="{D1FC0ACD-D8B3-4FE0-AFA6-D8BEB04084A7}" type="slidenum">
              <a:rPr kumimoji="1" lang="ja-JP" altLang="en-US" smtClean="0"/>
              <a:t>163</a:t>
            </a:fld>
            <a:endParaRPr kumimoji="1" lang="ja-JP" altLang="en-US"/>
          </a:p>
        </p:txBody>
      </p:sp>
    </p:spTree>
    <p:extLst>
      <p:ext uri="{BB962C8B-B14F-4D97-AF65-F5344CB8AC3E}">
        <p14:creationId xmlns:p14="http://schemas.microsoft.com/office/powerpoint/2010/main" val="254319062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0ECE9B-3961-435F-BB35-7C1D48EDEA67}"/>
              </a:ext>
            </a:extLst>
          </p:cNvPr>
          <p:cNvPicPr>
            <a:picLocks noChangeAspect="1"/>
          </p:cNvPicPr>
          <p:nvPr/>
        </p:nvPicPr>
        <p:blipFill>
          <a:blip r:embed="rId2"/>
          <a:stretch>
            <a:fillRect/>
          </a:stretch>
        </p:blipFill>
        <p:spPr>
          <a:xfrm>
            <a:off x="0" y="1638057"/>
            <a:ext cx="9144000" cy="3581885"/>
          </a:xfrm>
          <a:prstGeom prst="rect">
            <a:avLst/>
          </a:prstGeom>
        </p:spPr>
      </p:pic>
      <p:sp>
        <p:nvSpPr>
          <p:cNvPr id="2" name="スライド番号プレースホルダー 1">
            <a:extLst>
              <a:ext uri="{FF2B5EF4-FFF2-40B4-BE49-F238E27FC236}">
                <a16:creationId xmlns:a16="http://schemas.microsoft.com/office/drawing/2014/main" id="{68DF5E1D-3B90-4B1C-B999-75D97ECFB7A4}"/>
              </a:ext>
            </a:extLst>
          </p:cNvPr>
          <p:cNvSpPr>
            <a:spLocks noGrp="1"/>
          </p:cNvSpPr>
          <p:nvPr>
            <p:ph type="sldNum" sz="quarter" idx="12"/>
          </p:nvPr>
        </p:nvSpPr>
        <p:spPr/>
        <p:txBody>
          <a:bodyPr/>
          <a:lstStyle/>
          <a:p>
            <a:fld id="{D1FC0ACD-D8B3-4FE0-AFA6-D8BEB04084A7}" type="slidenum">
              <a:rPr kumimoji="1" lang="ja-JP" altLang="en-US" smtClean="0"/>
              <a:t>164</a:t>
            </a:fld>
            <a:endParaRPr kumimoji="1" lang="ja-JP" altLang="en-US"/>
          </a:p>
        </p:txBody>
      </p:sp>
    </p:spTree>
    <p:extLst>
      <p:ext uri="{BB962C8B-B14F-4D97-AF65-F5344CB8AC3E}">
        <p14:creationId xmlns:p14="http://schemas.microsoft.com/office/powerpoint/2010/main" val="741073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1044EC-675F-4B61-8C14-46D125BB9B02}"/>
              </a:ext>
            </a:extLst>
          </p:cNvPr>
          <p:cNvPicPr>
            <a:picLocks noChangeAspect="1"/>
          </p:cNvPicPr>
          <p:nvPr/>
        </p:nvPicPr>
        <p:blipFill>
          <a:blip r:embed="rId2"/>
          <a:stretch>
            <a:fillRect/>
          </a:stretch>
        </p:blipFill>
        <p:spPr>
          <a:xfrm>
            <a:off x="0" y="1185292"/>
            <a:ext cx="9144000" cy="4487416"/>
          </a:xfrm>
          <a:prstGeom prst="rect">
            <a:avLst/>
          </a:prstGeom>
        </p:spPr>
      </p:pic>
      <p:sp>
        <p:nvSpPr>
          <p:cNvPr id="2" name="スライド番号プレースホルダー 1">
            <a:extLst>
              <a:ext uri="{FF2B5EF4-FFF2-40B4-BE49-F238E27FC236}">
                <a16:creationId xmlns:a16="http://schemas.microsoft.com/office/drawing/2014/main" id="{3AB6A13A-DCE9-4BB3-838B-6C154FB920F4}"/>
              </a:ext>
            </a:extLst>
          </p:cNvPr>
          <p:cNvSpPr>
            <a:spLocks noGrp="1"/>
          </p:cNvSpPr>
          <p:nvPr>
            <p:ph type="sldNum" sz="quarter" idx="12"/>
          </p:nvPr>
        </p:nvSpPr>
        <p:spPr/>
        <p:txBody>
          <a:bodyPr/>
          <a:lstStyle/>
          <a:p>
            <a:fld id="{D1FC0ACD-D8B3-4FE0-AFA6-D8BEB04084A7}" type="slidenum">
              <a:rPr kumimoji="1" lang="ja-JP" altLang="en-US" smtClean="0"/>
              <a:t>165</a:t>
            </a:fld>
            <a:endParaRPr kumimoji="1" lang="ja-JP" altLang="en-US"/>
          </a:p>
        </p:txBody>
      </p:sp>
    </p:spTree>
    <p:extLst>
      <p:ext uri="{BB962C8B-B14F-4D97-AF65-F5344CB8AC3E}">
        <p14:creationId xmlns:p14="http://schemas.microsoft.com/office/powerpoint/2010/main" val="3689927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3C2F31-3357-49E3-B866-B0FAC01F3EE1}"/>
              </a:ext>
            </a:extLst>
          </p:cNvPr>
          <p:cNvPicPr>
            <a:picLocks noChangeAspect="1"/>
          </p:cNvPicPr>
          <p:nvPr/>
        </p:nvPicPr>
        <p:blipFill>
          <a:blip r:embed="rId2"/>
          <a:stretch>
            <a:fillRect/>
          </a:stretch>
        </p:blipFill>
        <p:spPr>
          <a:xfrm>
            <a:off x="349956" y="435952"/>
            <a:ext cx="2214562" cy="1651257"/>
          </a:xfrm>
          <a:prstGeom prst="rect">
            <a:avLst/>
          </a:prstGeom>
        </p:spPr>
      </p:pic>
      <p:pic>
        <p:nvPicPr>
          <p:cNvPr id="5" name="図 4">
            <a:extLst>
              <a:ext uri="{FF2B5EF4-FFF2-40B4-BE49-F238E27FC236}">
                <a16:creationId xmlns:a16="http://schemas.microsoft.com/office/drawing/2014/main" id="{884D4327-E767-491A-B9C7-1D47CFA02A4C}"/>
              </a:ext>
            </a:extLst>
          </p:cNvPr>
          <p:cNvPicPr>
            <a:picLocks noChangeAspect="1"/>
          </p:cNvPicPr>
          <p:nvPr/>
        </p:nvPicPr>
        <p:blipFill>
          <a:blip r:embed="rId3"/>
          <a:stretch>
            <a:fillRect/>
          </a:stretch>
        </p:blipFill>
        <p:spPr>
          <a:xfrm>
            <a:off x="2830309" y="2359378"/>
            <a:ext cx="5637945" cy="4279900"/>
          </a:xfrm>
          <a:prstGeom prst="rect">
            <a:avLst/>
          </a:prstGeom>
        </p:spPr>
      </p:pic>
      <p:sp>
        <p:nvSpPr>
          <p:cNvPr id="6" name="テキスト ボックス 5">
            <a:extLst>
              <a:ext uri="{FF2B5EF4-FFF2-40B4-BE49-F238E27FC236}">
                <a16:creationId xmlns:a16="http://schemas.microsoft.com/office/drawing/2014/main" id="{70AFA3BA-0232-4E5B-ADD4-7226423C73D2}"/>
              </a:ext>
            </a:extLst>
          </p:cNvPr>
          <p:cNvSpPr txBox="1"/>
          <p:nvPr/>
        </p:nvSpPr>
        <p:spPr>
          <a:xfrm>
            <a:off x="4064000" y="3244334"/>
            <a:ext cx="354584" cy="369332"/>
          </a:xfrm>
          <a:prstGeom prst="rect">
            <a:avLst/>
          </a:prstGeom>
          <a:noFill/>
        </p:spPr>
        <p:txBody>
          <a:bodyPr wrap="square" rtlCol="0">
            <a:spAutoFit/>
          </a:bodyPr>
          <a:lstStyle/>
          <a:p>
            <a:r>
              <a:rPr kumimoji="1" lang="en-US" altLang="ja-JP" dirty="0"/>
              <a:t>IT</a:t>
            </a:r>
            <a:endParaRPr kumimoji="1" lang="ja-JP" altLang="en-US" dirty="0"/>
          </a:p>
        </p:txBody>
      </p:sp>
      <p:sp>
        <p:nvSpPr>
          <p:cNvPr id="7" name="テキスト ボックス 6">
            <a:extLst>
              <a:ext uri="{FF2B5EF4-FFF2-40B4-BE49-F238E27FC236}">
                <a16:creationId xmlns:a16="http://schemas.microsoft.com/office/drawing/2014/main" id="{A06F0143-36B0-4A23-A39F-8CF9E281F809}"/>
              </a:ext>
            </a:extLst>
          </p:cNvPr>
          <p:cNvSpPr txBox="1"/>
          <p:nvPr/>
        </p:nvSpPr>
        <p:spPr>
          <a:xfrm>
            <a:off x="4064000" y="4160334"/>
            <a:ext cx="666044" cy="369333"/>
          </a:xfrm>
          <a:prstGeom prst="rect">
            <a:avLst/>
          </a:prstGeom>
          <a:noFill/>
        </p:spPr>
        <p:txBody>
          <a:bodyPr wrap="square" rtlCol="0">
            <a:spAutoFit/>
          </a:bodyPr>
          <a:lstStyle/>
          <a:p>
            <a:r>
              <a:rPr kumimoji="1" lang="ja-JP" altLang="en-US" dirty="0"/>
              <a:t>規格</a:t>
            </a:r>
          </a:p>
        </p:txBody>
      </p:sp>
      <p:sp>
        <p:nvSpPr>
          <p:cNvPr id="8" name="テキスト ボックス 7">
            <a:extLst>
              <a:ext uri="{FF2B5EF4-FFF2-40B4-BE49-F238E27FC236}">
                <a16:creationId xmlns:a16="http://schemas.microsoft.com/office/drawing/2014/main" id="{00A95ED1-3FC4-4DD2-8C16-7FAC2CC6C8CE}"/>
              </a:ext>
            </a:extLst>
          </p:cNvPr>
          <p:cNvSpPr txBox="1"/>
          <p:nvPr/>
        </p:nvSpPr>
        <p:spPr>
          <a:xfrm>
            <a:off x="5796035" y="4309396"/>
            <a:ext cx="666044" cy="369332"/>
          </a:xfrm>
          <a:prstGeom prst="rect">
            <a:avLst/>
          </a:prstGeom>
          <a:noFill/>
        </p:spPr>
        <p:txBody>
          <a:bodyPr wrap="square" rtlCol="0">
            <a:spAutoFit/>
          </a:bodyPr>
          <a:lstStyle/>
          <a:p>
            <a:r>
              <a:rPr kumimoji="1" lang="ja-JP" altLang="en-US" dirty="0"/>
              <a:t>監査</a:t>
            </a:r>
          </a:p>
        </p:txBody>
      </p:sp>
      <p:sp>
        <p:nvSpPr>
          <p:cNvPr id="9" name="テキスト ボックス 8">
            <a:extLst>
              <a:ext uri="{FF2B5EF4-FFF2-40B4-BE49-F238E27FC236}">
                <a16:creationId xmlns:a16="http://schemas.microsoft.com/office/drawing/2014/main" id="{B4629921-72E4-43AC-841C-2F6F01E43226}"/>
              </a:ext>
            </a:extLst>
          </p:cNvPr>
          <p:cNvSpPr txBox="1"/>
          <p:nvPr/>
        </p:nvSpPr>
        <p:spPr>
          <a:xfrm>
            <a:off x="7517591" y="4314662"/>
            <a:ext cx="666044" cy="369332"/>
          </a:xfrm>
          <a:prstGeom prst="rect">
            <a:avLst/>
          </a:prstGeom>
          <a:noFill/>
        </p:spPr>
        <p:txBody>
          <a:bodyPr wrap="square" rtlCol="0">
            <a:spAutoFit/>
          </a:bodyPr>
          <a:lstStyle/>
          <a:p>
            <a:r>
              <a:rPr kumimoji="1" lang="ja-JP" altLang="en-US" dirty="0"/>
              <a:t>衛生</a:t>
            </a:r>
          </a:p>
        </p:txBody>
      </p:sp>
      <p:sp>
        <p:nvSpPr>
          <p:cNvPr id="11" name="テキスト ボックス 10">
            <a:extLst>
              <a:ext uri="{FF2B5EF4-FFF2-40B4-BE49-F238E27FC236}">
                <a16:creationId xmlns:a16="http://schemas.microsoft.com/office/drawing/2014/main" id="{1E803570-5A27-45BA-9469-33CCBCE2EA22}"/>
              </a:ext>
            </a:extLst>
          </p:cNvPr>
          <p:cNvSpPr txBox="1"/>
          <p:nvPr/>
        </p:nvSpPr>
        <p:spPr>
          <a:xfrm>
            <a:off x="7517591" y="3271843"/>
            <a:ext cx="666044" cy="369332"/>
          </a:xfrm>
          <a:prstGeom prst="rect">
            <a:avLst/>
          </a:prstGeom>
          <a:noFill/>
        </p:spPr>
        <p:txBody>
          <a:bodyPr wrap="square" rtlCol="0">
            <a:spAutoFit/>
          </a:bodyPr>
          <a:lstStyle/>
          <a:p>
            <a:r>
              <a:rPr kumimoji="1" lang="ja-JP" altLang="en-US" dirty="0"/>
              <a:t>監査</a:t>
            </a:r>
          </a:p>
        </p:txBody>
      </p:sp>
      <p:sp>
        <p:nvSpPr>
          <p:cNvPr id="12" name="テキスト ボックス 11">
            <a:extLst>
              <a:ext uri="{FF2B5EF4-FFF2-40B4-BE49-F238E27FC236}">
                <a16:creationId xmlns:a16="http://schemas.microsoft.com/office/drawing/2014/main" id="{ED92D14A-B1BC-4DE0-9C7D-11F54D19E2AD}"/>
              </a:ext>
            </a:extLst>
          </p:cNvPr>
          <p:cNvSpPr txBox="1"/>
          <p:nvPr/>
        </p:nvSpPr>
        <p:spPr>
          <a:xfrm>
            <a:off x="7613546" y="5292304"/>
            <a:ext cx="666044" cy="369332"/>
          </a:xfrm>
          <a:prstGeom prst="rect">
            <a:avLst/>
          </a:prstGeom>
          <a:noFill/>
        </p:spPr>
        <p:txBody>
          <a:bodyPr wrap="square" rtlCol="0">
            <a:spAutoFit/>
          </a:bodyPr>
          <a:lstStyle/>
          <a:p>
            <a:r>
              <a:rPr kumimoji="1" lang="ja-JP" altLang="en-US" dirty="0"/>
              <a:t>分析</a:t>
            </a:r>
          </a:p>
        </p:txBody>
      </p:sp>
      <p:sp>
        <p:nvSpPr>
          <p:cNvPr id="13" name="テキスト ボックス 12">
            <a:extLst>
              <a:ext uri="{FF2B5EF4-FFF2-40B4-BE49-F238E27FC236}">
                <a16:creationId xmlns:a16="http://schemas.microsoft.com/office/drawing/2014/main" id="{F6E03B16-BB79-4476-95C8-ED675579A202}"/>
              </a:ext>
            </a:extLst>
          </p:cNvPr>
          <p:cNvSpPr txBox="1"/>
          <p:nvPr/>
        </p:nvSpPr>
        <p:spPr>
          <a:xfrm>
            <a:off x="6822515" y="6370393"/>
            <a:ext cx="666044" cy="369332"/>
          </a:xfrm>
          <a:prstGeom prst="rect">
            <a:avLst/>
          </a:prstGeom>
          <a:noFill/>
        </p:spPr>
        <p:txBody>
          <a:bodyPr wrap="square" rtlCol="0">
            <a:spAutoFit/>
          </a:bodyPr>
          <a:lstStyle/>
          <a:p>
            <a:r>
              <a:rPr kumimoji="1" lang="ja-JP" altLang="en-US" dirty="0"/>
              <a:t>流通</a:t>
            </a:r>
          </a:p>
        </p:txBody>
      </p:sp>
      <p:sp>
        <p:nvSpPr>
          <p:cNvPr id="14" name="テキスト ボックス 13">
            <a:extLst>
              <a:ext uri="{FF2B5EF4-FFF2-40B4-BE49-F238E27FC236}">
                <a16:creationId xmlns:a16="http://schemas.microsoft.com/office/drawing/2014/main" id="{5274A3BB-5AFA-4939-B2F7-2B29B2BB133F}"/>
              </a:ext>
            </a:extLst>
          </p:cNvPr>
          <p:cNvSpPr txBox="1"/>
          <p:nvPr/>
        </p:nvSpPr>
        <p:spPr>
          <a:xfrm>
            <a:off x="5734099" y="5399806"/>
            <a:ext cx="666044" cy="369332"/>
          </a:xfrm>
          <a:prstGeom prst="rect">
            <a:avLst/>
          </a:prstGeom>
          <a:noFill/>
        </p:spPr>
        <p:txBody>
          <a:bodyPr wrap="square" rtlCol="0">
            <a:spAutoFit/>
          </a:bodyPr>
          <a:lstStyle/>
          <a:p>
            <a:r>
              <a:rPr kumimoji="1" lang="ja-JP" altLang="en-US" dirty="0"/>
              <a:t>衛生</a:t>
            </a:r>
          </a:p>
        </p:txBody>
      </p:sp>
      <p:sp>
        <p:nvSpPr>
          <p:cNvPr id="15" name="テキスト ボックス 14">
            <a:extLst>
              <a:ext uri="{FF2B5EF4-FFF2-40B4-BE49-F238E27FC236}">
                <a16:creationId xmlns:a16="http://schemas.microsoft.com/office/drawing/2014/main" id="{C6D5ADD2-A339-4A39-958A-D0ED22748C64}"/>
              </a:ext>
            </a:extLst>
          </p:cNvPr>
          <p:cNvSpPr txBox="1"/>
          <p:nvPr/>
        </p:nvSpPr>
        <p:spPr>
          <a:xfrm>
            <a:off x="5734099" y="3271843"/>
            <a:ext cx="666044" cy="369332"/>
          </a:xfrm>
          <a:prstGeom prst="rect">
            <a:avLst/>
          </a:prstGeom>
          <a:noFill/>
        </p:spPr>
        <p:txBody>
          <a:bodyPr wrap="square" rtlCol="0">
            <a:spAutoFit/>
          </a:bodyPr>
          <a:lstStyle/>
          <a:p>
            <a:r>
              <a:rPr kumimoji="1" lang="ja-JP" altLang="en-US" dirty="0"/>
              <a:t>衛生</a:t>
            </a:r>
          </a:p>
        </p:txBody>
      </p:sp>
      <p:sp>
        <p:nvSpPr>
          <p:cNvPr id="16" name="テキスト ボックス 15">
            <a:extLst>
              <a:ext uri="{FF2B5EF4-FFF2-40B4-BE49-F238E27FC236}">
                <a16:creationId xmlns:a16="http://schemas.microsoft.com/office/drawing/2014/main" id="{1618FD87-520E-4710-8275-ACA504680D5E}"/>
              </a:ext>
            </a:extLst>
          </p:cNvPr>
          <p:cNvSpPr txBox="1"/>
          <p:nvPr/>
        </p:nvSpPr>
        <p:spPr>
          <a:xfrm>
            <a:off x="3190942" y="6043170"/>
            <a:ext cx="1539102" cy="646331"/>
          </a:xfrm>
          <a:prstGeom prst="rect">
            <a:avLst/>
          </a:prstGeom>
          <a:noFill/>
        </p:spPr>
        <p:txBody>
          <a:bodyPr wrap="square" rtlCol="0">
            <a:spAutoFit/>
          </a:bodyPr>
          <a:lstStyle/>
          <a:p>
            <a:r>
              <a:rPr kumimoji="1" lang="ja-JP" altLang="en-US" dirty="0"/>
              <a:t>製造機器・包材</a:t>
            </a:r>
          </a:p>
        </p:txBody>
      </p:sp>
      <p:sp>
        <p:nvSpPr>
          <p:cNvPr id="17" name="テキスト ボックス 16">
            <a:extLst>
              <a:ext uri="{FF2B5EF4-FFF2-40B4-BE49-F238E27FC236}">
                <a16:creationId xmlns:a16="http://schemas.microsoft.com/office/drawing/2014/main" id="{934D58FE-BC2B-4A78-B5CC-EEC2F980E400}"/>
              </a:ext>
            </a:extLst>
          </p:cNvPr>
          <p:cNvSpPr txBox="1"/>
          <p:nvPr/>
        </p:nvSpPr>
        <p:spPr>
          <a:xfrm>
            <a:off x="3980150" y="5399806"/>
            <a:ext cx="666044" cy="369332"/>
          </a:xfrm>
          <a:prstGeom prst="rect">
            <a:avLst/>
          </a:prstGeom>
          <a:noFill/>
        </p:spPr>
        <p:txBody>
          <a:bodyPr wrap="square" rtlCol="0">
            <a:spAutoFit/>
          </a:bodyPr>
          <a:lstStyle/>
          <a:p>
            <a:r>
              <a:rPr kumimoji="1" lang="ja-JP" altLang="en-US" dirty="0"/>
              <a:t>製造</a:t>
            </a:r>
          </a:p>
        </p:txBody>
      </p:sp>
      <p:sp>
        <p:nvSpPr>
          <p:cNvPr id="18" name="テキスト ボックス 17">
            <a:extLst>
              <a:ext uri="{FF2B5EF4-FFF2-40B4-BE49-F238E27FC236}">
                <a16:creationId xmlns:a16="http://schemas.microsoft.com/office/drawing/2014/main" id="{3EA1E09D-32BA-44CC-B777-53B9899C4F96}"/>
              </a:ext>
            </a:extLst>
          </p:cNvPr>
          <p:cNvSpPr txBox="1"/>
          <p:nvPr/>
        </p:nvSpPr>
        <p:spPr>
          <a:xfrm>
            <a:off x="1749396" y="1483930"/>
            <a:ext cx="666044" cy="369332"/>
          </a:xfrm>
          <a:prstGeom prst="rect">
            <a:avLst/>
          </a:prstGeom>
          <a:noFill/>
        </p:spPr>
        <p:txBody>
          <a:bodyPr wrap="square" rtlCol="0">
            <a:spAutoFit/>
          </a:bodyPr>
          <a:lstStyle/>
          <a:p>
            <a:r>
              <a:rPr kumimoji="1" lang="ja-JP" altLang="en-US" dirty="0"/>
              <a:t>衛生</a:t>
            </a:r>
          </a:p>
        </p:txBody>
      </p:sp>
      <p:sp>
        <p:nvSpPr>
          <p:cNvPr id="2" name="スライド番号プレースホルダー 1">
            <a:extLst>
              <a:ext uri="{FF2B5EF4-FFF2-40B4-BE49-F238E27FC236}">
                <a16:creationId xmlns:a16="http://schemas.microsoft.com/office/drawing/2014/main" id="{399DDF54-3898-447C-A57B-1D2B3175B862}"/>
              </a:ext>
            </a:extLst>
          </p:cNvPr>
          <p:cNvSpPr>
            <a:spLocks noGrp="1"/>
          </p:cNvSpPr>
          <p:nvPr>
            <p:ph type="sldNum" sz="quarter" idx="12"/>
          </p:nvPr>
        </p:nvSpPr>
        <p:spPr/>
        <p:txBody>
          <a:bodyPr/>
          <a:lstStyle/>
          <a:p>
            <a:fld id="{D1FC0ACD-D8B3-4FE0-AFA6-D8BEB04084A7}" type="slidenum">
              <a:rPr kumimoji="1" lang="ja-JP" altLang="en-US" smtClean="0"/>
              <a:t>166</a:t>
            </a:fld>
            <a:endParaRPr kumimoji="1" lang="ja-JP" altLang="en-US"/>
          </a:p>
        </p:txBody>
      </p:sp>
    </p:spTree>
    <p:extLst>
      <p:ext uri="{BB962C8B-B14F-4D97-AF65-F5344CB8AC3E}">
        <p14:creationId xmlns:p14="http://schemas.microsoft.com/office/powerpoint/2010/main" val="31967991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F1235A-E384-436A-8B3C-AE3135AFDBA7}"/>
              </a:ext>
            </a:extLst>
          </p:cNvPr>
          <p:cNvPicPr>
            <a:picLocks noChangeAspect="1"/>
          </p:cNvPicPr>
          <p:nvPr/>
        </p:nvPicPr>
        <p:blipFill>
          <a:blip r:embed="rId2"/>
          <a:stretch>
            <a:fillRect/>
          </a:stretch>
        </p:blipFill>
        <p:spPr>
          <a:xfrm>
            <a:off x="946023" y="609601"/>
            <a:ext cx="7333601" cy="5576710"/>
          </a:xfrm>
          <a:prstGeom prst="rect">
            <a:avLst/>
          </a:prstGeom>
        </p:spPr>
      </p:pic>
      <p:sp>
        <p:nvSpPr>
          <p:cNvPr id="2" name="スライド番号プレースホルダー 1">
            <a:extLst>
              <a:ext uri="{FF2B5EF4-FFF2-40B4-BE49-F238E27FC236}">
                <a16:creationId xmlns:a16="http://schemas.microsoft.com/office/drawing/2014/main" id="{6E986C00-1EC1-478D-BFD0-35061EC4E713}"/>
              </a:ext>
            </a:extLst>
          </p:cNvPr>
          <p:cNvSpPr>
            <a:spLocks noGrp="1"/>
          </p:cNvSpPr>
          <p:nvPr>
            <p:ph type="sldNum" sz="quarter" idx="12"/>
          </p:nvPr>
        </p:nvSpPr>
        <p:spPr/>
        <p:txBody>
          <a:bodyPr/>
          <a:lstStyle/>
          <a:p>
            <a:fld id="{D1FC0ACD-D8B3-4FE0-AFA6-D8BEB04084A7}" type="slidenum">
              <a:rPr kumimoji="1" lang="ja-JP" altLang="en-US" smtClean="0"/>
              <a:t>167</a:t>
            </a:fld>
            <a:endParaRPr kumimoji="1" lang="ja-JP" altLang="en-US"/>
          </a:p>
        </p:txBody>
      </p:sp>
    </p:spTree>
    <p:extLst>
      <p:ext uri="{BB962C8B-B14F-4D97-AF65-F5344CB8AC3E}">
        <p14:creationId xmlns:p14="http://schemas.microsoft.com/office/powerpoint/2010/main" val="29442278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6C881-B325-43B3-9F34-FD39846FFB60}"/>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食品偽装防止を強く提唱しているのは　</a:t>
            </a:r>
            <a:r>
              <a:rPr kumimoji="1" lang="en-US" altLang="ja-JP" dirty="0">
                <a:latin typeface="BIZ UDPゴシック" panose="020B0400000000000000" pitchFamily="50" charset="-128"/>
                <a:ea typeface="BIZ UDPゴシック" panose="020B0400000000000000" pitchFamily="50" charset="-128"/>
              </a:rPr>
              <a:t>GFSI</a:t>
            </a:r>
            <a:r>
              <a:rPr kumimoji="1" lang="ja-JP" altLang="en-US" dirty="0">
                <a:latin typeface="BIZ UDPゴシック" panose="020B0400000000000000" pitchFamily="50" charset="-128"/>
                <a:ea typeface="BIZ UDPゴシック" panose="020B0400000000000000" pitchFamily="50" charset="-128"/>
              </a:rPr>
              <a:t>だけ</a:t>
            </a:r>
          </a:p>
        </p:txBody>
      </p:sp>
      <p:sp>
        <p:nvSpPr>
          <p:cNvPr id="3" name="コンテンツ プレースホルダー 2">
            <a:extLst>
              <a:ext uri="{FF2B5EF4-FFF2-40B4-BE49-F238E27FC236}">
                <a16:creationId xmlns:a16="http://schemas.microsoft.com/office/drawing/2014/main" id="{EAD05E86-6836-4189-9706-910B5A56E13F}"/>
              </a:ext>
            </a:extLst>
          </p:cNvPr>
          <p:cNvSpPr>
            <a:spLocks noGrp="1"/>
          </p:cNvSpPr>
          <p:nvPr>
            <p:ph idx="1"/>
          </p:nvPr>
        </p:nvSpPr>
        <p:spPr>
          <a:xfrm>
            <a:off x="628650" y="2048649"/>
            <a:ext cx="7886700" cy="4351338"/>
          </a:xfrm>
        </p:spPr>
        <p:txBody>
          <a:bodyPr>
            <a:normAutofit fontScale="85000" lnSpcReduction="10000"/>
          </a:bodyPr>
          <a:lstStyle/>
          <a:p>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2014</a:t>
            </a: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年に食品偽装に関するポジションペーパーを発行</a:t>
            </a:r>
            <a:endPar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食品安全マネジメント規格のオーナーたちに食品偽装防止条項設定の重要性を訴えかけ</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a:t>
            </a:r>
            <a:endPar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gn="just">
              <a:lnSpc>
                <a:spcPts val="1700"/>
              </a:lnSpc>
              <a:buNone/>
            </a:pP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その</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序文</a:t>
            </a:r>
          </a:p>
          <a:p>
            <a:pPr algn="just">
              <a:lnSpc>
                <a:spcPts val="17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食品偽装は、そのサブカテゴリーである経済的な動機による混入を含めて、深刻な関心事となりつつある。食品、原材料や包材を利用して経済的な利益を得るために、消費者をだますことであって、すり替え、認められていない増量・強化（次の図ですでに増量・強化と訳されてしまっているので、そのまま採用しましたが、本来は許可されていない添加物に近い）、誤表示　（次の図ですでに誤表示と訳されてしまっているので誤表示としましたが、実は誇大広告に近い）、偽造、盗難物資であることなど。食品防御、つまり相手に危害を及ぼすことを目的とするものとは異なり、消費者危害は偽装を行うものの側の（ルールの）無視や知識不足によって起こり、時には混入物が通常の（食品に使用されるものの）範疇を超えているがために食品安全の観点からは、より危険であることすらある。消費者の健康危害を巻き起こした食品偽装事件で目立つものとしては頻繁に引用されるメラミン事件がありメラミンが混入された粉乳のおかげで乳児が入院したり時には死亡したこともあった。またサルモネラによって汚染されたことを知りながらピーナツを出荷したり、回収された油を食用油として表示して販売したりしたこともあった。</a:t>
            </a:r>
          </a:p>
          <a:p>
            <a:pPr marL="0" indent="0">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0C659954-CAF8-4F3E-8481-9C02C971DEED}"/>
              </a:ext>
            </a:extLst>
          </p:cNvPr>
          <p:cNvSpPr>
            <a:spLocks noGrp="1"/>
          </p:cNvSpPr>
          <p:nvPr>
            <p:ph type="sldNum" sz="quarter" idx="12"/>
          </p:nvPr>
        </p:nvSpPr>
        <p:spPr/>
        <p:txBody>
          <a:bodyPr/>
          <a:lstStyle/>
          <a:p>
            <a:fld id="{D1FC0ACD-D8B3-4FE0-AFA6-D8BEB04084A7}" type="slidenum">
              <a:rPr kumimoji="1" lang="ja-JP" altLang="en-US" smtClean="0"/>
              <a:t>168</a:t>
            </a:fld>
            <a:endParaRPr kumimoji="1" lang="ja-JP" altLang="en-US"/>
          </a:p>
        </p:txBody>
      </p:sp>
    </p:spTree>
    <p:extLst>
      <p:ext uri="{BB962C8B-B14F-4D97-AF65-F5344CB8AC3E}">
        <p14:creationId xmlns:p14="http://schemas.microsoft.com/office/powerpoint/2010/main" val="32188588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269B1C-1E65-4CF7-A817-FE5792B48CF1}"/>
              </a:ext>
            </a:extLst>
          </p:cNvPr>
          <p:cNvSpPr>
            <a:spLocks noGrp="1"/>
          </p:cNvSpPr>
          <p:nvPr>
            <p:ph type="title"/>
          </p:nvPr>
        </p:nvSpPr>
        <p:spPr/>
        <p:txBody>
          <a:bodyPr/>
          <a:lstStyle/>
          <a:p>
            <a:r>
              <a:rPr lang="ja-JP"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メラミン事件</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(S,FS,</a:t>
            </a:r>
            <a:r>
              <a:rPr lang="en-US" altLang="ja-JP" sz="4400" strike="sngStrike"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ja-JP" altLang="en-US" dirty="0"/>
          </a:p>
        </p:txBody>
      </p:sp>
      <p:pic>
        <p:nvPicPr>
          <p:cNvPr id="5" name="コンテンツ プレースホルダー 4">
            <a:extLst>
              <a:ext uri="{FF2B5EF4-FFF2-40B4-BE49-F238E27FC236}">
                <a16:creationId xmlns:a16="http://schemas.microsoft.com/office/drawing/2014/main" id="{A49BCAC0-80EB-4019-B19B-AB4BA5C8B341}"/>
              </a:ext>
            </a:extLst>
          </p:cNvPr>
          <p:cNvPicPr>
            <a:picLocks noGrp="1" noChangeAspect="1"/>
          </p:cNvPicPr>
          <p:nvPr>
            <p:ph idx="1"/>
          </p:nvPr>
        </p:nvPicPr>
        <p:blipFill>
          <a:blip r:embed="rId2"/>
          <a:stretch>
            <a:fillRect/>
          </a:stretch>
        </p:blipFill>
        <p:spPr>
          <a:xfrm>
            <a:off x="628650" y="1690689"/>
            <a:ext cx="7886700" cy="4176578"/>
          </a:xfrm>
        </p:spPr>
      </p:pic>
      <p:sp>
        <p:nvSpPr>
          <p:cNvPr id="3" name="スライド番号プレースホルダー 2">
            <a:extLst>
              <a:ext uri="{FF2B5EF4-FFF2-40B4-BE49-F238E27FC236}">
                <a16:creationId xmlns:a16="http://schemas.microsoft.com/office/drawing/2014/main" id="{2FD0C183-AA37-4CAC-8E21-881E92E657F7}"/>
              </a:ext>
            </a:extLst>
          </p:cNvPr>
          <p:cNvSpPr>
            <a:spLocks noGrp="1"/>
          </p:cNvSpPr>
          <p:nvPr>
            <p:ph type="sldNum" sz="quarter" idx="12"/>
          </p:nvPr>
        </p:nvSpPr>
        <p:spPr/>
        <p:txBody>
          <a:bodyPr/>
          <a:lstStyle/>
          <a:p>
            <a:fld id="{D1FC0ACD-D8B3-4FE0-AFA6-D8BEB04084A7}" type="slidenum">
              <a:rPr kumimoji="1" lang="ja-JP" altLang="en-US" smtClean="0"/>
              <a:t>169</a:t>
            </a:fld>
            <a:endParaRPr kumimoji="1" lang="ja-JP" altLang="en-US"/>
          </a:p>
        </p:txBody>
      </p:sp>
    </p:spTree>
    <p:extLst>
      <p:ext uri="{BB962C8B-B14F-4D97-AF65-F5344CB8AC3E}">
        <p14:creationId xmlns:p14="http://schemas.microsoft.com/office/powerpoint/2010/main" val="639811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A3114E-8713-4EF4-8EB9-85DC748589DB}"/>
              </a:ext>
            </a:extLst>
          </p:cNvPr>
          <p:cNvPicPr>
            <a:picLocks noChangeAspect="1"/>
          </p:cNvPicPr>
          <p:nvPr/>
        </p:nvPicPr>
        <p:blipFill>
          <a:blip r:embed="rId2"/>
          <a:stretch>
            <a:fillRect/>
          </a:stretch>
        </p:blipFill>
        <p:spPr>
          <a:xfrm>
            <a:off x="96484" y="801511"/>
            <a:ext cx="8910229" cy="5380919"/>
          </a:xfrm>
          <a:prstGeom prst="rect">
            <a:avLst/>
          </a:prstGeom>
        </p:spPr>
      </p:pic>
      <p:sp>
        <p:nvSpPr>
          <p:cNvPr id="2" name="スライド番号プレースホルダー 1">
            <a:extLst>
              <a:ext uri="{FF2B5EF4-FFF2-40B4-BE49-F238E27FC236}">
                <a16:creationId xmlns:a16="http://schemas.microsoft.com/office/drawing/2014/main" id="{8AAE5603-BFD4-4A49-8A5C-BF9D82D17A8B}"/>
              </a:ext>
            </a:extLst>
          </p:cNvPr>
          <p:cNvSpPr>
            <a:spLocks noGrp="1"/>
          </p:cNvSpPr>
          <p:nvPr>
            <p:ph type="sldNum" sz="quarter" idx="12"/>
          </p:nvPr>
        </p:nvSpPr>
        <p:spPr/>
        <p:txBody>
          <a:bodyPr/>
          <a:lstStyle/>
          <a:p>
            <a:fld id="{D1FC0ACD-D8B3-4FE0-AFA6-D8BEB04084A7}" type="slidenum">
              <a:rPr kumimoji="1" lang="ja-JP" altLang="en-US" smtClean="0"/>
              <a:t>17</a:t>
            </a:fld>
            <a:endParaRPr kumimoji="1" lang="ja-JP" altLang="en-US"/>
          </a:p>
        </p:txBody>
      </p:sp>
    </p:spTree>
    <p:extLst>
      <p:ext uri="{BB962C8B-B14F-4D97-AF65-F5344CB8AC3E}">
        <p14:creationId xmlns:p14="http://schemas.microsoft.com/office/powerpoint/2010/main" val="107148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F54F48-A4A1-4147-AFF4-34769F1995A7}"/>
              </a:ext>
            </a:extLst>
          </p:cNvPr>
          <p:cNvSpPr>
            <a:spLocks noGrp="1"/>
          </p:cNvSpPr>
          <p:nvPr>
            <p:ph type="title"/>
          </p:nvPr>
        </p:nvSpPr>
        <p:spPr>
          <a:xfrm>
            <a:off x="259128" y="334538"/>
            <a:ext cx="8256222" cy="1356152"/>
          </a:xfrm>
        </p:spPr>
        <p:txBody>
          <a:bodyPr/>
          <a:lstStyle/>
          <a:p>
            <a:r>
              <a:rPr kumimoji="1" lang="ja-JP" altLang="en-US" dirty="0">
                <a:latin typeface="BIZ UDPゴシック" panose="020B0400000000000000" pitchFamily="50" charset="-128"/>
                <a:ea typeface="BIZ UDPゴシック" panose="020B0400000000000000" pitchFamily="50" charset="-128"/>
              </a:rPr>
              <a:t>ピーナツバターサルモネラ事件</a:t>
            </a:r>
            <a:br>
              <a:rPr kumimoji="1" lang="en-US" altLang="ja-JP" dirty="0"/>
            </a:b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400" strike="sngStrike"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S</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,FS,</a:t>
            </a:r>
            <a:r>
              <a:rPr lang="en-US" altLang="ja-JP" sz="4400" strike="sngStrike"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ja-JP" altLang="en-US" dirty="0"/>
          </a:p>
        </p:txBody>
      </p:sp>
      <p:sp>
        <p:nvSpPr>
          <p:cNvPr id="3" name="コンテンツ プレースホルダー 2">
            <a:extLst>
              <a:ext uri="{FF2B5EF4-FFF2-40B4-BE49-F238E27FC236}">
                <a16:creationId xmlns:a16="http://schemas.microsoft.com/office/drawing/2014/main" id="{01471EDC-3B41-42CA-A6BA-85BBCE81C64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D1626255-C149-4E2F-999B-B00691535E09}"/>
              </a:ext>
            </a:extLst>
          </p:cNvPr>
          <p:cNvPicPr>
            <a:picLocks noChangeAspect="1"/>
          </p:cNvPicPr>
          <p:nvPr/>
        </p:nvPicPr>
        <p:blipFill>
          <a:blip r:embed="rId2"/>
          <a:stretch>
            <a:fillRect/>
          </a:stretch>
        </p:blipFill>
        <p:spPr>
          <a:xfrm>
            <a:off x="259128" y="2014075"/>
            <a:ext cx="8625743" cy="3643688"/>
          </a:xfrm>
          <a:prstGeom prst="rect">
            <a:avLst/>
          </a:prstGeom>
        </p:spPr>
      </p:pic>
      <p:sp>
        <p:nvSpPr>
          <p:cNvPr id="4" name="スライド番号プレースホルダー 3">
            <a:extLst>
              <a:ext uri="{FF2B5EF4-FFF2-40B4-BE49-F238E27FC236}">
                <a16:creationId xmlns:a16="http://schemas.microsoft.com/office/drawing/2014/main" id="{459F926A-07AC-443A-88EF-56F6C46F607B}"/>
              </a:ext>
            </a:extLst>
          </p:cNvPr>
          <p:cNvSpPr>
            <a:spLocks noGrp="1"/>
          </p:cNvSpPr>
          <p:nvPr>
            <p:ph type="sldNum" sz="quarter" idx="12"/>
          </p:nvPr>
        </p:nvSpPr>
        <p:spPr/>
        <p:txBody>
          <a:bodyPr/>
          <a:lstStyle/>
          <a:p>
            <a:fld id="{D1FC0ACD-D8B3-4FE0-AFA6-D8BEB04084A7}" type="slidenum">
              <a:rPr kumimoji="1" lang="ja-JP" altLang="en-US" smtClean="0"/>
              <a:t>170</a:t>
            </a:fld>
            <a:endParaRPr kumimoji="1" lang="ja-JP" altLang="en-US"/>
          </a:p>
        </p:txBody>
      </p:sp>
    </p:spTree>
    <p:extLst>
      <p:ext uri="{BB962C8B-B14F-4D97-AF65-F5344CB8AC3E}">
        <p14:creationId xmlns:p14="http://schemas.microsoft.com/office/powerpoint/2010/main" val="17975446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DF13DD-E916-4472-9909-563AAA79C65A}"/>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地溝油事件？</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(S</a:t>
            </a:r>
            <a:r>
              <a:rPr lang="ja-JP" altLang="en-US"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,FS</a:t>
            </a:r>
            <a:r>
              <a:rPr lang="ja-JP" altLang="en-US"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400" strike="sngStrike"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a:t>
            </a:r>
            <a:r>
              <a:rPr lang="en-US" altLang="ja-JP" sz="4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1260FB9-2571-4AAC-9E24-9C6898587E62}"/>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F50554AE-4262-40EC-8426-8D7B6D863A9B}"/>
              </a:ext>
            </a:extLst>
          </p:cNvPr>
          <p:cNvPicPr>
            <a:picLocks noChangeAspect="1"/>
          </p:cNvPicPr>
          <p:nvPr/>
        </p:nvPicPr>
        <p:blipFill>
          <a:blip r:embed="rId2"/>
          <a:stretch>
            <a:fillRect/>
          </a:stretch>
        </p:blipFill>
        <p:spPr>
          <a:xfrm>
            <a:off x="350475" y="1332850"/>
            <a:ext cx="8164875" cy="2757625"/>
          </a:xfrm>
          <a:prstGeom prst="rect">
            <a:avLst/>
          </a:prstGeom>
        </p:spPr>
      </p:pic>
      <p:pic>
        <p:nvPicPr>
          <p:cNvPr id="7" name="図 6">
            <a:extLst>
              <a:ext uri="{FF2B5EF4-FFF2-40B4-BE49-F238E27FC236}">
                <a16:creationId xmlns:a16="http://schemas.microsoft.com/office/drawing/2014/main" id="{95618C14-3E9D-4420-96A5-BCBF7F714823}"/>
              </a:ext>
            </a:extLst>
          </p:cNvPr>
          <p:cNvPicPr>
            <a:picLocks noChangeAspect="1"/>
          </p:cNvPicPr>
          <p:nvPr/>
        </p:nvPicPr>
        <p:blipFill>
          <a:blip r:embed="rId3"/>
          <a:stretch>
            <a:fillRect/>
          </a:stretch>
        </p:blipFill>
        <p:spPr>
          <a:xfrm>
            <a:off x="2270903" y="4001294"/>
            <a:ext cx="4381329" cy="2491580"/>
          </a:xfrm>
          <a:prstGeom prst="rect">
            <a:avLst/>
          </a:prstGeom>
        </p:spPr>
      </p:pic>
      <p:sp>
        <p:nvSpPr>
          <p:cNvPr id="4" name="スライド番号プレースホルダー 3">
            <a:extLst>
              <a:ext uri="{FF2B5EF4-FFF2-40B4-BE49-F238E27FC236}">
                <a16:creationId xmlns:a16="http://schemas.microsoft.com/office/drawing/2014/main" id="{D95E043F-6A0D-4D6D-85EE-F8A62F028836}"/>
              </a:ext>
            </a:extLst>
          </p:cNvPr>
          <p:cNvSpPr>
            <a:spLocks noGrp="1"/>
          </p:cNvSpPr>
          <p:nvPr>
            <p:ph type="sldNum" sz="quarter" idx="12"/>
          </p:nvPr>
        </p:nvSpPr>
        <p:spPr/>
        <p:txBody>
          <a:bodyPr/>
          <a:lstStyle/>
          <a:p>
            <a:fld id="{D1FC0ACD-D8B3-4FE0-AFA6-D8BEB04084A7}" type="slidenum">
              <a:rPr kumimoji="1" lang="ja-JP" altLang="en-US" smtClean="0"/>
              <a:t>171</a:t>
            </a:fld>
            <a:endParaRPr kumimoji="1" lang="ja-JP" altLang="en-US"/>
          </a:p>
        </p:txBody>
      </p:sp>
    </p:spTree>
    <p:extLst>
      <p:ext uri="{BB962C8B-B14F-4D97-AF65-F5344CB8AC3E}">
        <p14:creationId xmlns:p14="http://schemas.microsoft.com/office/powerpoint/2010/main" val="3623490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EE82E0-70CA-4F10-860E-16F31D2CCFA1}"/>
              </a:ext>
            </a:extLst>
          </p:cNvPr>
          <p:cNvPicPr/>
          <p:nvPr/>
        </p:nvPicPr>
        <p:blipFill rotWithShape="1">
          <a:blip r:embed="rId2">
            <a:extLst>
              <a:ext uri="{28A0092B-C50C-407E-A947-70E740481C1C}">
                <a14:useLocalDpi xmlns:a14="http://schemas.microsoft.com/office/drawing/2010/main" val="0"/>
              </a:ext>
            </a:extLst>
          </a:blip>
          <a:srcRect t="8358" b="3271"/>
          <a:stretch/>
        </p:blipFill>
        <p:spPr bwMode="auto">
          <a:xfrm>
            <a:off x="1304692" y="2330604"/>
            <a:ext cx="6378497" cy="3958683"/>
          </a:xfrm>
          <a:prstGeom prst="rect">
            <a:avLst/>
          </a:prstGeom>
          <a:noFill/>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BF60A59C-644D-4CA4-B52A-7A12BFCDC073}"/>
              </a:ext>
            </a:extLst>
          </p:cNvPr>
          <p:cNvSpPr txBox="1"/>
          <p:nvPr/>
        </p:nvSpPr>
        <p:spPr>
          <a:xfrm>
            <a:off x="345259" y="128457"/>
            <a:ext cx="8453482" cy="2031325"/>
          </a:xfrm>
          <a:prstGeom prst="rect">
            <a:avLst/>
          </a:prstGeom>
          <a:noFill/>
        </p:spPr>
        <p:txBody>
          <a:bodyPr wrap="square" rtlCol="0">
            <a:spAutoFit/>
          </a:bodyPr>
          <a:lstStyle/>
          <a:p>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食品偽装は通常の食品安全事件より危険な場合もありうる（そのなかには食品安全上の懸念を十分意識しながらも商品を出荷するという社内メンバーの加担が認められる事例がある）として食品安全を全体の議論の出発点としているのですが、</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下</a:t>
            </a: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模式図ではすでに食品安全の部分は極小化され食品偽装というものがあくまで経済的な動機によって引き起こされるものであって、そこに消費者に危害を及ぼそうという（食品安全を揺るがすような）悪意はほとんど入り込んでいないという構図となっ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C373EBA6-B0E1-4350-930E-1ED54B011B68}"/>
              </a:ext>
            </a:extLst>
          </p:cNvPr>
          <p:cNvSpPr>
            <a:spLocks noGrp="1"/>
          </p:cNvSpPr>
          <p:nvPr>
            <p:ph type="sldNum" sz="quarter" idx="12"/>
          </p:nvPr>
        </p:nvSpPr>
        <p:spPr/>
        <p:txBody>
          <a:bodyPr/>
          <a:lstStyle/>
          <a:p>
            <a:fld id="{D1FC0ACD-D8B3-4FE0-AFA6-D8BEB04084A7}" type="slidenum">
              <a:rPr kumimoji="1" lang="ja-JP" altLang="en-US" smtClean="0"/>
              <a:t>172</a:t>
            </a:fld>
            <a:endParaRPr kumimoji="1" lang="ja-JP" altLang="en-US"/>
          </a:p>
        </p:txBody>
      </p:sp>
    </p:spTree>
    <p:extLst>
      <p:ext uri="{BB962C8B-B14F-4D97-AF65-F5344CB8AC3E}">
        <p14:creationId xmlns:p14="http://schemas.microsoft.com/office/powerpoint/2010/main" val="26424327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A855420-FA1C-4860-A5AF-62ACDFA578A3}"/>
              </a:ext>
            </a:extLst>
          </p:cNvPr>
          <p:cNvPicPr/>
          <p:nvPr/>
        </p:nvPicPr>
        <p:blipFill rotWithShape="1">
          <a:blip r:embed="rId2">
            <a:extLst>
              <a:ext uri="{28A0092B-C50C-407E-A947-70E740481C1C}">
                <a14:useLocalDpi xmlns:a14="http://schemas.microsoft.com/office/drawing/2010/main" val="0"/>
              </a:ext>
            </a:extLst>
          </a:blip>
          <a:srcRect l="18208" t="7165" r="13433" b="4975"/>
          <a:stretch/>
        </p:blipFill>
        <p:spPr bwMode="auto">
          <a:xfrm>
            <a:off x="2493818" y="1699094"/>
            <a:ext cx="4156364" cy="4059380"/>
          </a:xfrm>
          <a:prstGeom prst="rect">
            <a:avLst/>
          </a:prstGeom>
          <a:noFill/>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CCFAF7A8-A407-4651-B935-047CBA55EAD2}"/>
              </a:ext>
            </a:extLst>
          </p:cNvPr>
          <p:cNvSpPr txBox="1"/>
          <p:nvPr/>
        </p:nvSpPr>
        <p:spPr>
          <a:xfrm>
            <a:off x="637309" y="498765"/>
            <a:ext cx="7703128" cy="1200329"/>
          </a:xfrm>
          <a:prstGeom prst="rect">
            <a:avLst/>
          </a:prstGeom>
          <a:noFill/>
        </p:spPr>
        <p:txBody>
          <a:bodyPr wrap="square" rtlCol="0">
            <a:spAutoFit/>
          </a:bodyPr>
          <a:lstStyle/>
          <a:p>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そして偽装を企図する側は</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つのツールを使用すると説明されます。このツール群を一見しただけでも食品安全上の懸念のほうが深刻ですが、本文中では二度と食品安全に立ち返ることはありません。</a:t>
            </a: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B231165-DF91-4C09-B017-9D931A358648}"/>
              </a:ext>
            </a:extLst>
          </p:cNvPr>
          <p:cNvSpPr>
            <a:spLocks noGrp="1"/>
          </p:cNvSpPr>
          <p:nvPr>
            <p:ph type="sldNum" sz="quarter" idx="12"/>
          </p:nvPr>
        </p:nvSpPr>
        <p:spPr/>
        <p:txBody>
          <a:bodyPr/>
          <a:lstStyle/>
          <a:p>
            <a:fld id="{D1FC0ACD-D8B3-4FE0-AFA6-D8BEB04084A7}" type="slidenum">
              <a:rPr kumimoji="1" lang="ja-JP" altLang="en-US" smtClean="0"/>
              <a:t>173</a:t>
            </a:fld>
            <a:endParaRPr kumimoji="1" lang="ja-JP" altLang="en-US"/>
          </a:p>
        </p:txBody>
      </p:sp>
    </p:spTree>
    <p:extLst>
      <p:ext uri="{BB962C8B-B14F-4D97-AF65-F5344CB8AC3E}">
        <p14:creationId xmlns:p14="http://schemas.microsoft.com/office/powerpoint/2010/main" val="28840551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AE23D5E-D63C-44CA-9761-C586C4E7B3C9}"/>
              </a:ext>
            </a:extLst>
          </p:cNvPr>
          <p:cNvSpPr>
            <a:spLocks noChangeArrowheads="1"/>
          </p:cNvSpPr>
          <p:nvPr/>
        </p:nvSpPr>
        <p:spPr bwMode="auto">
          <a:xfrm>
            <a:off x="531185" y="978964"/>
            <a:ext cx="793354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このように</a:t>
            </a:r>
            <a:r>
              <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GFSI</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の提唱する食品偽装は、いつの間にか議論の本質であるべき食品安全を切り捨て、健康危害がおきない混入事件の防止へと巧妙に軸足を移していっているのです。</a:t>
            </a:r>
            <a:endPar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3" name="Rectangle 3">
            <a:extLst>
              <a:ext uri="{FF2B5EF4-FFF2-40B4-BE49-F238E27FC236}">
                <a16:creationId xmlns:a16="http://schemas.microsoft.com/office/drawing/2014/main" id="{93BFF47B-D157-4712-9668-FC4416194159}"/>
              </a:ext>
            </a:extLst>
          </p:cNvPr>
          <p:cNvSpPr>
            <a:spLocks noChangeArrowheads="1"/>
          </p:cNvSpPr>
          <p:nvPr/>
        </p:nvSpPr>
        <p:spPr bwMode="auto">
          <a:xfrm>
            <a:off x="679268" y="2684179"/>
            <a:ext cx="778546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具体的にどのような対策を施すべきかを検討する段階では、</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とあり、ここではすでに偽装を企図するサプライヤーから自社をいかに防衛するかに関心が移っていきます。自社はあくまで被害者であって加害者・加担者とはなりえない。このような</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子供だまし</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のストーリーに乗せられてしまい、現在までに</a:t>
            </a:r>
            <a:r>
              <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GFSI</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承認規格の多くがサプライヤーから自社を守ることを唯一の達成目標とした条項設定に明け暮れるようになってしまったのです。</a:t>
            </a:r>
            <a:endPar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76B28EC3-24E8-415F-9E1D-FCD6A9FB44DE}"/>
              </a:ext>
            </a:extLst>
          </p:cNvPr>
          <p:cNvPicPr/>
          <p:nvPr/>
        </p:nvPicPr>
        <p:blipFill rotWithShape="1">
          <a:blip r:embed="rId2">
            <a:extLst>
              <a:ext uri="{28A0092B-C50C-407E-A947-70E740481C1C}">
                <a14:useLocalDpi xmlns:a14="http://schemas.microsoft.com/office/drawing/2010/main" val="0"/>
              </a:ext>
            </a:extLst>
          </a:blip>
          <a:srcRect t="1" b="13627"/>
          <a:stretch/>
        </p:blipFill>
        <p:spPr bwMode="auto">
          <a:xfrm>
            <a:off x="892855" y="3523750"/>
            <a:ext cx="5189855" cy="620395"/>
          </a:xfrm>
          <a:prstGeom prst="rect">
            <a:avLst/>
          </a:prstGeom>
          <a:ln>
            <a:noFill/>
          </a:ln>
          <a:extLst>
            <a:ext uri="{53640926-AAD7-44D8-BBD7-CCE9431645EC}">
              <a14:shadowObscured xmlns:a14="http://schemas.microsoft.com/office/drawing/2010/main"/>
            </a:ext>
          </a:extLst>
        </p:spPr>
      </p:pic>
      <p:sp>
        <p:nvSpPr>
          <p:cNvPr id="4" name="スライド番号プレースホルダー 3">
            <a:extLst>
              <a:ext uri="{FF2B5EF4-FFF2-40B4-BE49-F238E27FC236}">
                <a16:creationId xmlns:a16="http://schemas.microsoft.com/office/drawing/2014/main" id="{C7AE665B-6C58-465D-A558-5849552C3704}"/>
              </a:ext>
            </a:extLst>
          </p:cNvPr>
          <p:cNvSpPr>
            <a:spLocks noGrp="1"/>
          </p:cNvSpPr>
          <p:nvPr>
            <p:ph type="sldNum" sz="quarter" idx="12"/>
          </p:nvPr>
        </p:nvSpPr>
        <p:spPr/>
        <p:txBody>
          <a:bodyPr/>
          <a:lstStyle/>
          <a:p>
            <a:fld id="{D1FC0ACD-D8B3-4FE0-AFA6-D8BEB04084A7}" type="slidenum">
              <a:rPr kumimoji="1" lang="ja-JP" altLang="en-US" smtClean="0"/>
              <a:t>174</a:t>
            </a:fld>
            <a:endParaRPr kumimoji="1" lang="ja-JP" altLang="en-US"/>
          </a:p>
        </p:txBody>
      </p:sp>
    </p:spTree>
    <p:extLst>
      <p:ext uri="{BB962C8B-B14F-4D97-AF65-F5344CB8AC3E}">
        <p14:creationId xmlns:p14="http://schemas.microsoft.com/office/powerpoint/2010/main" val="38305457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96F439-7051-46DA-B7BB-F2C9FB520AE2}"/>
              </a:ext>
            </a:extLst>
          </p:cNvPr>
          <p:cNvSpPr>
            <a:spLocks noGrp="1"/>
          </p:cNvSpPr>
          <p:nvPr>
            <p:ph type="title"/>
          </p:nvPr>
        </p:nvSpPr>
        <p:spPr/>
        <p:txBody>
          <a:bodyPr/>
          <a:lstStyle/>
          <a:p>
            <a:r>
              <a:rPr kumimoji="1" lang="en-US" altLang="ja-JP" dirty="0">
                <a:latin typeface="BIZ UDPゴシック" panose="020B0400000000000000" pitchFamily="50" charset="-128"/>
                <a:ea typeface="BIZ UDPゴシック" panose="020B0400000000000000" pitchFamily="50" charset="-128"/>
              </a:rPr>
              <a:t>FSSC22000</a:t>
            </a:r>
            <a:r>
              <a:rPr kumimoji="1" lang="ja-JP" altLang="en-US" dirty="0">
                <a:latin typeface="BIZ UDPゴシック" panose="020B0400000000000000" pitchFamily="50" charset="-128"/>
                <a:ea typeface="BIZ UDPゴシック" panose="020B0400000000000000" pitchFamily="50" charset="-128"/>
              </a:rPr>
              <a:t>における偽装の定義</a:t>
            </a:r>
          </a:p>
        </p:txBody>
      </p:sp>
      <p:sp>
        <p:nvSpPr>
          <p:cNvPr id="3" name="コンテンツ プレースホルダー 2">
            <a:extLst>
              <a:ext uri="{FF2B5EF4-FFF2-40B4-BE49-F238E27FC236}">
                <a16:creationId xmlns:a16="http://schemas.microsoft.com/office/drawing/2014/main" id="{BD740653-8717-4ECF-9E5C-A075F40267F6}"/>
              </a:ext>
            </a:extLst>
          </p:cNvPr>
          <p:cNvSpPr>
            <a:spLocks noGrp="1"/>
          </p:cNvSpPr>
          <p:nvPr>
            <p:ph idx="1"/>
          </p:nvPr>
        </p:nvSpPr>
        <p:spPr>
          <a:xfrm>
            <a:off x="628650" y="1943190"/>
            <a:ext cx="7886700" cy="4351338"/>
          </a:xfrm>
        </p:spPr>
        <p:txBody>
          <a:bodyPr>
            <a:normAutofit/>
          </a:bodyPr>
          <a:lstStyle/>
          <a:p>
            <a:pPr marL="0" indent="0" algn="just">
              <a:lnSpc>
                <a:spcPts val="1700"/>
              </a:lnSpc>
              <a:buNone/>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しかし、同じ第一章のなかですでに</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gn="just">
              <a:lnSpc>
                <a:spcPts val="1700"/>
              </a:lnSpc>
              <a:buNone/>
            </a:pP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gn="just">
              <a:lnSpc>
                <a:spcPts val="1700"/>
              </a:lnSpc>
              <a:buNone/>
            </a:pP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For Food Manufacturers, the economic impact can be high (e.g. recall, loss of sales, cost of re-building reputation etc.), but also the consumer trust is important, not only for companies but for food industry (sector) as a whole. Following the GFSI benchmarking requirements, FSSC 22000 has introduced a chapter on Food Fraud mitigation in the latest version of the Scheme (v4.1). This has become mandatory from January 1, 2018 and includes requirements for a Food Fraud Vulnerability Assessment and a Food Fraud Prevention Plan applicable to all products.</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gn="just">
              <a:lnSpc>
                <a:spcPts val="1700"/>
              </a:lnSpc>
              <a:buNone/>
            </a:pP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gn="just">
              <a:lnSpc>
                <a:spcPts val="1700"/>
              </a:lnSpc>
              <a:buNone/>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食品偽装事件に巻き込まれた場合、食品企業にとっての経済的な損失は巨大であることへと論点がすり替えられます。</a:t>
            </a:r>
          </a:p>
          <a:p>
            <a:pPr marL="0" indent="0">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A00CB63-D99B-40EC-A7C1-4A62629372CA}"/>
              </a:ext>
            </a:extLst>
          </p:cNvPr>
          <p:cNvSpPr>
            <a:spLocks noGrp="1"/>
          </p:cNvSpPr>
          <p:nvPr>
            <p:ph type="sldNum" sz="quarter" idx="12"/>
          </p:nvPr>
        </p:nvSpPr>
        <p:spPr/>
        <p:txBody>
          <a:bodyPr/>
          <a:lstStyle/>
          <a:p>
            <a:fld id="{D1FC0ACD-D8B3-4FE0-AFA6-D8BEB04084A7}" type="slidenum">
              <a:rPr kumimoji="1" lang="ja-JP" altLang="en-US" smtClean="0"/>
              <a:t>175</a:t>
            </a:fld>
            <a:endParaRPr kumimoji="1" lang="ja-JP" altLang="en-US"/>
          </a:p>
        </p:txBody>
      </p:sp>
    </p:spTree>
    <p:extLst>
      <p:ext uri="{BB962C8B-B14F-4D97-AF65-F5344CB8AC3E}">
        <p14:creationId xmlns:p14="http://schemas.microsoft.com/office/powerpoint/2010/main" val="38771845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96F439-7051-46DA-B7BB-F2C9FB520AE2}"/>
              </a:ext>
            </a:extLst>
          </p:cNvPr>
          <p:cNvSpPr>
            <a:spLocks noGrp="1"/>
          </p:cNvSpPr>
          <p:nvPr>
            <p:ph type="title"/>
          </p:nvPr>
        </p:nvSpPr>
        <p:spPr/>
        <p:txBody>
          <a:bodyPr/>
          <a:lstStyle/>
          <a:p>
            <a:r>
              <a:rPr kumimoji="1" lang="en-US" altLang="ja-JP" dirty="0">
                <a:latin typeface="BIZ UDPゴシック" panose="020B0400000000000000" pitchFamily="50" charset="-128"/>
                <a:ea typeface="BIZ UDPゴシック" panose="020B0400000000000000" pitchFamily="50" charset="-128"/>
              </a:rPr>
              <a:t>FSSC22000</a:t>
            </a:r>
            <a:r>
              <a:rPr kumimoji="1" lang="ja-JP" altLang="en-US" dirty="0">
                <a:latin typeface="BIZ UDPゴシック" panose="020B0400000000000000" pitchFamily="50" charset="-128"/>
                <a:ea typeface="BIZ UDPゴシック" panose="020B0400000000000000" pitchFamily="50" charset="-128"/>
              </a:rPr>
              <a:t>における偽装の定義</a:t>
            </a:r>
          </a:p>
        </p:txBody>
      </p:sp>
      <p:sp>
        <p:nvSpPr>
          <p:cNvPr id="3" name="コンテンツ プレースホルダー 2">
            <a:extLst>
              <a:ext uri="{FF2B5EF4-FFF2-40B4-BE49-F238E27FC236}">
                <a16:creationId xmlns:a16="http://schemas.microsoft.com/office/drawing/2014/main" id="{BD740653-8717-4ECF-9E5C-A075F40267F6}"/>
              </a:ext>
            </a:extLst>
          </p:cNvPr>
          <p:cNvSpPr>
            <a:spLocks noGrp="1"/>
          </p:cNvSpPr>
          <p:nvPr>
            <p:ph idx="1"/>
          </p:nvPr>
        </p:nvSpPr>
        <p:spPr>
          <a:xfrm>
            <a:off x="628650" y="1943190"/>
            <a:ext cx="7886700" cy="4351338"/>
          </a:xfrm>
        </p:spPr>
        <p:txBody>
          <a:bodyPr>
            <a:normAutofit lnSpcReduction="10000"/>
          </a:bodyPr>
          <a:lstStyle/>
          <a:p>
            <a:pPr marL="0" indent="0">
              <a:buNone/>
            </a:pP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Guidance on Food Fraud Mitigation, 10 April 2018</a:t>
            </a:r>
          </a:p>
          <a:p>
            <a:pPr marL="0" indent="0">
              <a:buNone/>
            </a:pP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buNone/>
            </a:pP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簡略和訳</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buNone/>
            </a:pP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食品偽装を推進するものは経済的な動機ではあるが食品安全上の危害も引き起こしうる。危害は偽装側の（ルールの）無視や知識不足によって起こされるとし、直接的な食品安全リスク例としてメラミン混入事件、間接的な食品安全リスク例として長期間摂取した場合には健康危害を引き起こしかねないサプリメントの中の高レベルの重金属がある。単なる情報操作による食品偽装事件つまり原産地表示の偽装などで、健康危害の起きないものもある。しかし、この原産地偽装のおかげでトレーサビリティーが踏みにじられるため食品安全の基盤が失われると、食品安全リスクの度合いに応じて（つまり健康危害の重篤度に応じて）ランク付けがなされている</a:t>
            </a: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buNone/>
            </a:pP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つまり序文では、食品安全こそが最重要課題であることが一旦は明確に示される</a:t>
            </a:r>
          </a:p>
          <a:p>
            <a:pPr marL="0" indent="0">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54FC2C9-CA96-4C9E-A162-4B3F4E470063}"/>
              </a:ext>
            </a:extLst>
          </p:cNvPr>
          <p:cNvSpPr>
            <a:spLocks noGrp="1"/>
          </p:cNvSpPr>
          <p:nvPr>
            <p:ph type="sldNum" sz="quarter" idx="12"/>
          </p:nvPr>
        </p:nvSpPr>
        <p:spPr/>
        <p:txBody>
          <a:bodyPr/>
          <a:lstStyle/>
          <a:p>
            <a:fld id="{D1FC0ACD-D8B3-4FE0-AFA6-D8BEB04084A7}" type="slidenum">
              <a:rPr kumimoji="1" lang="ja-JP" altLang="en-US" smtClean="0"/>
              <a:t>176</a:t>
            </a:fld>
            <a:endParaRPr kumimoji="1" lang="ja-JP" altLang="en-US"/>
          </a:p>
        </p:txBody>
      </p:sp>
    </p:spTree>
    <p:extLst>
      <p:ext uri="{BB962C8B-B14F-4D97-AF65-F5344CB8AC3E}">
        <p14:creationId xmlns:p14="http://schemas.microsoft.com/office/powerpoint/2010/main" val="27134456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5A17DF5-5CB0-42B7-89F6-EF3224E61139}"/>
              </a:ext>
            </a:extLst>
          </p:cNvPr>
          <p:cNvSpPr txBox="1"/>
          <p:nvPr/>
        </p:nvSpPr>
        <p:spPr>
          <a:xfrm>
            <a:off x="523411" y="869698"/>
            <a:ext cx="8097177" cy="5016758"/>
          </a:xfrm>
          <a:prstGeom prst="rect">
            <a:avLst/>
          </a:prstGeom>
          <a:noFill/>
        </p:spPr>
        <p:txBody>
          <a:bodyPr wrap="square" rtlCol="0">
            <a:spAutoFit/>
          </a:bodyPr>
          <a:lstStyle/>
          <a:p>
            <a:r>
              <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GFSI</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にしても</a:t>
            </a:r>
            <a:r>
              <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FSSC22000 </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にしても食品偽装に関して言えば　二度の論点のすり替えをしているということになる。</a:t>
            </a:r>
            <a:endPar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１．食品安全という尺度から企業の経済的損失という尺度へのすり替え、そして、</a:t>
            </a:r>
            <a:endPar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２．自社内部を疑わず、すべての偽装はサプライヤー側で起きるという内部犯行の完全否定というすり替</a:t>
            </a: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え</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20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このような論理のすり替えを包含したガイダンス文書や規格条項に影響された形で世界の主要食品企業の食品偽装対策も組み上げられて</a:t>
            </a: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くるので　「</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サプライヤーだけを疑う</a:t>
            </a: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という極端な偽装対策は、まず</a:t>
            </a:r>
            <a:r>
              <a:rPr lang="en-US"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GFSI</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によってその骨組みが作られ、それを受けた国際的な食品安全マネジメント規格群によって肉付けがなされ、大企業によって最前線での運用が開始されてしまった</a:t>
            </a: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ことになる</a:t>
            </a:r>
            <a:r>
              <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p>
            <a:endParaRPr kumimoji="1" lang="ja-JP" altLang="en-US" sz="20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FF4D9DE2-C261-4EC5-972A-422901D6F720}"/>
              </a:ext>
            </a:extLst>
          </p:cNvPr>
          <p:cNvSpPr>
            <a:spLocks noGrp="1"/>
          </p:cNvSpPr>
          <p:nvPr>
            <p:ph type="sldNum" sz="quarter" idx="12"/>
          </p:nvPr>
        </p:nvSpPr>
        <p:spPr/>
        <p:txBody>
          <a:bodyPr/>
          <a:lstStyle/>
          <a:p>
            <a:fld id="{D1FC0ACD-D8B3-4FE0-AFA6-D8BEB04084A7}" type="slidenum">
              <a:rPr kumimoji="1" lang="ja-JP" altLang="en-US" smtClean="0"/>
              <a:t>177</a:t>
            </a:fld>
            <a:endParaRPr kumimoji="1" lang="ja-JP" altLang="en-US"/>
          </a:p>
        </p:txBody>
      </p:sp>
    </p:spTree>
    <p:extLst>
      <p:ext uri="{BB962C8B-B14F-4D97-AF65-F5344CB8AC3E}">
        <p14:creationId xmlns:p14="http://schemas.microsoft.com/office/powerpoint/2010/main" val="35223129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58ED89-AE22-4EBE-8200-351F5CCA63F1}"/>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とくに日本では・・・</a:t>
            </a:r>
          </a:p>
        </p:txBody>
      </p:sp>
      <p:sp>
        <p:nvSpPr>
          <p:cNvPr id="3" name="コンテンツ プレースホルダー 2">
            <a:extLst>
              <a:ext uri="{FF2B5EF4-FFF2-40B4-BE49-F238E27FC236}">
                <a16:creationId xmlns:a16="http://schemas.microsoft.com/office/drawing/2014/main" id="{5DEC94A3-4E3A-4364-9585-4FE1B751343A}"/>
              </a:ext>
            </a:extLst>
          </p:cNvPr>
          <p:cNvSpPr>
            <a:spLocks noGrp="1"/>
          </p:cNvSpPr>
          <p:nvPr>
            <p:ph idx="1"/>
          </p:nvPr>
        </p:nvSpPr>
        <p:spPr>
          <a:xfrm>
            <a:off x="628650" y="2216043"/>
            <a:ext cx="7886700" cy="4351338"/>
          </a:xfrm>
        </p:spPr>
        <p:txBody>
          <a:bodyPr/>
          <a:lstStyle/>
          <a:p>
            <a:pPr>
              <a:lnSpc>
                <a:spcPct val="150000"/>
              </a:lnSpc>
            </a:pPr>
            <a:r>
              <a:rPr kumimoji="1" lang="ja-JP" altLang="en-US" dirty="0">
                <a:latin typeface="BIZ UDPゴシック" panose="020B0400000000000000" pitchFamily="50" charset="-128"/>
                <a:ea typeface="BIZ UDPゴシック" panose="020B0400000000000000" pitchFamily="50" charset="-128"/>
              </a:rPr>
              <a:t>サプライヤーによる偽装起因での食品安全</a:t>
            </a:r>
            <a:r>
              <a:rPr lang="ja-JP" altLang="en-US" dirty="0">
                <a:latin typeface="BIZ UDPゴシック" panose="020B0400000000000000" pitchFamily="50" charset="-128"/>
                <a:ea typeface="BIZ UDPゴシック" panose="020B0400000000000000" pitchFamily="50" charset="-128"/>
              </a:rPr>
              <a:t>事件</a:t>
            </a:r>
            <a:r>
              <a:rPr kumimoji="1" lang="ja-JP" altLang="en-US" dirty="0">
                <a:latin typeface="BIZ UDPゴシック" panose="020B0400000000000000" pitchFamily="50" charset="-128"/>
                <a:ea typeface="BIZ UDPゴシック" panose="020B0400000000000000" pitchFamily="50" charset="-128"/>
              </a:rPr>
              <a:t>は起きていない、すべて自社起因</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r>
              <a:rPr lang="ja-JP" altLang="en-US" dirty="0">
                <a:latin typeface="BIZ UDPゴシック" panose="020B0400000000000000" pitchFamily="50" charset="-128"/>
                <a:ea typeface="BIZ UDPゴシック" panose="020B0400000000000000" pitchFamily="50" charset="-128"/>
              </a:rPr>
              <a:t>全て内部の指揮命令系統の関与が明白なものばかり</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C34A66CD-5420-4D15-8191-76531831648E}"/>
              </a:ext>
            </a:extLst>
          </p:cNvPr>
          <p:cNvSpPr>
            <a:spLocks noGrp="1"/>
          </p:cNvSpPr>
          <p:nvPr>
            <p:ph type="sldNum" sz="quarter" idx="12"/>
          </p:nvPr>
        </p:nvSpPr>
        <p:spPr/>
        <p:txBody>
          <a:bodyPr/>
          <a:lstStyle/>
          <a:p>
            <a:fld id="{D1FC0ACD-D8B3-4FE0-AFA6-D8BEB04084A7}" type="slidenum">
              <a:rPr kumimoji="1" lang="ja-JP" altLang="en-US" smtClean="0"/>
              <a:t>178</a:t>
            </a:fld>
            <a:endParaRPr kumimoji="1" lang="ja-JP" altLang="en-US"/>
          </a:p>
        </p:txBody>
      </p:sp>
    </p:spTree>
    <p:extLst>
      <p:ext uri="{BB962C8B-B14F-4D97-AF65-F5344CB8AC3E}">
        <p14:creationId xmlns:p14="http://schemas.microsoft.com/office/powerpoint/2010/main" val="185380441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D04008-7D56-4FC9-92DF-F794E10408AF}"/>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ミートホープ事件（</a:t>
            </a:r>
            <a:r>
              <a:rPr lang="en-US" altLang="ja-JP" strike="sngStrike" dirty="0">
                <a:latin typeface="BIZ UDPゴシック" panose="020B0400000000000000" pitchFamily="50" charset="-128"/>
                <a:ea typeface="BIZ UDPゴシック" panose="020B0400000000000000" pitchFamily="50" charset="-128"/>
              </a:rPr>
              <a:t>S</a:t>
            </a:r>
            <a:r>
              <a:rPr lang="en-US" altLang="ja-JP" dirty="0">
                <a:latin typeface="BIZ UDPゴシック" panose="020B0400000000000000" pitchFamily="50" charset="-128"/>
                <a:ea typeface="BIZ UDPゴシック" panose="020B0400000000000000" pitchFamily="50" charset="-128"/>
              </a:rPr>
              <a:t>,FS,</a:t>
            </a:r>
            <a:r>
              <a:rPr lang="en-US" altLang="ja-JP" strike="sngStrike" dirty="0">
                <a:latin typeface="BIZ UDPゴシック" panose="020B0400000000000000" pitchFamily="50" charset="-128"/>
                <a:ea typeface="BIZ UDPゴシック" panose="020B0400000000000000" pitchFamily="50" charset="-128"/>
              </a:rPr>
              <a:t>D</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F78B93E-5379-4017-9030-A6433DCB3C09}"/>
              </a:ext>
            </a:extLst>
          </p:cNvPr>
          <p:cNvSpPr txBox="1"/>
          <p:nvPr/>
        </p:nvSpPr>
        <p:spPr>
          <a:xfrm>
            <a:off x="698643" y="1541124"/>
            <a:ext cx="8445357" cy="646331"/>
          </a:xfrm>
          <a:prstGeom prst="rect">
            <a:avLst/>
          </a:prstGeom>
          <a:noFill/>
        </p:spPr>
        <p:txBody>
          <a:bodyPr wrap="square">
            <a:spAutoFit/>
          </a:bodyPr>
          <a:lstStyle/>
          <a:p>
            <a:r>
              <a:rPr lang="en-US" altLang="ja-JP" dirty="0">
                <a:hlinkClick r:id="rId2"/>
              </a:rPr>
              <a:t>(123) 【</a:t>
            </a:r>
            <a:r>
              <a:rPr lang="ja-JP" altLang="en-US" dirty="0">
                <a:hlinkClick r:id="rId2"/>
              </a:rPr>
              <a:t>平成ドキュメント</a:t>
            </a:r>
            <a:r>
              <a:rPr lang="en-US" altLang="ja-JP" dirty="0">
                <a:hlinkClick r:id="rId2"/>
              </a:rPr>
              <a:t>】</a:t>
            </a:r>
            <a:r>
              <a:rPr lang="ja-JP" altLang="en-US" dirty="0">
                <a:hlinkClick r:id="rId2"/>
              </a:rPr>
              <a:t>「偽」の衝撃　食品偽装と平成　</a:t>
            </a:r>
            <a:r>
              <a:rPr lang="en-US" altLang="ja-JP" dirty="0">
                <a:hlinkClick r:id="rId2"/>
              </a:rPr>
              <a:t>【HTB</a:t>
            </a:r>
            <a:r>
              <a:rPr lang="ja-JP" altLang="en-US" dirty="0">
                <a:hlinkClick r:id="rId2"/>
              </a:rPr>
              <a:t>ニュース</a:t>
            </a:r>
            <a:r>
              <a:rPr lang="en-US" altLang="ja-JP" dirty="0">
                <a:hlinkClick r:id="rId2"/>
              </a:rPr>
              <a:t>】 - YouTube</a:t>
            </a:r>
            <a:endParaRPr lang="ja-JP" altLang="en-US" dirty="0"/>
          </a:p>
        </p:txBody>
      </p:sp>
      <p:sp>
        <p:nvSpPr>
          <p:cNvPr id="7" name="テキスト ボックス 6">
            <a:extLst>
              <a:ext uri="{FF2B5EF4-FFF2-40B4-BE49-F238E27FC236}">
                <a16:creationId xmlns:a16="http://schemas.microsoft.com/office/drawing/2014/main" id="{589AC997-8900-4929-BB2A-8EDA25B1FE09}"/>
              </a:ext>
            </a:extLst>
          </p:cNvPr>
          <p:cNvSpPr txBox="1"/>
          <p:nvPr/>
        </p:nvSpPr>
        <p:spPr>
          <a:xfrm>
            <a:off x="770562" y="4790179"/>
            <a:ext cx="7949628" cy="369332"/>
          </a:xfrm>
          <a:prstGeom prst="rect">
            <a:avLst/>
          </a:prstGeom>
          <a:noFill/>
        </p:spPr>
        <p:txBody>
          <a:bodyPr wrap="square">
            <a:spAutoFit/>
          </a:bodyPr>
          <a:lstStyle/>
          <a:p>
            <a:r>
              <a:rPr lang="en-US" altLang="ja-JP" dirty="0">
                <a:hlinkClick r:id="rId3"/>
              </a:rPr>
              <a:t>(123) </a:t>
            </a:r>
            <a:r>
              <a:rPr lang="ja-JP" altLang="en-US" dirty="0">
                <a:hlinkClick r:id="rId3"/>
              </a:rPr>
              <a:t>牛肉偽装「内部告発」から</a:t>
            </a:r>
            <a:r>
              <a:rPr lang="en-US" altLang="ja-JP" dirty="0">
                <a:hlinkClick r:id="rId3"/>
              </a:rPr>
              <a:t>19</a:t>
            </a:r>
            <a:r>
              <a:rPr lang="ja-JP" altLang="en-US" dirty="0">
                <a:hlinkClick r:id="rId3"/>
              </a:rPr>
              <a:t>年　西宮冷蔵は今 </a:t>
            </a:r>
            <a:r>
              <a:rPr lang="en-US" altLang="ja-JP" dirty="0">
                <a:hlinkClick r:id="rId3"/>
              </a:rPr>
              <a:t>- YouTube</a:t>
            </a:r>
            <a:endParaRPr lang="ja-JP" altLang="en-US" dirty="0"/>
          </a:p>
        </p:txBody>
      </p:sp>
      <p:sp>
        <p:nvSpPr>
          <p:cNvPr id="8" name="タイトル 1">
            <a:extLst>
              <a:ext uri="{FF2B5EF4-FFF2-40B4-BE49-F238E27FC236}">
                <a16:creationId xmlns:a16="http://schemas.microsoft.com/office/drawing/2014/main" id="{AA39E779-1A3A-4B01-96CA-A330B425D6D1}"/>
              </a:ext>
            </a:extLst>
          </p:cNvPr>
          <p:cNvSpPr txBox="1">
            <a:spLocks/>
          </p:cNvSpPr>
          <p:nvPr/>
        </p:nvSpPr>
        <p:spPr>
          <a:xfrm>
            <a:off x="770562" y="356708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BIZ UDPゴシック" panose="020B0400000000000000" pitchFamily="50" charset="-128"/>
                <a:ea typeface="BIZ UDPゴシック" panose="020B0400000000000000" pitchFamily="50" charset="-128"/>
              </a:rPr>
              <a:t>西宮冷凍事件事件（</a:t>
            </a:r>
            <a:r>
              <a:rPr lang="en-US" altLang="ja-JP" sz="3600" strike="sngStrike" dirty="0">
                <a:latin typeface="BIZ UDPゴシック" panose="020B0400000000000000" pitchFamily="50" charset="-128"/>
                <a:ea typeface="BIZ UDPゴシック" panose="020B0400000000000000" pitchFamily="50" charset="-128"/>
              </a:rPr>
              <a:t>S</a:t>
            </a:r>
            <a:r>
              <a:rPr lang="en-US" altLang="ja-JP" sz="3600" dirty="0">
                <a:latin typeface="BIZ UDPゴシック" panose="020B0400000000000000" pitchFamily="50" charset="-128"/>
                <a:ea typeface="BIZ UDPゴシック" panose="020B0400000000000000" pitchFamily="50" charset="-128"/>
              </a:rPr>
              <a:t>,</a:t>
            </a:r>
            <a:r>
              <a:rPr lang="en-US" altLang="ja-JP" sz="3600" strike="sngStrike" dirty="0">
                <a:latin typeface="BIZ UDPゴシック" panose="020B0400000000000000" pitchFamily="50" charset="-128"/>
                <a:ea typeface="BIZ UDPゴシック" panose="020B0400000000000000" pitchFamily="50" charset="-128"/>
              </a:rPr>
              <a:t>FS</a:t>
            </a:r>
            <a:r>
              <a:rPr lang="en-US" altLang="ja-JP" sz="3600" dirty="0">
                <a:latin typeface="BIZ UDPゴシック" panose="020B0400000000000000" pitchFamily="50" charset="-128"/>
                <a:ea typeface="BIZ UDPゴシック" panose="020B0400000000000000" pitchFamily="50" charset="-128"/>
              </a:rPr>
              <a:t>,</a:t>
            </a:r>
            <a:r>
              <a:rPr lang="en-US" altLang="ja-JP" sz="3600" strike="sngStrike" dirty="0">
                <a:latin typeface="BIZ UDPゴシック" panose="020B0400000000000000" pitchFamily="50" charset="-128"/>
                <a:ea typeface="BIZ UDPゴシック" panose="020B0400000000000000" pitchFamily="50" charset="-128"/>
              </a:rPr>
              <a:t>D</a:t>
            </a:r>
            <a:r>
              <a:rPr lang="en-US" altLang="ja-JP" sz="3600" dirty="0">
                <a:latin typeface="BIZ UDPゴシック" panose="020B0400000000000000" pitchFamily="50" charset="-128"/>
                <a:ea typeface="BIZ UDPゴシック" panose="020B0400000000000000" pitchFamily="50" charset="-128"/>
              </a:rPr>
              <a:t>)</a:t>
            </a:r>
            <a:endParaRPr lang="ja-JP" altLang="en-US" sz="36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22BF09A-F7BF-40B1-9CBE-653A09BD70FA}"/>
              </a:ext>
            </a:extLst>
          </p:cNvPr>
          <p:cNvSpPr>
            <a:spLocks noGrp="1"/>
          </p:cNvSpPr>
          <p:nvPr>
            <p:ph type="sldNum" sz="quarter" idx="12"/>
          </p:nvPr>
        </p:nvSpPr>
        <p:spPr/>
        <p:txBody>
          <a:bodyPr/>
          <a:lstStyle/>
          <a:p>
            <a:fld id="{D1FC0ACD-D8B3-4FE0-AFA6-D8BEB04084A7}" type="slidenum">
              <a:rPr kumimoji="1" lang="ja-JP" altLang="en-US" smtClean="0"/>
              <a:t>179</a:t>
            </a:fld>
            <a:endParaRPr kumimoji="1" lang="ja-JP" altLang="en-US"/>
          </a:p>
        </p:txBody>
      </p:sp>
    </p:spTree>
    <p:extLst>
      <p:ext uri="{BB962C8B-B14F-4D97-AF65-F5344CB8AC3E}">
        <p14:creationId xmlns:p14="http://schemas.microsoft.com/office/powerpoint/2010/main" val="1122190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F668EEC-D750-4668-AD3C-7C0FA25F273A}"/>
              </a:ext>
            </a:extLst>
          </p:cNvPr>
          <p:cNvPicPr>
            <a:picLocks noChangeAspect="1"/>
          </p:cNvPicPr>
          <p:nvPr/>
        </p:nvPicPr>
        <p:blipFill>
          <a:blip r:embed="rId2"/>
          <a:stretch>
            <a:fillRect/>
          </a:stretch>
        </p:blipFill>
        <p:spPr>
          <a:xfrm>
            <a:off x="2296012" y="212036"/>
            <a:ext cx="4594167" cy="6493564"/>
          </a:xfrm>
          <a:prstGeom prst="rect">
            <a:avLst/>
          </a:prstGeom>
        </p:spPr>
      </p:pic>
      <p:sp>
        <p:nvSpPr>
          <p:cNvPr id="2" name="スライド番号プレースホルダー 1">
            <a:extLst>
              <a:ext uri="{FF2B5EF4-FFF2-40B4-BE49-F238E27FC236}">
                <a16:creationId xmlns:a16="http://schemas.microsoft.com/office/drawing/2014/main" id="{DF24F740-4BC1-49EA-BCFE-1D2FE6D89FC4}"/>
              </a:ext>
            </a:extLst>
          </p:cNvPr>
          <p:cNvSpPr>
            <a:spLocks noGrp="1"/>
          </p:cNvSpPr>
          <p:nvPr>
            <p:ph type="sldNum" sz="quarter" idx="12"/>
          </p:nvPr>
        </p:nvSpPr>
        <p:spPr/>
        <p:txBody>
          <a:bodyPr/>
          <a:lstStyle/>
          <a:p>
            <a:fld id="{D1FC0ACD-D8B3-4FE0-AFA6-D8BEB04084A7}" type="slidenum">
              <a:rPr kumimoji="1" lang="ja-JP" altLang="en-US" smtClean="0"/>
              <a:t>18</a:t>
            </a:fld>
            <a:endParaRPr kumimoji="1" lang="ja-JP" altLang="en-US"/>
          </a:p>
        </p:txBody>
      </p:sp>
    </p:spTree>
    <p:extLst>
      <p:ext uri="{BB962C8B-B14F-4D97-AF65-F5344CB8AC3E}">
        <p14:creationId xmlns:p14="http://schemas.microsoft.com/office/powerpoint/2010/main" val="29751875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D04008-7D56-4FC9-92DF-F794E10408AF}"/>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事故米転売事件 （</a:t>
            </a:r>
            <a:r>
              <a:rPr lang="en-US" altLang="ja-JP" strike="sngStrike" dirty="0">
                <a:latin typeface="BIZ UDPゴシック" panose="020B0400000000000000" pitchFamily="50" charset="-128"/>
                <a:ea typeface="BIZ UDPゴシック" panose="020B0400000000000000" pitchFamily="50" charset="-128"/>
              </a:rPr>
              <a:t>S</a:t>
            </a:r>
            <a:r>
              <a:rPr lang="en-US" altLang="ja-JP" dirty="0">
                <a:latin typeface="BIZ UDPゴシック" panose="020B0400000000000000" pitchFamily="50" charset="-128"/>
                <a:ea typeface="BIZ UDPゴシック" panose="020B0400000000000000" pitchFamily="50" charset="-128"/>
              </a:rPr>
              <a:t>,FS,</a:t>
            </a:r>
            <a:r>
              <a:rPr lang="en-US" altLang="ja-JP" strike="sngStrike" dirty="0">
                <a:latin typeface="BIZ UDPゴシック" panose="020B0400000000000000" pitchFamily="50" charset="-128"/>
                <a:ea typeface="BIZ UDPゴシック" panose="020B0400000000000000" pitchFamily="50" charset="-128"/>
              </a:rPr>
              <a:t>D</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5D59FC7-96FD-4A5E-8D9C-B410CE6BD2B9}"/>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59E500F8-72D9-4990-BE55-5109CA823D4A}"/>
              </a:ext>
            </a:extLst>
          </p:cNvPr>
          <p:cNvPicPr>
            <a:picLocks noChangeAspect="1"/>
          </p:cNvPicPr>
          <p:nvPr/>
        </p:nvPicPr>
        <p:blipFill>
          <a:blip r:embed="rId2"/>
          <a:stretch>
            <a:fillRect/>
          </a:stretch>
        </p:blipFill>
        <p:spPr>
          <a:xfrm>
            <a:off x="202358" y="1492542"/>
            <a:ext cx="8739283" cy="3872915"/>
          </a:xfrm>
          <a:prstGeom prst="rect">
            <a:avLst/>
          </a:prstGeom>
        </p:spPr>
      </p:pic>
      <p:sp>
        <p:nvSpPr>
          <p:cNvPr id="4" name="スライド番号プレースホルダー 3">
            <a:extLst>
              <a:ext uri="{FF2B5EF4-FFF2-40B4-BE49-F238E27FC236}">
                <a16:creationId xmlns:a16="http://schemas.microsoft.com/office/drawing/2014/main" id="{55090F6D-D0F5-4442-A6C1-592E741784C2}"/>
              </a:ext>
            </a:extLst>
          </p:cNvPr>
          <p:cNvSpPr>
            <a:spLocks noGrp="1"/>
          </p:cNvSpPr>
          <p:nvPr>
            <p:ph type="sldNum" sz="quarter" idx="12"/>
          </p:nvPr>
        </p:nvSpPr>
        <p:spPr/>
        <p:txBody>
          <a:bodyPr/>
          <a:lstStyle/>
          <a:p>
            <a:fld id="{D1FC0ACD-D8B3-4FE0-AFA6-D8BEB04084A7}" type="slidenum">
              <a:rPr kumimoji="1" lang="ja-JP" altLang="en-US" smtClean="0"/>
              <a:t>180</a:t>
            </a:fld>
            <a:endParaRPr kumimoji="1" lang="ja-JP" altLang="en-US"/>
          </a:p>
        </p:txBody>
      </p:sp>
    </p:spTree>
    <p:extLst>
      <p:ext uri="{BB962C8B-B14F-4D97-AF65-F5344CB8AC3E}">
        <p14:creationId xmlns:p14="http://schemas.microsoft.com/office/powerpoint/2010/main" val="16056552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D04008-7D56-4FC9-92DF-F794E10408AF}"/>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山梨不凍液入りワイン事件</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a:t>
            </a:r>
            <a:r>
              <a:rPr lang="en-US" altLang="ja-JP" strike="sngStrike" dirty="0">
                <a:latin typeface="BIZ UDPゴシック" panose="020B0400000000000000" pitchFamily="50" charset="-128"/>
                <a:ea typeface="BIZ UDPゴシック" panose="020B0400000000000000" pitchFamily="50" charset="-128"/>
              </a:rPr>
              <a:t>S</a:t>
            </a:r>
            <a:r>
              <a:rPr lang="en-US" altLang="ja-JP" dirty="0">
                <a:latin typeface="BIZ UDPゴシック" panose="020B0400000000000000" pitchFamily="50" charset="-128"/>
                <a:ea typeface="BIZ UDPゴシック" panose="020B0400000000000000" pitchFamily="50" charset="-128"/>
              </a:rPr>
              <a:t>,FS,</a:t>
            </a:r>
            <a:r>
              <a:rPr lang="en-US" altLang="ja-JP" strike="sngStrike" dirty="0">
                <a:latin typeface="BIZ UDPゴシック" panose="020B0400000000000000" pitchFamily="50" charset="-128"/>
                <a:ea typeface="BIZ UDPゴシック" panose="020B0400000000000000" pitchFamily="50" charset="-128"/>
              </a:rPr>
              <a:t>D</a:t>
            </a:r>
            <a:r>
              <a:rPr lang="ja-JP" altLang="en-US"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5D59FC7-96FD-4A5E-8D9C-B410CE6BD2B9}"/>
              </a:ext>
            </a:extLst>
          </p:cNvPr>
          <p:cNvSpPr>
            <a:spLocks noGrp="1"/>
          </p:cNvSpPr>
          <p:nvPr>
            <p:ph idx="1"/>
          </p:nvPr>
        </p:nvSpPr>
        <p:spPr>
          <a:xfrm>
            <a:off x="628650" y="2141536"/>
            <a:ext cx="7886700" cy="4351338"/>
          </a:xfrm>
        </p:spPr>
        <p:txBody>
          <a:bodyPr>
            <a:normAutofit/>
          </a:bodyPr>
          <a:lstStyle/>
          <a:p>
            <a:pPr marL="0" indent="0">
              <a:lnSpc>
                <a:spcPct val="170000"/>
              </a:lnSpc>
              <a:buNone/>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1985</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年山梨県のワイン製造企業】 高級ワインの製造に欧州から輸入した原材料ワインを使用。ヨーロッパで原材料ワイン製造者がジエチレングリコール（不凍液）を混入したと問題になり、</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月下旬に社内検査で混入を確認。頒布会での販売が多かったので、営業担当者が密かに回収に当たった。</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月</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30</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山梨県の調査では、原材料ワインを移し替え、社内調査を隠ぺいなどして、虚偽の説明をした。約１か月後、民間の検査機関の結果で、混入の疑いが深まり、再度山梨県が調査した際にも虚偽の報告をした。</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1986 </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月甲府簡裁、常務ら</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人に罰金</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万円。</a:t>
            </a:r>
          </a:p>
          <a:p>
            <a:pPr>
              <a:lnSpc>
                <a:spcPct val="170000"/>
              </a:lnSpc>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BDAD71DD-D0F2-4F3B-BBB1-7169EE17D39D}"/>
              </a:ext>
            </a:extLst>
          </p:cNvPr>
          <p:cNvSpPr>
            <a:spLocks noGrp="1"/>
          </p:cNvSpPr>
          <p:nvPr>
            <p:ph type="sldNum" sz="quarter" idx="12"/>
          </p:nvPr>
        </p:nvSpPr>
        <p:spPr/>
        <p:txBody>
          <a:bodyPr/>
          <a:lstStyle/>
          <a:p>
            <a:fld id="{D1FC0ACD-D8B3-4FE0-AFA6-D8BEB04084A7}" type="slidenum">
              <a:rPr kumimoji="1" lang="ja-JP" altLang="en-US" smtClean="0"/>
              <a:t>181</a:t>
            </a:fld>
            <a:endParaRPr kumimoji="1" lang="ja-JP" altLang="en-US"/>
          </a:p>
        </p:txBody>
      </p:sp>
    </p:spTree>
    <p:extLst>
      <p:ext uri="{BB962C8B-B14F-4D97-AF65-F5344CB8AC3E}">
        <p14:creationId xmlns:p14="http://schemas.microsoft.com/office/powerpoint/2010/main" val="348764041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96F439-7051-46DA-B7BB-F2C9FB520AE2}"/>
              </a:ext>
            </a:extLst>
          </p:cNvPr>
          <p:cNvSpPr>
            <a:spLocks noGrp="1"/>
          </p:cNvSpPr>
          <p:nvPr>
            <p:ph type="title"/>
          </p:nvPr>
        </p:nvSpPr>
        <p:spPr/>
        <p:txBody>
          <a:bodyPr/>
          <a:lstStyle/>
          <a:p>
            <a:r>
              <a:rPr lang="en-US" altLang="ja-JP" dirty="0">
                <a:latin typeface="BIZ UDPゴシック" panose="020B0400000000000000" pitchFamily="50" charset="-128"/>
                <a:ea typeface="BIZ UDPゴシック" panose="020B0400000000000000" pitchFamily="50" charset="-128"/>
              </a:rPr>
              <a:t>JFS-C</a:t>
            </a:r>
            <a:r>
              <a:rPr kumimoji="1" lang="ja-JP" altLang="en-US" dirty="0">
                <a:latin typeface="BIZ UDPゴシック" panose="020B0400000000000000" pitchFamily="50" charset="-128"/>
                <a:ea typeface="BIZ UDPゴシック" panose="020B0400000000000000" pitchFamily="50" charset="-128"/>
              </a:rPr>
              <a:t>における偽装の定義</a:t>
            </a:r>
          </a:p>
        </p:txBody>
      </p:sp>
      <p:sp>
        <p:nvSpPr>
          <p:cNvPr id="3" name="コンテンツ プレースホルダー 2">
            <a:extLst>
              <a:ext uri="{FF2B5EF4-FFF2-40B4-BE49-F238E27FC236}">
                <a16:creationId xmlns:a16="http://schemas.microsoft.com/office/drawing/2014/main" id="{BD740653-8717-4ECF-9E5C-A075F40267F6}"/>
              </a:ext>
            </a:extLst>
          </p:cNvPr>
          <p:cNvSpPr>
            <a:spLocks noGrp="1"/>
          </p:cNvSpPr>
          <p:nvPr>
            <p:ph idx="1"/>
          </p:nvPr>
        </p:nvSpPr>
        <p:spPr>
          <a:xfrm>
            <a:off x="571179" y="1829390"/>
            <a:ext cx="8001642" cy="5028610"/>
          </a:xfrm>
        </p:spPr>
        <p:txBody>
          <a:bodyPr>
            <a:normAutofit/>
          </a:bodyPr>
          <a:lstStyle/>
          <a:p>
            <a:pPr marL="0" indent="0" algn="just">
              <a:lnSpc>
                <a:spcPts val="4000"/>
              </a:lnSpc>
              <a:buNone/>
            </a:pP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JFS-C</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規格</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Version 3.0</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では、</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FSM18</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食品偽装防止対策として、「組織は、食品安全に影響を与える不適合が生じた場合の是正処置を決定・実施するための手順を確立し、それを実施し、維持しなければならない。逸脱や違反があった場合は、根本原因を特定し、再発防止策を講じ、一連の処置の有効性を確認しなければならない。」とありますが、この文章で何をすればいいのかパッとひらめく人はいないのではないか。文章を作成したメンバー自身も自分が目指していることが何なのかまで理解が及んではいないよ</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うだ</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marL="0" indent="0" algn="just">
              <a:lnSpc>
                <a:spcPts val="4000"/>
              </a:lnSpc>
              <a:buNone/>
            </a:pP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ts val="4000"/>
              </a:lnSpc>
              <a:buNone/>
            </a:pPr>
            <a:endParaRPr kumimoji="1" lang="ja-JP" altLang="en-US" sz="20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9AFB3C9-6068-433C-B097-D70C2C1DF67C}"/>
              </a:ext>
            </a:extLst>
          </p:cNvPr>
          <p:cNvSpPr>
            <a:spLocks noGrp="1"/>
          </p:cNvSpPr>
          <p:nvPr>
            <p:ph type="sldNum" sz="quarter" idx="12"/>
          </p:nvPr>
        </p:nvSpPr>
        <p:spPr/>
        <p:txBody>
          <a:bodyPr/>
          <a:lstStyle/>
          <a:p>
            <a:fld id="{D1FC0ACD-D8B3-4FE0-AFA6-D8BEB04084A7}" type="slidenum">
              <a:rPr kumimoji="1" lang="ja-JP" altLang="en-US" smtClean="0"/>
              <a:t>182</a:t>
            </a:fld>
            <a:endParaRPr kumimoji="1" lang="ja-JP" altLang="en-US"/>
          </a:p>
        </p:txBody>
      </p:sp>
    </p:spTree>
    <p:extLst>
      <p:ext uri="{BB962C8B-B14F-4D97-AF65-F5344CB8AC3E}">
        <p14:creationId xmlns:p14="http://schemas.microsoft.com/office/powerpoint/2010/main" val="445819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C37298-74B8-4B00-85AD-40F45C55677D}"/>
              </a:ext>
            </a:extLst>
          </p:cNvPr>
          <p:cNvSpPr>
            <a:spLocks noGrp="1"/>
          </p:cNvSpPr>
          <p:nvPr>
            <p:ph type="title"/>
          </p:nvPr>
        </p:nvSpPr>
        <p:spPr/>
        <p:txBody>
          <a:bodyPr>
            <a:normAutofit/>
          </a:bodyPr>
          <a:lstStyle/>
          <a:p>
            <a:r>
              <a:rPr lang="en-US"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JFS-C</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規格審査での食品</a:t>
            </a: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偽装防止</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チェックシートの一例</a:t>
            </a:r>
            <a:endParaRPr kumimoji="1" lang="ja-JP" altLang="en-US" dirty="0">
              <a:latin typeface="BIZ UDPゴシック" panose="020B0400000000000000" pitchFamily="50" charset="-128"/>
              <a:ea typeface="BIZ UDPゴシック" panose="020B0400000000000000" pitchFamily="50" charset="-128"/>
            </a:endParaRPr>
          </a:p>
        </p:txBody>
      </p:sp>
      <p:pic>
        <p:nvPicPr>
          <p:cNvPr id="4" name="Picture 2">
            <a:extLst>
              <a:ext uri="{FF2B5EF4-FFF2-40B4-BE49-F238E27FC236}">
                <a16:creationId xmlns:a16="http://schemas.microsoft.com/office/drawing/2014/main" id="{E0BBB4A3-2DF6-4028-943A-27A3ABD6BB7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4605" y="1907818"/>
            <a:ext cx="6908757" cy="4351338"/>
          </a:xfrm>
          <a:prstGeom prst="rect">
            <a:avLst/>
          </a:prstGeom>
          <a:noFill/>
          <a:ln>
            <a:noFill/>
          </a:ln>
          <a:effectLst/>
        </p:spPr>
      </p:pic>
      <p:sp>
        <p:nvSpPr>
          <p:cNvPr id="3" name="スライド番号プレースホルダー 2">
            <a:extLst>
              <a:ext uri="{FF2B5EF4-FFF2-40B4-BE49-F238E27FC236}">
                <a16:creationId xmlns:a16="http://schemas.microsoft.com/office/drawing/2014/main" id="{86C77521-EF1B-468C-A3AA-827C46D9ECBD}"/>
              </a:ext>
            </a:extLst>
          </p:cNvPr>
          <p:cNvSpPr>
            <a:spLocks noGrp="1"/>
          </p:cNvSpPr>
          <p:nvPr>
            <p:ph type="sldNum" sz="quarter" idx="12"/>
          </p:nvPr>
        </p:nvSpPr>
        <p:spPr/>
        <p:txBody>
          <a:bodyPr/>
          <a:lstStyle/>
          <a:p>
            <a:fld id="{D1FC0ACD-D8B3-4FE0-AFA6-D8BEB04084A7}" type="slidenum">
              <a:rPr kumimoji="1" lang="ja-JP" altLang="en-US" smtClean="0"/>
              <a:t>183</a:t>
            </a:fld>
            <a:endParaRPr kumimoji="1" lang="ja-JP" altLang="en-US"/>
          </a:p>
        </p:txBody>
      </p:sp>
    </p:spTree>
    <p:extLst>
      <p:ext uri="{BB962C8B-B14F-4D97-AF65-F5344CB8AC3E}">
        <p14:creationId xmlns:p14="http://schemas.microsoft.com/office/powerpoint/2010/main" val="24924566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0D4060-489C-482C-BC69-F0DEDAB0D4D0}"/>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日本での食品偽装防止のあるべき姿</a:t>
            </a:r>
          </a:p>
        </p:txBody>
      </p:sp>
      <p:sp>
        <p:nvSpPr>
          <p:cNvPr id="3" name="コンテンツ プレースホルダー 2">
            <a:extLst>
              <a:ext uri="{FF2B5EF4-FFF2-40B4-BE49-F238E27FC236}">
                <a16:creationId xmlns:a16="http://schemas.microsoft.com/office/drawing/2014/main" id="{C264F27E-1127-4841-BAF8-29B1172C9C54}"/>
              </a:ext>
            </a:extLst>
          </p:cNvPr>
          <p:cNvSpPr>
            <a:spLocks noGrp="1"/>
          </p:cNvSpPr>
          <p:nvPr>
            <p:ph idx="1"/>
          </p:nvPr>
        </p:nvSpPr>
        <p:spPr>
          <a:xfrm>
            <a:off x="628650" y="1979737"/>
            <a:ext cx="7886700" cy="4351338"/>
          </a:xfrm>
        </p:spPr>
        <p:txBody>
          <a:bodyPr/>
          <a:lstStyle/>
          <a:p>
            <a:pPr marL="0" indent="0">
              <a:lnSpc>
                <a:spcPct val="200000"/>
              </a:lnSpc>
              <a:buNone/>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日本で食品偽装防止を実現するとすれば、第三者機関によるコンプライアンス監査、</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CSR</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監査しかなく、その監査機関の中立性と執行力は、相当に大きいものでなければな</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らない</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。一者監査（内部監査）でも可能といえば可能なはず</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だが</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、社内の機関がその会社の経営陣を糾弾するというのは非常に難しいのではないか。抑止機能のサステナビリティ</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を考えると　大企業の場合にはコンプライアンス監査、</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CSR</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監査以外の道はないように感じ</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る</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marL="0" indent="0">
              <a:lnSpc>
                <a:spcPct val="200000"/>
              </a:lnSpc>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AE2596F6-F33E-4F62-B24B-C79D5F643254}"/>
              </a:ext>
            </a:extLst>
          </p:cNvPr>
          <p:cNvSpPr>
            <a:spLocks noGrp="1"/>
          </p:cNvSpPr>
          <p:nvPr>
            <p:ph type="sldNum" sz="quarter" idx="12"/>
          </p:nvPr>
        </p:nvSpPr>
        <p:spPr/>
        <p:txBody>
          <a:bodyPr/>
          <a:lstStyle/>
          <a:p>
            <a:fld id="{D1FC0ACD-D8B3-4FE0-AFA6-D8BEB04084A7}" type="slidenum">
              <a:rPr kumimoji="1" lang="ja-JP" altLang="en-US" smtClean="0"/>
              <a:t>184</a:t>
            </a:fld>
            <a:endParaRPr kumimoji="1" lang="ja-JP" altLang="en-US"/>
          </a:p>
        </p:txBody>
      </p:sp>
    </p:spTree>
    <p:extLst>
      <p:ext uri="{BB962C8B-B14F-4D97-AF65-F5344CB8AC3E}">
        <p14:creationId xmlns:p14="http://schemas.microsoft.com/office/powerpoint/2010/main" val="25181646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0D4060-489C-482C-BC69-F0DEDAB0D4D0}"/>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日本での食品偽装防止のあるべき姿</a:t>
            </a:r>
          </a:p>
        </p:txBody>
      </p:sp>
      <p:sp>
        <p:nvSpPr>
          <p:cNvPr id="3" name="コンテンツ プレースホルダー 2">
            <a:extLst>
              <a:ext uri="{FF2B5EF4-FFF2-40B4-BE49-F238E27FC236}">
                <a16:creationId xmlns:a16="http://schemas.microsoft.com/office/drawing/2014/main" id="{C264F27E-1127-4841-BAF8-29B1172C9C54}"/>
              </a:ext>
            </a:extLst>
          </p:cNvPr>
          <p:cNvSpPr>
            <a:spLocks noGrp="1"/>
          </p:cNvSpPr>
          <p:nvPr>
            <p:ph idx="1"/>
          </p:nvPr>
        </p:nvSpPr>
        <p:spPr>
          <a:xfrm>
            <a:off x="628650" y="1979737"/>
            <a:ext cx="7886700" cy="4351338"/>
          </a:xfrm>
        </p:spPr>
        <p:txBody>
          <a:bodyPr/>
          <a:lstStyle/>
          <a:p>
            <a:pPr marL="0" indent="0" algn="just">
              <a:lnSpc>
                <a:spcPts val="3400"/>
              </a:lnSpc>
              <a:buNone/>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しかし、大企業であればともかく、中小零細規模の企業が第三者機関に監査依頼するというのは経済的な負担があまりにも大き</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い</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会社自身が第三者機関や一社監査などによる自己矯正能力を持ちえない場合には、やはり、社会として企業の偽装への加担を許さないというカルチャーの醸成のみが抑止効果を持つのではないか。「あの会社は偽装をしたから十分な反省を示すまではあそこの商品は買わない！」といった消費者の忌避行動は、単純ではあ</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る</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が直截で社内偽装を行った会社に非常に大きな打撃を与えることにな</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る</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。会社が自己矯正しないのであれば、社会としてその会社に対して矯正を迫るという</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手がある　＝＞　フードセーフティーカルチャーの社会全体への展伸</a:t>
            </a: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ts val="2900"/>
              </a:lnSpc>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D713BEBE-920E-470E-B877-CBB465039CB1}"/>
              </a:ext>
            </a:extLst>
          </p:cNvPr>
          <p:cNvSpPr>
            <a:spLocks noGrp="1"/>
          </p:cNvSpPr>
          <p:nvPr>
            <p:ph type="sldNum" sz="quarter" idx="12"/>
          </p:nvPr>
        </p:nvSpPr>
        <p:spPr/>
        <p:txBody>
          <a:bodyPr/>
          <a:lstStyle/>
          <a:p>
            <a:fld id="{D1FC0ACD-D8B3-4FE0-AFA6-D8BEB04084A7}" type="slidenum">
              <a:rPr kumimoji="1" lang="ja-JP" altLang="en-US" smtClean="0"/>
              <a:t>185</a:t>
            </a:fld>
            <a:endParaRPr kumimoji="1" lang="ja-JP" altLang="en-US"/>
          </a:p>
        </p:txBody>
      </p:sp>
    </p:spTree>
    <p:extLst>
      <p:ext uri="{BB962C8B-B14F-4D97-AF65-F5344CB8AC3E}">
        <p14:creationId xmlns:p14="http://schemas.microsoft.com/office/powerpoint/2010/main" val="41218783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食品</a:t>
            </a:r>
            <a:r>
              <a:rPr lang="ja-JP" altLang="en-US" sz="6000" dirty="0">
                <a:latin typeface="BIZ UDPゴシック" panose="020B0400000000000000" pitchFamily="50" charset="-128"/>
                <a:ea typeface="BIZ UDPゴシック" panose="020B0400000000000000" pitchFamily="50" charset="-128"/>
              </a:rPr>
              <a:t>偽装防止まとめ</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424544" y="1690689"/>
            <a:ext cx="8539842" cy="5053011"/>
          </a:xfrm>
        </p:spPr>
        <p:txBody>
          <a:bodyPr>
            <a:normAutofit fontScale="55000" lnSpcReduction="20000"/>
          </a:bodyPr>
          <a:lstStyle/>
          <a:p>
            <a:pPr>
              <a:lnSpc>
                <a:spcPct val="150000"/>
              </a:lnSpc>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GFSI</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がアメリカの声、第二の国連、監査会社の声であるかぎり　</a:t>
            </a: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GFSI</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はこの話題を蒸し返してくる（今は　コロナでそんなことやっている間がない）</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日本は　この動きに対して　徹底した討議もなされておらず　「赤子の手をひねる」に等しい</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認証・監査好きの国民性は　水際防衛に悪乗りしてしまう可能性を持つ</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rPr>
              <a:t>GFSI</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のいうがままに動いていれば　国益の流出</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危害要因分析・費用対効果の観点から　日本では　食品偽装防止の軸足を　</a:t>
            </a:r>
            <a:endParaRPr lang="en-US" altLang="ja-JP" sz="3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ct val="150000"/>
              </a:lnSpc>
              <a:buNone/>
            </a:pP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偽装事件を起こした企業への社会的な制裁に移した方がいいのではない　　</a:t>
            </a:r>
            <a:endPar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ct val="150000"/>
              </a:lnSpc>
              <a:buNone/>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か　＞＞＞フードセーフティーカルチャー</a:t>
            </a: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18C2459-A822-4732-91DD-94A6BFB3251B}"/>
              </a:ext>
            </a:extLst>
          </p:cNvPr>
          <p:cNvSpPr>
            <a:spLocks noGrp="1"/>
          </p:cNvSpPr>
          <p:nvPr>
            <p:ph type="sldNum" sz="quarter" idx="12"/>
          </p:nvPr>
        </p:nvSpPr>
        <p:spPr/>
        <p:txBody>
          <a:bodyPr/>
          <a:lstStyle/>
          <a:p>
            <a:fld id="{D1FC0ACD-D8B3-4FE0-AFA6-D8BEB04084A7}" type="slidenum">
              <a:rPr kumimoji="1" lang="ja-JP" altLang="en-US" smtClean="0"/>
              <a:t>186</a:t>
            </a:fld>
            <a:endParaRPr kumimoji="1" lang="ja-JP" altLang="en-US"/>
          </a:p>
        </p:txBody>
      </p:sp>
    </p:spTree>
    <p:extLst>
      <p:ext uri="{BB962C8B-B14F-4D97-AF65-F5344CB8AC3E}">
        <p14:creationId xmlns:p14="http://schemas.microsoft.com/office/powerpoint/2010/main" val="363994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59F57C-2682-42CB-A865-D1830CDA3079}"/>
              </a:ext>
            </a:extLst>
          </p:cNvPr>
          <p:cNvPicPr>
            <a:picLocks noChangeAspect="1"/>
          </p:cNvPicPr>
          <p:nvPr/>
        </p:nvPicPr>
        <p:blipFill>
          <a:blip r:embed="rId2"/>
          <a:stretch>
            <a:fillRect/>
          </a:stretch>
        </p:blipFill>
        <p:spPr>
          <a:xfrm>
            <a:off x="68156" y="1736034"/>
            <a:ext cx="8925338" cy="3470965"/>
          </a:xfrm>
          <a:prstGeom prst="rect">
            <a:avLst/>
          </a:prstGeom>
        </p:spPr>
      </p:pic>
      <p:sp>
        <p:nvSpPr>
          <p:cNvPr id="2" name="スライド番号プレースホルダー 1">
            <a:extLst>
              <a:ext uri="{FF2B5EF4-FFF2-40B4-BE49-F238E27FC236}">
                <a16:creationId xmlns:a16="http://schemas.microsoft.com/office/drawing/2014/main" id="{AC96EDE4-60A1-4559-B11B-84F1A09996A5}"/>
              </a:ext>
            </a:extLst>
          </p:cNvPr>
          <p:cNvSpPr>
            <a:spLocks noGrp="1"/>
          </p:cNvSpPr>
          <p:nvPr>
            <p:ph type="sldNum" sz="quarter" idx="12"/>
          </p:nvPr>
        </p:nvSpPr>
        <p:spPr/>
        <p:txBody>
          <a:bodyPr/>
          <a:lstStyle/>
          <a:p>
            <a:fld id="{D1FC0ACD-D8B3-4FE0-AFA6-D8BEB04084A7}" type="slidenum">
              <a:rPr kumimoji="1" lang="ja-JP" altLang="en-US" smtClean="0"/>
              <a:t>19</a:t>
            </a:fld>
            <a:endParaRPr kumimoji="1" lang="ja-JP" altLang="en-US"/>
          </a:p>
        </p:txBody>
      </p:sp>
    </p:spTree>
    <p:extLst>
      <p:ext uri="{BB962C8B-B14F-4D97-AF65-F5344CB8AC3E}">
        <p14:creationId xmlns:p14="http://schemas.microsoft.com/office/powerpoint/2010/main" val="150499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4380959-DBE6-4380-9331-302977AC814F}"/>
              </a:ext>
            </a:extLst>
          </p:cNvPr>
          <p:cNvSpPr/>
          <p:nvPr/>
        </p:nvSpPr>
        <p:spPr>
          <a:xfrm>
            <a:off x="65603" y="602129"/>
            <a:ext cx="1297172" cy="155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3"/>
          <p:cNvSpPr>
            <a:spLocks noGrp="1"/>
          </p:cNvSpPr>
          <p:nvPr>
            <p:ph type="title"/>
          </p:nvPr>
        </p:nvSpPr>
        <p:spPr>
          <a:xfrm>
            <a:off x="1121488" y="164175"/>
            <a:ext cx="9127662" cy="431049"/>
          </a:xfrm>
        </p:spPr>
        <p:txBody>
          <a:bodyPr>
            <a:noAutofit/>
          </a:bodyPr>
          <a:lstStyle/>
          <a:p>
            <a:r>
              <a:rPr lang="ja-JP" altLang="en-US" sz="2800" dirty="0">
                <a:latin typeface="+mj-ea"/>
                <a:cs typeface="メイリオ" panose="020B0604030504040204" pitchFamily="50" charset="-128"/>
              </a:rPr>
              <a:t>国による規制と　認証・適合性確認 　</a:t>
            </a:r>
            <a:endParaRPr kumimoji="1" lang="ja-JP" altLang="en-US" sz="2800" dirty="0">
              <a:latin typeface="+mj-ea"/>
              <a:cs typeface="メイリオ" panose="020B0604030504040204" pitchFamily="50" charset="-128"/>
            </a:endParaRPr>
          </a:p>
        </p:txBody>
      </p:sp>
      <p:sp>
        <p:nvSpPr>
          <p:cNvPr id="4" name="角丸四角形 3"/>
          <p:cNvSpPr/>
          <p:nvPr/>
        </p:nvSpPr>
        <p:spPr>
          <a:xfrm>
            <a:off x="44003" y="1124744"/>
            <a:ext cx="4527997" cy="5655844"/>
          </a:xfrm>
          <a:prstGeom prst="roundRect">
            <a:avLst>
              <a:gd name="adj" fmla="val 7115"/>
            </a:avLst>
          </a:prstGeom>
          <a:noFill/>
          <a:ln w="190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r>
              <a:rPr lang="en-US" altLang="ja-JP" sz="2400" b="1" dirty="0">
                <a:effectLst>
                  <a:outerShdw blurRad="38100" dist="38100" dir="2700000" algn="tl">
                    <a:srgbClr val="000000">
                      <a:alpha val="43137"/>
                    </a:srgbClr>
                  </a:outerShdw>
                </a:effectLst>
                <a:latin typeface="+mj-ea"/>
                <a:ea typeface="+mj-ea"/>
              </a:rPr>
              <a:t>【</a:t>
            </a:r>
            <a:r>
              <a:rPr lang="ja-JP" altLang="en-US" sz="2400" b="1" dirty="0">
                <a:effectLst>
                  <a:outerShdw blurRad="38100" dist="38100" dir="2700000" algn="tl">
                    <a:srgbClr val="000000">
                      <a:alpha val="43137"/>
                    </a:srgbClr>
                  </a:outerShdw>
                </a:effectLst>
                <a:latin typeface="+mj-ea"/>
                <a:ea typeface="+mj-ea"/>
              </a:rPr>
              <a:t>国の規制による基準</a:t>
            </a:r>
            <a:r>
              <a:rPr lang="en-US" altLang="ja-JP" sz="2400" b="1" dirty="0">
                <a:effectLst>
                  <a:outerShdw blurRad="38100" dist="38100" dir="2700000" algn="tl">
                    <a:srgbClr val="000000">
                      <a:alpha val="43137"/>
                    </a:srgbClr>
                  </a:outerShdw>
                </a:effectLst>
                <a:latin typeface="+mj-ea"/>
                <a:ea typeface="+mj-ea"/>
              </a:rPr>
              <a:t>】</a:t>
            </a:r>
          </a:p>
          <a:p>
            <a:r>
              <a:rPr lang="ja-JP" altLang="en-US" dirty="0">
                <a:latin typeface="+mj-ea"/>
                <a:ea typeface="+mj-ea"/>
              </a:rPr>
              <a:t>　事業者は、</a:t>
            </a:r>
            <a:r>
              <a:rPr lang="ja-JP" altLang="en-US" b="1" u="sng" dirty="0">
                <a:solidFill>
                  <a:schemeClr val="tx1"/>
                </a:solidFill>
                <a:effectLst>
                  <a:outerShdw blurRad="38100" dist="38100" dir="2700000" algn="tl">
                    <a:srgbClr val="000000">
                      <a:alpha val="43137"/>
                    </a:srgbClr>
                  </a:outerShdw>
                </a:effectLst>
                <a:latin typeface="+mj-ea"/>
                <a:ea typeface="+mj-ea"/>
              </a:rPr>
              <a:t>国（法律）の規制に従わなければならない</a:t>
            </a:r>
            <a:r>
              <a:rPr lang="ja-JP" altLang="en-US" dirty="0">
                <a:solidFill>
                  <a:schemeClr val="tx1"/>
                </a:solidFill>
                <a:latin typeface="+mj-ea"/>
                <a:ea typeface="+mj-ea"/>
              </a:rPr>
              <a:t>。</a:t>
            </a:r>
            <a:endParaRPr lang="en-US" altLang="ja-JP" dirty="0">
              <a:solidFill>
                <a:schemeClr val="tx1"/>
              </a:solidFill>
              <a:latin typeface="+mj-ea"/>
              <a:ea typeface="+mj-ea"/>
            </a:endParaRPr>
          </a:p>
          <a:p>
            <a:r>
              <a:rPr lang="ja-JP" altLang="en-US" dirty="0">
                <a:solidFill>
                  <a:schemeClr val="tx1"/>
                </a:solidFill>
                <a:latin typeface="+mj-ea"/>
                <a:ea typeface="+mj-ea"/>
              </a:rPr>
              <a:t>　</a:t>
            </a:r>
            <a:r>
              <a:rPr lang="ja-JP" altLang="en-US" b="1" u="sng" dirty="0">
                <a:solidFill>
                  <a:schemeClr val="tx1"/>
                </a:solidFill>
                <a:effectLst>
                  <a:outerShdw blurRad="38100" dist="38100" dir="2700000" algn="tl">
                    <a:srgbClr val="000000">
                      <a:alpha val="43137"/>
                    </a:srgbClr>
                  </a:outerShdw>
                </a:effectLst>
                <a:latin typeface="+mj-ea"/>
                <a:ea typeface="+mj-ea"/>
              </a:rPr>
              <a:t>輸出する際には、その国の規制に従わなければならない</a:t>
            </a:r>
            <a:r>
              <a:rPr lang="ja-JP" altLang="en-US" dirty="0">
                <a:solidFill>
                  <a:schemeClr val="tx1"/>
                </a:solidFill>
                <a:latin typeface="+mj-ea"/>
                <a:ea typeface="+mj-ea"/>
              </a:rPr>
              <a:t>。</a:t>
            </a:r>
            <a:endParaRPr lang="en-US" altLang="ja-JP" dirty="0">
              <a:solidFill>
                <a:schemeClr val="tx1"/>
              </a:solidFill>
              <a:latin typeface="+mj-ea"/>
              <a:ea typeface="+mj-ea"/>
            </a:endParaRPr>
          </a:p>
          <a:p>
            <a:endParaRPr lang="en-US" altLang="ja-JP" dirty="0">
              <a:latin typeface="+mj-ea"/>
              <a:ea typeface="+mj-ea"/>
            </a:endParaRPr>
          </a:p>
          <a:p>
            <a:r>
              <a:rPr lang="ja-JP" altLang="en-US" dirty="0">
                <a:latin typeface="+mj-ea"/>
                <a:ea typeface="+mj-ea"/>
              </a:rPr>
              <a:t>（例）</a:t>
            </a:r>
            <a:endParaRPr lang="en-US" altLang="ja-JP" dirty="0">
              <a:latin typeface="+mj-ea"/>
              <a:ea typeface="+mj-ea"/>
            </a:endParaRPr>
          </a:p>
          <a:p>
            <a:r>
              <a:rPr lang="ja-JP" altLang="en-US" dirty="0">
                <a:latin typeface="+mj-ea"/>
                <a:ea typeface="+mj-ea"/>
              </a:rPr>
              <a:t>・</a:t>
            </a:r>
            <a:r>
              <a:rPr lang="en-US" altLang="ja-JP" dirty="0">
                <a:latin typeface="+mj-ea"/>
                <a:ea typeface="+mj-ea"/>
              </a:rPr>
              <a:t>EU</a:t>
            </a:r>
            <a:r>
              <a:rPr lang="ja-JP" altLang="en-US" dirty="0">
                <a:latin typeface="+mj-ea"/>
                <a:ea typeface="+mj-ea"/>
              </a:rPr>
              <a:t>：</a:t>
            </a:r>
            <a:r>
              <a:rPr lang="en-US" altLang="ja-JP" dirty="0">
                <a:latin typeface="+mj-ea"/>
                <a:ea typeface="+mj-ea"/>
              </a:rPr>
              <a:t>EC </a:t>
            </a:r>
            <a:r>
              <a:rPr lang="ja-JP" altLang="en-US" dirty="0">
                <a:latin typeface="+mj-ea"/>
                <a:ea typeface="+mj-ea"/>
              </a:rPr>
              <a:t>規則</a:t>
            </a:r>
            <a:r>
              <a:rPr lang="en-US" altLang="ja-JP" dirty="0">
                <a:latin typeface="+mj-ea"/>
                <a:ea typeface="+mj-ea"/>
              </a:rPr>
              <a:t>852/2004 </a:t>
            </a:r>
            <a:r>
              <a:rPr lang="ja-JP" altLang="en-US" dirty="0">
                <a:latin typeface="+mj-ea"/>
                <a:ea typeface="+mj-ea"/>
              </a:rPr>
              <a:t>による 　</a:t>
            </a:r>
            <a:endParaRPr lang="en-US" altLang="ja-JP" dirty="0">
              <a:latin typeface="+mj-ea"/>
              <a:ea typeface="+mj-ea"/>
            </a:endParaRPr>
          </a:p>
          <a:p>
            <a:r>
              <a:rPr lang="ja-JP" altLang="en-US" dirty="0">
                <a:latin typeface="+mj-ea"/>
                <a:ea typeface="+mj-ea"/>
              </a:rPr>
              <a:t> 　　　</a:t>
            </a:r>
            <a:r>
              <a:rPr lang="en-US" altLang="ja-JP" dirty="0">
                <a:latin typeface="+mj-ea"/>
                <a:ea typeface="+mj-ea"/>
              </a:rPr>
              <a:t>HACCP </a:t>
            </a:r>
            <a:r>
              <a:rPr lang="ja-JP" altLang="en-US" dirty="0">
                <a:latin typeface="+mj-ea"/>
                <a:ea typeface="+mj-ea"/>
              </a:rPr>
              <a:t>の義務づけ</a:t>
            </a:r>
            <a:endParaRPr lang="en-US" altLang="ja-JP" dirty="0">
              <a:latin typeface="+mj-ea"/>
              <a:ea typeface="+mj-ea"/>
            </a:endParaRPr>
          </a:p>
          <a:p>
            <a:pPr marL="719134" indent="-719134"/>
            <a:r>
              <a:rPr lang="ja-JP" altLang="en-US" dirty="0">
                <a:latin typeface="+mj-ea"/>
                <a:ea typeface="+mj-ea"/>
              </a:rPr>
              <a:t>・米国：</a:t>
            </a:r>
            <a:r>
              <a:rPr lang="en-US" altLang="ja-JP" dirty="0">
                <a:latin typeface="+mj-ea"/>
                <a:ea typeface="+mj-ea"/>
              </a:rPr>
              <a:t>Food Safety Modernization  </a:t>
            </a:r>
          </a:p>
          <a:p>
            <a:pPr marL="719134" indent="-719134"/>
            <a:r>
              <a:rPr lang="en-US" altLang="ja-JP" dirty="0">
                <a:latin typeface="+mj-ea"/>
                <a:ea typeface="+mj-ea"/>
              </a:rPr>
              <a:t>          Act (FSMA) </a:t>
            </a:r>
            <a:r>
              <a:rPr lang="ja-JP" altLang="en-US" dirty="0">
                <a:latin typeface="+mj-ea"/>
                <a:ea typeface="+mj-ea"/>
              </a:rPr>
              <a:t>による </a:t>
            </a:r>
            <a:r>
              <a:rPr lang="en-US" altLang="ja-JP" dirty="0">
                <a:latin typeface="+mj-ea"/>
                <a:ea typeface="+mj-ea"/>
              </a:rPr>
              <a:t>HACCP </a:t>
            </a:r>
            <a:r>
              <a:rPr lang="ja-JP" altLang="en-US" dirty="0">
                <a:latin typeface="+mj-ea"/>
                <a:ea typeface="+mj-ea"/>
              </a:rPr>
              <a:t>の義務づけ</a:t>
            </a:r>
            <a:endParaRPr lang="en-US" altLang="ja-JP" dirty="0">
              <a:latin typeface="+mj-ea"/>
              <a:ea typeface="+mj-ea"/>
            </a:endParaRPr>
          </a:p>
          <a:p>
            <a:pPr marL="719134" indent="-719134"/>
            <a:endParaRPr lang="en-US" altLang="ja-JP" dirty="0">
              <a:latin typeface="+mj-ea"/>
              <a:ea typeface="+mj-ea"/>
            </a:endParaRPr>
          </a:p>
          <a:p>
            <a:pPr marL="719134" indent="-719134"/>
            <a:r>
              <a:rPr lang="ja-JP" altLang="en-US" dirty="0">
                <a:latin typeface="+mj-ea"/>
                <a:ea typeface="+mj-ea"/>
              </a:rPr>
              <a:t>・国内「</a:t>
            </a:r>
            <a:r>
              <a:rPr lang="en-US" altLang="ja-JP" dirty="0">
                <a:latin typeface="+mj-ea"/>
                <a:ea typeface="+mj-ea"/>
              </a:rPr>
              <a:t>HACCP</a:t>
            </a:r>
            <a:r>
              <a:rPr lang="ja-JP" altLang="en-US" dirty="0">
                <a:latin typeface="+mj-ea"/>
                <a:ea typeface="+mj-ea"/>
              </a:rPr>
              <a:t>に基づく衛生管理」「</a:t>
            </a:r>
            <a:r>
              <a:rPr lang="en-US" altLang="ja-JP" dirty="0">
                <a:latin typeface="+mj-ea"/>
                <a:ea typeface="+mj-ea"/>
              </a:rPr>
              <a:t>HACCP</a:t>
            </a:r>
            <a:r>
              <a:rPr lang="ja-JP" altLang="en-US" dirty="0">
                <a:latin typeface="+mj-ea"/>
                <a:ea typeface="+mj-ea"/>
              </a:rPr>
              <a:t>の考え方を取り入れた衛生管理」（適合性確認）</a:t>
            </a:r>
          </a:p>
        </p:txBody>
      </p:sp>
      <p:sp>
        <p:nvSpPr>
          <p:cNvPr id="5" name="正方形/長方形 4"/>
          <p:cNvSpPr/>
          <p:nvPr/>
        </p:nvSpPr>
        <p:spPr>
          <a:xfrm>
            <a:off x="1408001" y="652904"/>
            <a:ext cx="1800000" cy="442912"/>
          </a:xfrm>
          <a:prstGeom prst="rect">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b="1" dirty="0">
                <a:solidFill>
                  <a:schemeClr val="tx1"/>
                </a:solidFill>
                <a:latin typeface="+mj-ea"/>
                <a:ea typeface="+mj-ea"/>
              </a:rPr>
              <a:t>国による規制</a:t>
            </a:r>
          </a:p>
        </p:txBody>
      </p:sp>
      <p:sp>
        <p:nvSpPr>
          <p:cNvPr id="6" name="角丸四角形 5"/>
          <p:cNvSpPr/>
          <p:nvPr/>
        </p:nvSpPr>
        <p:spPr>
          <a:xfrm>
            <a:off x="4759280" y="1183601"/>
            <a:ext cx="4319117" cy="5674399"/>
          </a:xfrm>
          <a:prstGeom prst="roundRect">
            <a:avLst>
              <a:gd name="adj" fmla="val 7115"/>
            </a:avLst>
          </a:prstGeom>
          <a:noFill/>
          <a:ln w="19050">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altLang="ja-JP" sz="2000" b="1" dirty="0">
                <a:solidFill>
                  <a:schemeClr val="tx1"/>
                </a:solidFill>
                <a:effectLst>
                  <a:outerShdw blurRad="38100" dist="38100" dir="2700000" algn="tl">
                    <a:srgbClr val="000000">
                      <a:alpha val="43137"/>
                    </a:srgbClr>
                  </a:outerShdw>
                </a:effectLst>
                <a:latin typeface="+mj-ea"/>
                <a:ea typeface="+mj-ea"/>
              </a:rPr>
              <a:t>【</a:t>
            </a:r>
            <a:r>
              <a:rPr lang="ja-JP" altLang="en-US" sz="2000" b="1" dirty="0">
                <a:solidFill>
                  <a:schemeClr val="tx1"/>
                </a:solidFill>
                <a:effectLst>
                  <a:outerShdw blurRad="38100" dist="38100" dir="2700000" algn="tl">
                    <a:srgbClr val="000000">
                      <a:alpha val="43137"/>
                    </a:srgbClr>
                  </a:outerShdw>
                </a:effectLst>
                <a:latin typeface="+mj-ea"/>
                <a:ea typeface="+mj-ea"/>
              </a:rPr>
              <a:t>民間取引において使われる民間団体が運営する第三者認証・適合性確認</a:t>
            </a:r>
            <a:r>
              <a:rPr lang="en-US" altLang="ja-JP" sz="2000" b="1" dirty="0">
                <a:solidFill>
                  <a:schemeClr val="tx1"/>
                </a:solidFill>
                <a:effectLst>
                  <a:outerShdw blurRad="38100" dist="38100" dir="2700000" algn="tl">
                    <a:srgbClr val="000000">
                      <a:alpha val="43137"/>
                    </a:srgbClr>
                  </a:outerShdw>
                </a:effectLst>
                <a:latin typeface="+mj-ea"/>
                <a:ea typeface="+mj-ea"/>
              </a:rPr>
              <a:t>】</a:t>
            </a:r>
          </a:p>
          <a:p>
            <a:pPr>
              <a:spcBef>
                <a:spcPts val="600"/>
              </a:spcBef>
            </a:pPr>
            <a:r>
              <a:rPr lang="ja-JP" altLang="en-US" dirty="0">
                <a:latin typeface="+mj-ea"/>
                <a:ea typeface="+mj-ea"/>
              </a:rPr>
              <a:t>　小売事業者や製造事業者が、自ら扱う商品の安全性や信頼性を確保するために取引先の監査の一部を肩代わりするものとして活用する</a:t>
            </a:r>
            <a:r>
              <a:rPr lang="ja-JP" altLang="en-US" dirty="0">
                <a:solidFill>
                  <a:schemeClr val="tx1"/>
                </a:solidFill>
                <a:latin typeface="+mj-ea"/>
                <a:ea typeface="+mj-ea"/>
              </a:rPr>
              <a:t>、中立な第三者による認証・適合性確認。</a:t>
            </a:r>
            <a:endParaRPr lang="en-US" altLang="ja-JP" dirty="0">
              <a:solidFill>
                <a:schemeClr val="tx1"/>
              </a:solidFill>
              <a:latin typeface="+mj-ea"/>
              <a:ea typeface="+mj-ea"/>
            </a:endParaRPr>
          </a:p>
          <a:p>
            <a:pPr>
              <a:spcBef>
                <a:spcPts val="600"/>
              </a:spcBef>
            </a:pPr>
            <a:r>
              <a:rPr lang="ja-JP" altLang="en-US" dirty="0">
                <a:latin typeface="+mj-ea"/>
                <a:ea typeface="+mj-ea"/>
              </a:rPr>
              <a:t>（例）</a:t>
            </a:r>
            <a:endParaRPr lang="en-US" altLang="ja-JP" dirty="0">
              <a:latin typeface="+mj-ea"/>
              <a:ea typeface="+mj-ea"/>
            </a:endParaRPr>
          </a:p>
          <a:p>
            <a:r>
              <a:rPr lang="ja-JP" altLang="en-US" dirty="0">
                <a:latin typeface="+mj-ea"/>
                <a:ea typeface="+mj-ea"/>
              </a:rPr>
              <a:t>・</a:t>
            </a:r>
            <a:r>
              <a:rPr lang="en-US" altLang="ja-JP" dirty="0">
                <a:latin typeface="+mj-ea"/>
                <a:ea typeface="+mj-ea"/>
              </a:rPr>
              <a:t>GFSI</a:t>
            </a:r>
            <a:r>
              <a:rPr lang="ja-JP" altLang="en-US" dirty="0">
                <a:latin typeface="+mj-ea"/>
                <a:ea typeface="+mj-ea"/>
              </a:rPr>
              <a:t>に承認された認証スキーム</a:t>
            </a:r>
            <a:endParaRPr lang="en-US" altLang="ja-JP" dirty="0">
              <a:latin typeface="+mj-ea"/>
              <a:ea typeface="+mj-ea"/>
            </a:endParaRPr>
          </a:p>
          <a:p>
            <a:r>
              <a:rPr lang="en-US" altLang="ja-JP" dirty="0">
                <a:latin typeface="+mj-ea"/>
                <a:ea typeface="+mj-ea"/>
              </a:rPr>
              <a:t>  </a:t>
            </a:r>
            <a:r>
              <a:rPr lang="ja-JP" altLang="en-US" dirty="0">
                <a:latin typeface="+mj-ea"/>
                <a:ea typeface="+mj-ea"/>
              </a:rPr>
              <a:t>（</a:t>
            </a:r>
            <a:r>
              <a:rPr lang="en-US" altLang="ja-JP" dirty="0">
                <a:solidFill>
                  <a:schemeClr val="tx1"/>
                </a:solidFill>
                <a:latin typeface="+mj-ea"/>
                <a:ea typeface="+mj-ea"/>
              </a:rPr>
              <a:t>FSSC22000</a:t>
            </a:r>
            <a:r>
              <a:rPr lang="en-US" altLang="ja-JP" dirty="0">
                <a:latin typeface="+mj-ea"/>
                <a:ea typeface="+mj-ea"/>
              </a:rPr>
              <a:t>,SQF,GLOBALG.A.P. </a:t>
            </a:r>
            <a:r>
              <a:rPr lang="ja-JP" altLang="en-US" dirty="0">
                <a:latin typeface="+mj-ea"/>
                <a:ea typeface="+mj-ea"/>
              </a:rPr>
              <a:t>　</a:t>
            </a:r>
            <a:endParaRPr lang="en-US" altLang="ja-JP" dirty="0">
              <a:latin typeface="+mj-ea"/>
              <a:ea typeface="+mj-ea"/>
            </a:endParaRPr>
          </a:p>
          <a:p>
            <a:r>
              <a:rPr lang="ja-JP" altLang="en-US" dirty="0">
                <a:latin typeface="+mj-ea"/>
                <a:ea typeface="+mj-ea"/>
              </a:rPr>
              <a:t>　　など）</a:t>
            </a:r>
            <a:endParaRPr lang="en-US" altLang="ja-JP" dirty="0">
              <a:latin typeface="+mj-ea"/>
              <a:ea typeface="+mj-ea"/>
            </a:endParaRPr>
          </a:p>
          <a:p>
            <a:r>
              <a:rPr lang="ja-JP" altLang="en-US" dirty="0">
                <a:latin typeface="+mj-ea"/>
                <a:ea typeface="+mj-ea"/>
              </a:rPr>
              <a:t>・</a:t>
            </a:r>
            <a:r>
              <a:rPr lang="en-US" altLang="ja-JP" dirty="0">
                <a:solidFill>
                  <a:schemeClr val="tx1"/>
                </a:solidFill>
                <a:latin typeface="+mj-ea"/>
                <a:ea typeface="+mj-ea"/>
              </a:rPr>
              <a:t>ISO22000</a:t>
            </a:r>
            <a:br>
              <a:rPr lang="en-US" altLang="ja-JP" dirty="0">
                <a:latin typeface="+mj-ea"/>
                <a:ea typeface="+mj-ea"/>
              </a:rPr>
            </a:br>
            <a:r>
              <a:rPr lang="ja-JP" altLang="en-US" dirty="0">
                <a:latin typeface="+mj-ea"/>
                <a:ea typeface="+mj-ea"/>
              </a:rPr>
              <a:t>・業界</a:t>
            </a:r>
            <a:r>
              <a:rPr lang="en-US" altLang="ja-JP" dirty="0">
                <a:latin typeface="+mj-ea"/>
                <a:ea typeface="+mj-ea"/>
              </a:rPr>
              <a:t>HACCP</a:t>
            </a:r>
            <a:r>
              <a:rPr lang="ja-JP" altLang="en-US" dirty="0">
                <a:latin typeface="+mj-ea"/>
                <a:ea typeface="+mj-ea"/>
              </a:rPr>
              <a:t>（適合性確認）</a:t>
            </a:r>
            <a:endParaRPr lang="en-US" altLang="ja-JP" dirty="0">
              <a:latin typeface="+mj-ea"/>
              <a:ea typeface="+mj-ea"/>
            </a:endParaRPr>
          </a:p>
          <a:p>
            <a:endParaRPr lang="en-US" altLang="ja-JP" dirty="0">
              <a:latin typeface="+mj-ea"/>
              <a:ea typeface="+mj-ea"/>
            </a:endParaRPr>
          </a:p>
          <a:p>
            <a:r>
              <a:rPr lang="ja-JP" altLang="en-US" dirty="0">
                <a:latin typeface="+mj-ea"/>
                <a:ea typeface="+mj-ea"/>
              </a:rPr>
              <a:t>　現在、欧米等の大手小売事業者や大手製造事業者において、</a:t>
            </a:r>
            <a:r>
              <a:rPr lang="en-US" altLang="ja-JP" b="1" u="sng" dirty="0">
                <a:solidFill>
                  <a:schemeClr val="tx1"/>
                </a:solidFill>
                <a:effectLst>
                  <a:outerShdw blurRad="38100" dist="38100" dir="2700000" algn="tl">
                    <a:srgbClr val="000000">
                      <a:alpha val="43137"/>
                    </a:srgbClr>
                  </a:outerShdw>
                </a:effectLst>
                <a:latin typeface="+mj-ea"/>
                <a:ea typeface="+mj-ea"/>
              </a:rPr>
              <a:t>GFSI</a:t>
            </a:r>
            <a:r>
              <a:rPr lang="ja-JP" altLang="en-US" dirty="0">
                <a:solidFill>
                  <a:schemeClr val="tx1"/>
                </a:solidFill>
                <a:latin typeface="+mj-ea"/>
                <a:ea typeface="+mj-ea"/>
              </a:rPr>
              <a:t>（食品等事業者を会員とする世界的な業界団体）</a:t>
            </a:r>
            <a:r>
              <a:rPr lang="ja-JP" altLang="en-US" b="1" u="sng" dirty="0">
                <a:solidFill>
                  <a:schemeClr val="tx1"/>
                </a:solidFill>
                <a:effectLst>
                  <a:outerShdw blurRad="38100" dist="38100" dir="2700000" algn="tl">
                    <a:srgbClr val="000000">
                      <a:alpha val="43137"/>
                    </a:srgbClr>
                  </a:outerShdw>
                </a:effectLst>
                <a:latin typeface="+mj-ea"/>
                <a:ea typeface="+mj-ea"/>
              </a:rPr>
              <a:t>が承認したスキームの活用が広がっている</a:t>
            </a:r>
            <a:r>
              <a:rPr lang="ja-JP" altLang="en-US" dirty="0">
                <a:solidFill>
                  <a:schemeClr val="tx1"/>
                </a:solidFill>
                <a:latin typeface="+mj-ea"/>
                <a:ea typeface="+mj-ea"/>
              </a:rPr>
              <a:t>。</a:t>
            </a:r>
            <a:endParaRPr lang="en-US" altLang="ja-JP" dirty="0">
              <a:solidFill>
                <a:schemeClr val="tx1"/>
              </a:solidFill>
              <a:latin typeface="+mj-ea"/>
              <a:ea typeface="+mj-ea"/>
            </a:endParaRPr>
          </a:p>
        </p:txBody>
      </p:sp>
      <p:sp>
        <p:nvSpPr>
          <p:cNvPr id="7" name="正方形/長方形 6"/>
          <p:cNvSpPr/>
          <p:nvPr/>
        </p:nvSpPr>
        <p:spPr>
          <a:xfrm>
            <a:off x="5059619" y="647667"/>
            <a:ext cx="3532908" cy="431049"/>
          </a:xfrm>
          <a:prstGeom prst="rect">
            <a:avLst/>
          </a:prstGeom>
          <a:solidFill>
            <a:srgbClr val="0066FF"/>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tLang="ja-JP" b="1" dirty="0">
              <a:solidFill>
                <a:schemeClr val="tx1"/>
              </a:solidFill>
              <a:latin typeface="+mj-ea"/>
              <a:ea typeface="+mj-ea"/>
            </a:endParaRPr>
          </a:p>
          <a:p>
            <a:pPr algn="ctr"/>
            <a:endParaRPr lang="en-US" altLang="ja-JP" b="1" dirty="0">
              <a:solidFill>
                <a:schemeClr val="tx1"/>
              </a:solidFill>
              <a:latin typeface="+mj-ea"/>
              <a:ea typeface="+mj-ea"/>
            </a:endParaRPr>
          </a:p>
          <a:p>
            <a:pPr algn="ctr"/>
            <a:endParaRPr lang="en-US" altLang="ja-JP" b="1" dirty="0">
              <a:solidFill>
                <a:schemeClr val="tx1"/>
              </a:solidFill>
              <a:latin typeface="+mj-ea"/>
              <a:ea typeface="+mj-ea"/>
            </a:endParaRPr>
          </a:p>
          <a:p>
            <a:pPr algn="ctr"/>
            <a:endParaRPr lang="en-US" altLang="ja-JP" b="1" dirty="0">
              <a:solidFill>
                <a:schemeClr val="tx1"/>
              </a:solidFill>
              <a:latin typeface="+mj-ea"/>
              <a:ea typeface="+mj-ea"/>
            </a:endParaRPr>
          </a:p>
          <a:p>
            <a:pPr algn="ctr"/>
            <a:r>
              <a:rPr lang="ja-JP" altLang="en-US" b="1" dirty="0">
                <a:solidFill>
                  <a:schemeClr val="tx1"/>
                </a:solidFill>
                <a:latin typeface="+mj-ea"/>
                <a:ea typeface="+mj-ea"/>
              </a:rPr>
              <a:t>（民間）認証・適合性確認</a:t>
            </a:r>
            <a:endParaRPr lang="en-US" altLang="ja-JP" b="1" dirty="0">
              <a:solidFill>
                <a:schemeClr val="tx1"/>
              </a:solidFill>
              <a:latin typeface="+mj-ea"/>
              <a:ea typeface="+mj-ea"/>
            </a:endParaRPr>
          </a:p>
          <a:p>
            <a:pPr algn="ctr"/>
            <a:endParaRPr lang="en-US" altLang="ja-JP" b="1" dirty="0">
              <a:solidFill>
                <a:schemeClr val="tx1"/>
              </a:solidFill>
              <a:latin typeface="+mj-ea"/>
              <a:ea typeface="+mj-ea"/>
            </a:endParaRPr>
          </a:p>
          <a:p>
            <a:pPr algn="ctr"/>
            <a:endParaRPr lang="en-US" altLang="ja-JP" b="1" dirty="0">
              <a:solidFill>
                <a:schemeClr val="tx1"/>
              </a:solidFill>
              <a:latin typeface="+mj-ea"/>
              <a:ea typeface="+mj-ea"/>
            </a:endParaRPr>
          </a:p>
          <a:p>
            <a:pPr algn="ctr"/>
            <a:endParaRPr lang="en-US" altLang="ja-JP" b="1" dirty="0">
              <a:solidFill>
                <a:schemeClr val="tx1"/>
              </a:solidFill>
              <a:latin typeface="+mj-ea"/>
              <a:ea typeface="+mj-ea"/>
            </a:endParaRPr>
          </a:p>
          <a:p>
            <a:pPr algn="ctr"/>
            <a:endParaRPr lang="ja-JP" altLang="en-US" b="1" dirty="0">
              <a:solidFill>
                <a:schemeClr val="tx1"/>
              </a:solidFill>
              <a:latin typeface="+mj-ea"/>
              <a:ea typeface="+mj-ea"/>
            </a:endParaRPr>
          </a:p>
        </p:txBody>
      </p:sp>
      <p:sp>
        <p:nvSpPr>
          <p:cNvPr id="2" name="スライド番号プレースホルダー 1">
            <a:extLst>
              <a:ext uri="{FF2B5EF4-FFF2-40B4-BE49-F238E27FC236}">
                <a16:creationId xmlns:a16="http://schemas.microsoft.com/office/drawing/2014/main" id="{D7299E96-72B9-4518-998C-A158EAD62E68}"/>
              </a:ext>
            </a:extLst>
          </p:cNvPr>
          <p:cNvSpPr>
            <a:spLocks noGrp="1"/>
          </p:cNvSpPr>
          <p:nvPr>
            <p:ph type="sldNum" sz="quarter" idx="12"/>
          </p:nvPr>
        </p:nvSpPr>
        <p:spPr>
          <a:xfrm>
            <a:off x="7042597" y="6492875"/>
            <a:ext cx="2057400" cy="365125"/>
          </a:xfrm>
        </p:spPr>
        <p:txBody>
          <a:bodyPr/>
          <a:lstStyle/>
          <a:p>
            <a:fld id="{05B3BA2B-E4C6-4F0A-997C-2B51F8F1EBF2}" type="slidenum">
              <a:rPr kumimoji="1" lang="ja-JP" altLang="en-US" smtClean="0"/>
              <a:t>2</a:t>
            </a:fld>
            <a:endParaRPr kumimoji="1" lang="ja-JP" altLang="en-US" dirty="0"/>
          </a:p>
        </p:txBody>
      </p:sp>
    </p:spTree>
    <p:extLst>
      <p:ext uri="{BB962C8B-B14F-4D97-AF65-F5344CB8AC3E}">
        <p14:creationId xmlns:p14="http://schemas.microsoft.com/office/powerpoint/2010/main" val="2364169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95E5D7-3B74-4918-8B4A-34128148C6A0}"/>
              </a:ext>
            </a:extLst>
          </p:cNvPr>
          <p:cNvSpPr>
            <a:spLocks noGrp="1"/>
          </p:cNvSpPr>
          <p:nvPr>
            <p:ph type="title"/>
          </p:nvPr>
        </p:nvSpPr>
        <p:spPr>
          <a:xfrm>
            <a:off x="967316" y="263526"/>
            <a:ext cx="7886700" cy="1325563"/>
          </a:xfrm>
        </p:spPr>
        <p:txBody>
          <a:bodyPr/>
          <a:lstStyle/>
          <a:p>
            <a:r>
              <a:rPr kumimoji="1" lang="ja-JP" altLang="en-US" dirty="0">
                <a:latin typeface="BIZ UDPゴシック" panose="020B0400000000000000" pitchFamily="50" charset="-128"/>
                <a:ea typeface="BIZ UDPゴシック" panose="020B0400000000000000" pitchFamily="50" charset="-128"/>
              </a:rPr>
              <a:t>イギリスに根強く・・・</a:t>
            </a:r>
          </a:p>
        </p:txBody>
      </p:sp>
      <p:sp>
        <p:nvSpPr>
          <p:cNvPr id="3" name="コンテンツ プレースホルダー 2">
            <a:extLst>
              <a:ext uri="{FF2B5EF4-FFF2-40B4-BE49-F238E27FC236}">
                <a16:creationId xmlns:a16="http://schemas.microsoft.com/office/drawing/2014/main" id="{42E15A71-314D-48B7-8A7C-07FAE24B8455}"/>
              </a:ext>
            </a:extLst>
          </p:cNvPr>
          <p:cNvSpPr>
            <a:spLocks noGrp="1"/>
          </p:cNvSpPr>
          <p:nvPr>
            <p:ph idx="1"/>
          </p:nvPr>
        </p:nvSpPr>
        <p:spPr>
          <a:xfrm>
            <a:off x="520330" y="2640289"/>
            <a:ext cx="7886700" cy="4351338"/>
          </a:xfrm>
        </p:spPr>
        <p:txBody>
          <a:bodyPr>
            <a:normAutofit fontScale="62500" lnSpcReduction="20000"/>
          </a:bodyPr>
          <a:lstStyle/>
          <a:p>
            <a:pPr marL="0" indent="0">
              <a:lnSpc>
                <a:spcPct val="120000"/>
              </a:lnSpc>
              <a:buNone/>
            </a:pPr>
            <a:r>
              <a:rPr lang="en-US" altLang="ja-JP" b="0" i="0" dirty="0">
                <a:solidFill>
                  <a:srgbClr val="202122"/>
                </a:solidFill>
                <a:effectLst/>
                <a:latin typeface="Arial" panose="020B0604020202020204" pitchFamily="34" charset="0"/>
              </a:rPr>
              <a:t>The reasons behind terrorist attacks in Great Britain are many. During the 20th century, most attacks were carried out by various </a:t>
            </a:r>
            <a:r>
              <a:rPr lang="en-US" altLang="ja-JP" b="0" i="0" u="none" strike="noStrike" dirty="0">
                <a:solidFill>
                  <a:srgbClr val="0645AD"/>
                </a:solidFill>
                <a:effectLst/>
                <a:latin typeface="Arial" panose="020B0604020202020204" pitchFamily="34" charset="0"/>
                <a:hlinkClick r:id="rId2" tooltip="Irish Republican Army"/>
              </a:rPr>
              <a:t>Irish Republican Army</a:t>
            </a:r>
            <a:r>
              <a:rPr lang="en-US" altLang="ja-JP" b="0" i="0" dirty="0">
                <a:solidFill>
                  <a:srgbClr val="202122"/>
                </a:solidFill>
                <a:effectLst/>
                <a:latin typeface="Arial" panose="020B0604020202020204" pitchFamily="34" charset="0"/>
              </a:rPr>
              <a:t> (IRA) groups and were linked to the </a:t>
            </a:r>
            <a:r>
              <a:rPr lang="en-US" altLang="ja-JP" b="0" i="0" u="none" strike="noStrike" dirty="0">
                <a:solidFill>
                  <a:srgbClr val="0645AD"/>
                </a:solidFill>
                <a:effectLst/>
                <a:latin typeface="Arial" panose="020B0604020202020204" pitchFamily="34" charset="0"/>
                <a:hlinkClick r:id="rId3"/>
              </a:rPr>
              <a:t>Northern Ireland conflict (the Troubles)</a:t>
            </a:r>
            <a:r>
              <a:rPr lang="en-US" altLang="ja-JP" b="0" i="0" dirty="0">
                <a:solidFill>
                  <a:srgbClr val="202122"/>
                </a:solidFill>
                <a:effectLst/>
                <a:latin typeface="Arial" panose="020B0604020202020204" pitchFamily="34" charset="0"/>
              </a:rPr>
              <a:t>. In the late 20th century there were also isolated attacks by </a:t>
            </a:r>
            <a:r>
              <a:rPr lang="en-US" altLang="ja-JP" b="0" i="0" u="none" strike="noStrike" dirty="0">
                <a:solidFill>
                  <a:srgbClr val="0645AD"/>
                </a:solidFill>
                <a:effectLst/>
                <a:latin typeface="Arial" panose="020B0604020202020204" pitchFamily="34" charset="0"/>
                <a:hlinkClick r:id="rId4" tooltip="Middle East"/>
              </a:rPr>
              <a:t>Middle Eastern</a:t>
            </a:r>
            <a:r>
              <a:rPr lang="en-US" altLang="ja-JP" b="0" i="0" dirty="0">
                <a:solidFill>
                  <a:srgbClr val="202122"/>
                </a:solidFill>
                <a:effectLst/>
                <a:latin typeface="Arial" panose="020B0604020202020204" pitchFamily="34" charset="0"/>
              </a:rPr>
              <a:t> terrorist groups, though it was still the fact that the vast majority of the attacks were the work of the IRA and allied groups. During the 21st century, however, most terrorist incidents in Britain have been linked to </a:t>
            </a:r>
            <a:r>
              <a:rPr lang="en-US" altLang="ja-JP" b="0" i="0" u="none" strike="noStrike" dirty="0">
                <a:solidFill>
                  <a:srgbClr val="0645AD"/>
                </a:solidFill>
                <a:effectLst/>
                <a:latin typeface="Arial" panose="020B0604020202020204" pitchFamily="34" charset="0"/>
                <a:hlinkClick r:id="rId5" tooltip="Islamic fundamentalism"/>
              </a:rPr>
              <a:t>Islamic fundamentalism</a:t>
            </a:r>
            <a:r>
              <a:rPr lang="en-US" altLang="ja-JP" b="0" i="0" dirty="0">
                <a:solidFill>
                  <a:srgbClr val="202122"/>
                </a:solidFill>
                <a:effectLst/>
                <a:latin typeface="Arial" panose="020B0604020202020204" pitchFamily="34" charset="0"/>
              </a:rPr>
              <a:t>.</a:t>
            </a:r>
            <a:r>
              <a:rPr lang="en-US" altLang="ja-JP" b="0" i="0" u="none" strike="noStrike" baseline="30000" dirty="0">
                <a:solidFill>
                  <a:srgbClr val="0645AD"/>
                </a:solidFill>
                <a:effectLst/>
                <a:latin typeface="Arial" panose="020B0604020202020204" pitchFamily="34" charset="0"/>
                <a:hlinkClick r:id="rId6"/>
              </a:rPr>
              <a:t>[1]</a:t>
            </a:r>
            <a:r>
              <a:rPr lang="en-US" altLang="ja-JP" b="0" i="0" dirty="0">
                <a:solidFill>
                  <a:srgbClr val="202122"/>
                </a:solidFill>
                <a:effectLst/>
                <a:latin typeface="Arial" panose="020B0604020202020204" pitchFamily="34" charset="0"/>
              </a:rPr>
              <a:t> An interpretation of this change is that terrorist incidents in Britain may be growing due to </a:t>
            </a:r>
            <a:r>
              <a:rPr lang="en-US" altLang="ja-JP" b="0" i="0" u="none" strike="noStrike" dirty="0">
                <a:solidFill>
                  <a:srgbClr val="0645AD"/>
                </a:solidFill>
                <a:effectLst/>
                <a:latin typeface="Arial" panose="020B0604020202020204" pitchFamily="34" charset="0"/>
                <a:hlinkClick r:id="rId7" tooltip="Chilcot Report"/>
              </a:rPr>
              <a:t>Britain's participation</a:t>
            </a:r>
            <a:r>
              <a:rPr lang="en-US" altLang="ja-JP" b="0" i="0" dirty="0">
                <a:solidFill>
                  <a:srgbClr val="202122"/>
                </a:solidFill>
                <a:effectLst/>
                <a:latin typeface="Arial" panose="020B0604020202020204" pitchFamily="34" charset="0"/>
              </a:rPr>
              <a:t> in the </a:t>
            </a:r>
            <a:r>
              <a:rPr lang="en-US" altLang="ja-JP" b="0" i="0" u="none" strike="noStrike" dirty="0">
                <a:solidFill>
                  <a:srgbClr val="0645AD"/>
                </a:solidFill>
                <a:effectLst/>
                <a:latin typeface="Arial" panose="020B0604020202020204" pitchFamily="34" charset="0"/>
                <a:hlinkClick r:id="rId8" tooltip="Iraq War"/>
              </a:rPr>
              <a:t>Iraq War</a:t>
            </a:r>
            <a:r>
              <a:rPr lang="en-US" altLang="ja-JP" b="0" i="0" dirty="0">
                <a:solidFill>
                  <a:srgbClr val="202122"/>
                </a:solidFill>
                <a:effectLst/>
                <a:latin typeface="Arial" panose="020B0604020202020204" pitchFamily="34" charset="0"/>
              </a:rPr>
              <a:t> and its role in the </a:t>
            </a:r>
            <a:r>
              <a:rPr lang="en-US" altLang="ja-JP" b="0" i="0" u="none" strike="noStrike" dirty="0">
                <a:solidFill>
                  <a:srgbClr val="0645AD"/>
                </a:solidFill>
                <a:effectLst/>
                <a:latin typeface="Arial" panose="020B0604020202020204" pitchFamily="34" charset="0"/>
                <a:hlinkClick r:id="rId9" tooltip="Syrian Civil War"/>
              </a:rPr>
              <a:t>Syrian Civil War</a:t>
            </a:r>
            <a:r>
              <a:rPr lang="en-US" altLang="ja-JP" b="0" i="0" dirty="0">
                <a:solidFill>
                  <a:srgbClr val="202122"/>
                </a:solidFill>
                <a:effectLst/>
                <a:latin typeface="Arial" panose="020B0604020202020204" pitchFamily="34" charset="0"/>
              </a:rPr>
              <a:t>,</a:t>
            </a:r>
            <a:r>
              <a:rPr lang="en-US" altLang="ja-JP" b="0" i="0" u="none" strike="noStrike" baseline="30000" dirty="0">
                <a:solidFill>
                  <a:srgbClr val="0645AD"/>
                </a:solidFill>
                <a:effectLst/>
                <a:latin typeface="Arial" panose="020B0604020202020204" pitchFamily="34" charset="0"/>
                <a:hlinkClick r:id="rId10"/>
              </a:rPr>
              <a:t>[2]</a:t>
            </a:r>
            <a:r>
              <a:rPr lang="en-US" altLang="ja-JP" b="0" i="0" u="none" strike="noStrike" baseline="30000" dirty="0">
                <a:solidFill>
                  <a:srgbClr val="0645AD"/>
                </a:solidFill>
                <a:effectLst/>
                <a:latin typeface="Arial" panose="020B0604020202020204" pitchFamily="34" charset="0"/>
                <a:hlinkClick r:id="rId11"/>
              </a:rPr>
              <a:t>[3]</a:t>
            </a:r>
            <a:r>
              <a:rPr lang="en-US" altLang="ja-JP" b="0" i="0" u="none" strike="noStrike" baseline="30000" dirty="0">
                <a:solidFill>
                  <a:srgbClr val="0645AD"/>
                </a:solidFill>
                <a:effectLst/>
                <a:latin typeface="Arial" panose="020B0604020202020204" pitchFamily="34" charset="0"/>
                <a:hlinkClick r:id="rId12"/>
              </a:rPr>
              <a:t>[4]</a:t>
            </a:r>
            <a:r>
              <a:rPr lang="en-US" altLang="ja-JP" b="0" i="0" dirty="0">
                <a:solidFill>
                  <a:srgbClr val="202122"/>
                </a:solidFill>
                <a:effectLst/>
                <a:latin typeface="Arial" panose="020B0604020202020204" pitchFamily="34" charset="0"/>
              </a:rPr>
              <a:t> as part of a coalition with other Western countries.</a:t>
            </a:r>
            <a:r>
              <a:rPr lang="en-US" altLang="ja-JP" b="0" i="0" u="none" strike="noStrike" baseline="30000" dirty="0">
                <a:solidFill>
                  <a:srgbClr val="0645AD"/>
                </a:solidFill>
                <a:effectLst/>
                <a:latin typeface="Arial" panose="020B0604020202020204" pitchFamily="34" charset="0"/>
                <a:hlinkClick r:id="rId13"/>
              </a:rPr>
              <a:t>[5]</a:t>
            </a:r>
            <a:r>
              <a:rPr lang="en-US" altLang="ja-JP" b="0" i="0" dirty="0">
                <a:solidFill>
                  <a:srgbClr val="202122"/>
                </a:solidFill>
                <a:effectLst/>
                <a:latin typeface="Arial" panose="020B0604020202020204" pitchFamily="34" charset="0"/>
              </a:rPr>
              <a:t> Polling shows most Britons agree with the theory that their country's actions in Muslim lands provoke </a:t>
            </a:r>
            <a:r>
              <a:rPr lang="en-US" altLang="ja-JP" b="0" i="0" u="none" strike="noStrike" dirty="0">
                <a:solidFill>
                  <a:srgbClr val="0645AD"/>
                </a:solidFill>
                <a:effectLst/>
                <a:latin typeface="Arial" panose="020B0604020202020204" pitchFamily="34" charset="0"/>
                <a:hlinkClick r:id="rId14" tooltip="Blowback (intelligence)"/>
              </a:rPr>
              <a:t>blowback</a:t>
            </a:r>
            <a:r>
              <a:rPr lang="en-US" altLang="ja-JP" b="0" i="0" dirty="0">
                <a:solidFill>
                  <a:srgbClr val="202122"/>
                </a:solidFill>
                <a:effectLst/>
                <a:latin typeface="Arial" panose="020B0604020202020204" pitchFamily="34" charset="0"/>
              </a:rPr>
              <a:t> in the form of terror attacks.</a:t>
            </a:r>
            <a:r>
              <a:rPr lang="en-US" altLang="ja-JP" b="0" i="0" u="none" strike="noStrike" baseline="30000" dirty="0">
                <a:solidFill>
                  <a:srgbClr val="0645AD"/>
                </a:solidFill>
                <a:effectLst/>
                <a:latin typeface="Arial" panose="020B0604020202020204" pitchFamily="34" charset="0"/>
                <a:hlinkClick r:id="rId15"/>
              </a:rPr>
              <a:t>[6]</a:t>
            </a:r>
            <a:endParaRPr kumimoji="1" lang="ja-JP" altLang="en-US" dirty="0"/>
          </a:p>
        </p:txBody>
      </p:sp>
      <p:pic>
        <p:nvPicPr>
          <p:cNvPr id="3074" name="Picture 2" descr="a map showing the outline of Ireland in the colour green with the capitals of the North and South marked on it">
            <a:extLst>
              <a:ext uri="{FF2B5EF4-FFF2-40B4-BE49-F238E27FC236}">
                <a16:creationId xmlns:a16="http://schemas.microsoft.com/office/drawing/2014/main" id="{16F696D5-6871-4B5B-BCDF-8475D450327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45350" y="263526"/>
            <a:ext cx="1862667" cy="2376763"/>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A02146F4-F9C3-4714-ADFA-9200E91FD7C8}"/>
              </a:ext>
            </a:extLst>
          </p:cNvPr>
          <p:cNvSpPr>
            <a:spLocks noGrp="1"/>
          </p:cNvSpPr>
          <p:nvPr>
            <p:ph type="sldNum" sz="quarter" idx="12"/>
          </p:nvPr>
        </p:nvSpPr>
        <p:spPr/>
        <p:txBody>
          <a:bodyPr/>
          <a:lstStyle/>
          <a:p>
            <a:fld id="{D1FC0ACD-D8B3-4FE0-AFA6-D8BEB04084A7}" type="slidenum">
              <a:rPr kumimoji="1" lang="ja-JP" altLang="en-US" smtClean="0"/>
              <a:t>20</a:t>
            </a:fld>
            <a:endParaRPr kumimoji="1" lang="ja-JP" altLang="en-US"/>
          </a:p>
        </p:txBody>
      </p:sp>
    </p:spTree>
    <p:extLst>
      <p:ext uri="{BB962C8B-B14F-4D97-AF65-F5344CB8AC3E}">
        <p14:creationId xmlns:p14="http://schemas.microsoft.com/office/powerpoint/2010/main" val="2974841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730662-36D3-4C42-A4F6-1EA655E54FF9}"/>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犯人像の描写</a:t>
            </a:r>
          </a:p>
        </p:txBody>
      </p:sp>
      <p:sp>
        <p:nvSpPr>
          <p:cNvPr id="3" name="コンテンツ プレースホルダー 2">
            <a:extLst>
              <a:ext uri="{FF2B5EF4-FFF2-40B4-BE49-F238E27FC236}">
                <a16:creationId xmlns:a16="http://schemas.microsoft.com/office/drawing/2014/main" id="{24B91338-40EF-4FF0-B672-54206884176C}"/>
              </a:ext>
            </a:extLst>
          </p:cNvPr>
          <p:cNvSpPr>
            <a:spLocks noGrp="1"/>
          </p:cNvSpPr>
          <p:nvPr>
            <p:ph idx="1"/>
          </p:nvPr>
        </p:nvSpPr>
        <p:spPr>
          <a:xfrm>
            <a:off x="628650" y="1803047"/>
            <a:ext cx="7886700" cy="4351338"/>
          </a:xfrm>
        </p:spPr>
        <p:txBody>
          <a:bodyPr>
            <a:normAutofit fontScale="62500" lnSpcReduction="20000"/>
          </a:bodyPr>
          <a:lstStyle/>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（利益を目的とした企業などへの）脅迫犯人</a:t>
            </a:r>
          </a:p>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（露見を恐れる日和見的な）内部犯行者、または（納期に間に合わせるために時々混ぜ物をしたとしても別に露見しないだろう、というような日和見的な）サプライヤー</a:t>
            </a:r>
          </a:p>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過激集団・単一意見に傾斜した集団</a:t>
            </a:r>
          </a:p>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不条理な（精神に問題をもつ）個人</a:t>
            </a:r>
          </a:p>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（組織が不公平であると信じ復讐を追い求める）不満を持った個人</a:t>
            </a:r>
          </a:p>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ハッカー</a:t>
            </a:r>
          </a:p>
          <a:p>
            <a:pPr lvl="0" algn="just">
              <a:lnSpc>
                <a:spcPts val="2900"/>
              </a:lnSpc>
              <a:buFont typeface="Wingdings" panose="05000000000000000000" pitchFamily="2" charset="2"/>
              <a:buChar char="l"/>
            </a:pPr>
            <a:r>
              <a:rPr lang="ja-JP" altLang="ja-JP"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プロの犯罪者集団</a:t>
            </a:r>
          </a:p>
          <a:p>
            <a:pPr>
              <a:lnSpc>
                <a:spcPts val="2900"/>
              </a:lnSpc>
            </a:pP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A7AD064B-407C-4AA7-8860-5A9112330DDE}"/>
              </a:ext>
            </a:extLst>
          </p:cNvPr>
          <p:cNvSpPr>
            <a:spLocks noGrp="1"/>
          </p:cNvSpPr>
          <p:nvPr>
            <p:ph type="sldNum" sz="quarter" idx="12"/>
          </p:nvPr>
        </p:nvSpPr>
        <p:spPr/>
        <p:txBody>
          <a:bodyPr/>
          <a:lstStyle/>
          <a:p>
            <a:fld id="{D1FC0ACD-D8B3-4FE0-AFA6-D8BEB04084A7}" type="slidenum">
              <a:rPr kumimoji="1" lang="ja-JP" altLang="en-US" smtClean="0"/>
              <a:t>21</a:t>
            </a:fld>
            <a:endParaRPr kumimoji="1" lang="ja-JP" altLang="en-US"/>
          </a:p>
        </p:txBody>
      </p:sp>
    </p:spTree>
    <p:extLst>
      <p:ext uri="{BB962C8B-B14F-4D97-AF65-F5344CB8AC3E}">
        <p14:creationId xmlns:p14="http://schemas.microsoft.com/office/powerpoint/2010/main" val="2035725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S 96 Guide to protecting food and drink from deliberate attack">
            <a:extLst>
              <a:ext uri="{FF2B5EF4-FFF2-40B4-BE49-F238E27FC236}">
                <a16:creationId xmlns:a16="http://schemas.microsoft.com/office/drawing/2014/main" id="{4A28EE58-BE3B-498A-B391-174FF74E2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03" y="168696"/>
            <a:ext cx="3334211" cy="46935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S 96:2014 Food Defence | BSI Malaysia">
            <a:extLst>
              <a:ext uri="{FF2B5EF4-FFF2-40B4-BE49-F238E27FC236}">
                <a16:creationId xmlns:a16="http://schemas.microsoft.com/office/drawing/2014/main" id="{9D506F4F-08EA-4938-AD1C-A774ED32C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4" y="609600"/>
            <a:ext cx="3461029" cy="48941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S 96:2017 Guide to protecting and defending food and drink from  deliberate attack">
            <a:extLst>
              <a:ext uri="{FF2B5EF4-FFF2-40B4-BE49-F238E27FC236}">
                <a16:creationId xmlns:a16="http://schemas.microsoft.com/office/drawing/2014/main" id="{CEB0D1EF-09C2-4902-9AC7-6DEBDCBC1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186" y="1554857"/>
            <a:ext cx="3334211" cy="469354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6EC2688-56BD-4EA4-9AB7-42497F79E814}"/>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頻繁な改訂</a:t>
            </a:r>
          </a:p>
        </p:txBody>
      </p:sp>
      <p:sp>
        <p:nvSpPr>
          <p:cNvPr id="2" name="スライド番号プレースホルダー 1">
            <a:extLst>
              <a:ext uri="{FF2B5EF4-FFF2-40B4-BE49-F238E27FC236}">
                <a16:creationId xmlns:a16="http://schemas.microsoft.com/office/drawing/2014/main" id="{8C867A3D-D0A3-41D7-80A8-98299C67B4E3}"/>
              </a:ext>
            </a:extLst>
          </p:cNvPr>
          <p:cNvSpPr>
            <a:spLocks noGrp="1"/>
          </p:cNvSpPr>
          <p:nvPr>
            <p:ph type="sldNum" sz="quarter" idx="12"/>
          </p:nvPr>
        </p:nvSpPr>
        <p:spPr/>
        <p:txBody>
          <a:bodyPr/>
          <a:lstStyle/>
          <a:p>
            <a:fld id="{D1FC0ACD-D8B3-4FE0-AFA6-D8BEB04084A7}" type="slidenum">
              <a:rPr kumimoji="1" lang="ja-JP" altLang="en-US" smtClean="0"/>
              <a:t>22</a:t>
            </a:fld>
            <a:endParaRPr kumimoji="1" lang="ja-JP" altLang="en-US"/>
          </a:p>
        </p:txBody>
      </p:sp>
    </p:spTree>
    <p:extLst>
      <p:ext uri="{BB962C8B-B14F-4D97-AF65-F5344CB8AC3E}">
        <p14:creationId xmlns:p14="http://schemas.microsoft.com/office/powerpoint/2010/main" val="343630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fontScale="90000"/>
          </a:bodyPr>
          <a:lstStyle/>
          <a:p>
            <a:r>
              <a:rPr kumimoji="1" lang="ja-JP" altLang="en-US" sz="6000" dirty="0">
                <a:latin typeface="BIZ UDPゴシック" panose="020B0400000000000000" pitchFamily="50" charset="-128"/>
                <a:ea typeface="BIZ UDPゴシック" panose="020B0400000000000000" pitchFamily="50" charset="-128"/>
              </a:rPr>
              <a:t>イギリス　</a:t>
            </a:r>
            <a:r>
              <a:rPr kumimoji="1" lang="en-US" altLang="ja-JP" sz="6000" dirty="0">
                <a:latin typeface="BIZ UDPゴシック" panose="020B0400000000000000" pitchFamily="50" charset="-128"/>
                <a:ea typeface="BIZ UDPゴシック" panose="020B0400000000000000" pitchFamily="50" charset="-128"/>
              </a:rPr>
              <a:t>PAS96</a:t>
            </a:r>
            <a:r>
              <a:rPr kumimoji="1" lang="ja-JP" altLang="en-US" sz="6000" dirty="0">
                <a:latin typeface="BIZ UDPゴシック" panose="020B0400000000000000" pitchFamily="50" charset="-128"/>
                <a:ea typeface="BIZ UDPゴシック" panose="020B0400000000000000" pitchFamily="50" charset="-128"/>
              </a:rPr>
              <a:t>　　　　　まとめ</a:t>
            </a:r>
            <a:r>
              <a:rPr kumimoji="1" lang="en-US" altLang="ja-JP" sz="6000" dirty="0">
                <a:latin typeface="BIZ UDPゴシック" panose="020B0400000000000000" pitchFamily="50" charset="-128"/>
                <a:ea typeface="BIZ UDPゴシック" panose="020B0400000000000000" pitchFamily="50" charset="-128"/>
              </a:rPr>
              <a:t> </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825625"/>
            <a:ext cx="8329820" cy="4257123"/>
          </a:xfrm>
        </p:spPr>
        <p:txBody>
          <a:bodyPr>
            <a:normAutofit fontScale="70000" lnSpcReduction="20000"/>
          </a:bodyPr>
          <a:lstStyle/>
          <a:p>
            <a:pPr>
              <a:lnSpc>
                <a:spcPct val="150000"/>
              </a:lnSpc>
            </a:pPr>
            <a:r>
              <a:rPr lang="ja-JP" altLang="en-US" sz="3600" dirty="0">
                <a:latin typeface="BIZ UDPゴシック" panose="020B0400000000000000" pitchFamily="50" charset="-128"/>
                <a:ea typeface="BIZ UDPゴシック" panose="020B0400000000000000" pitchFamily="50" charset="-128"/>
              </a:rPr>
              <a:t>少なくとも　警察、</a:t>
            </a:r>
            <a:r>
              <a:rPr lang="en-US" altLang="ja-JP" sz="3600" dirty="0">
                <a:latin typeface="BIZ UDPゴシック" panose="020B0400000000000000" pitchFamily="50" charset="-128"/>
                <a:ea typeface="BIZ UDPゴシック" panose="020B0400000000000000" pitchFamily="50" charset="-128"/>
              </a:rPr>
              <a:t>MI5</a:t>
            </a:r>
            <a:r>
              <a:rPr lang="ja-JP" altLang="en-US" sz="3600" dirty="0">
                <a:latin typeface="BIZ UDPゴシック" panose="020B0400000000000000" pitchFamily="50" charset="-128"/>
                <a:ea typeface="BIZ UDPゴシック" panose="020B0400000000000000" pitchFamily="50" charset="-128"/>
              </a:rPr>
              <a:t>などとの連携のもと　総合安全保障の一環として取り組まれないと意味がない内容　　　　☛　犯罪学</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総合安全保障の中では　やはり　頻発する爆弾テロのような破壊力をもつものへの対策を重視</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改訂がもっとも頻繁</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犯人像の描写に注力</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2B4E178-4979-448F-AD48-FD9164FF7F80}"/>
              </a:ext>
            </a:extLst>
          </p:cNvPr>
          <p:cNvSpPr>
            <a:spLocks noGrp="1"/>
          </p:cNvSpPr>
          <p:nvPr>
            <p:ph type="sldNum" sz="quarter" idx="12"/>
          </p:nvPr>
        </p:nvSpPr>
        <p:spPr/>
        <p:txBody>
          <a:bodyPr/>
          <a:lstStyle/>
          <a:p>
            <a:fld id="{D1FC0ACD-D8B3-4FE0-AFA6-D8BEB04084A7}" type="slidenum">
              <a:rPr kumimoji="1" lang="ja-JP" altLang="en-US" smtClean="0"/>
              <a:t>23</a:t>
            </a:fld>
            <a:endParaRPr kumimoji="1" lang="ja-JP" altLang="en-US"/>
          </a:p>
        </p:txBody>
      </p:sp>
    </p:spTree>
    <p:extLst>
      <p:ext uri="{BB962C8B-B14F-4D97-AF65-F5344CB8AC3E}">
        <p14:creationId xmlns:p14="http://schemas.microsoft.com/office/powerpoint/2010/main" val="415172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pPr>
              <a:lnSpc>
                <a:spcPct val="150000"/>
              </a:lnSpc>
            </a:pPr>
            <a:r>
              <a:rPr lang="ja-JP" altLang="en-US" sz="6000" dirty="0">
                <a:latin typeface="BIZ UDPゴシック" panose="020B0400000000000000" pitchFamily="50" charset="-128"/>
                <a:ea typeface="BIZ UDPゴシック" panose="020B0400000000000000" pitchFamily="50" charset="-128"/>
              </a:rPr>
              <a:t>アメリカ　</a:t>
            </a:r>
            <a:r>
              <a:rPr lang="en-US" altLang="ja-JP" sz="6000" dirty="0">
                <a:latin typeface="BIZ UDPゴシック" panose="020B0400000000000000" pitchFamily="50" charset="-128"/>
                <a:ea typeface="BIZ UDPゴシック" panose="020B0400000000000000" pitchFamily="50" charset="-128"/>
              </a:rPr>
              <a:t>FSMA</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825625"/>
            <a:ext cx="8329820" cy="4257123"/>
          </a:xfrm>
        </p:spPr>
        <p:txBody>
          <a:bodyPr>
            <a:normAutofit fontScale="77500" lnSpcReduction="20000"/>
          </a:bodyPr>
          <a:lstStyle/>
          <a:p>
            <a:pPr>
              <a:lnSpc>
                <a:spcPct val="150000"/>
              </a:lnSpc>
            </a:pPr>
            <a:r>
              <a:rPr lang="en-US" altLang="ja-JP" sz="3600" dirty="0">
                <a:latin typeface="BIZ UDPゴシック" panose="020B0400000000000000" pitchFamily="50" charset="-128"/>
                <a:ea typeface="BIZ UDPゴシック" panose="020B0400000000000000" pitchFamily="50" charset="-128"/>
              </a:rPr>
              <a:t>FSVP</a:t>
            </a:r>
            <a:r>
              <a:rPr lang="ja-JP" altLang="en-US" sz="3600" dirty="0">
                <a:latin typeface="BIZ UDPゴシック" panose="020B0400000000000000" pitchFamily="50" charset="-128"/>
                <a:ea typeface="BIZ UDPゴシック" panose="020B0400000000000000" pitchFamily="50" charset="-128"/>
              </a:rPr>
              <a:t>を通じて全世界へ展開を企図</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en-US" altLang="ja-JP" sz="3600" dirty="0">
                <a:latin typeface="BIZ UDPゴシック" panose="020B0400000000000000" pitchFamily="50" charset="-128"/>
                <a:ea typeface="BIZ UDPゴシック" panose="020B0400000000000000" pitchFamily="50" charset="-128"/>
              </a:rPr>
              <a:t>FSMA</a:t>
            </a:r>
            <a:r>
              <a:rPr kumimoji="1" lang="ja-JP" altLang="en-US" sz="3600" dirty="0">
                <a:latin typeface="BIZ UDPゴシック" panose="020B0400000000000000" pitchFamily="50" charset="-128"/>
                <a:ea typeface="BIZ UDPゴシック" panose="020B0400000000000000" pitchFamily="50" charset="-128"/>
              </a:rPr>
              <a:t>で法的支柱</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en-US" altLang="ja-JP" sz="3600" dirty="0">
                <a:latin typeface="BIZ UDPゴシック" panose="020B0400000000000000" pitchFamily="50" charset="-128"/>
                <a:ea typeface="BIZ UDPゴシック" panose="020B0400000000000000" pitchFamily="50" charset="-128"/>
              </a:rPr>
              <a:t>911</a:t>
            </a:r>
            <a:r>
              <a:rPr lang="ja-JP" altLang="en-US" sz="3600" dirty="0">
                <a:latin typeface="BIZ UDPゴシック" panose="020B0400000000000000" pitchFamily="50" charset="-128"/>
                <a:ea typeface="BIZ UDPゴシック" panose="020B0400000000000000" pitchFamily="50" charset="-128"/>
              </a:rPr>
              <a:t>以降のテロの可能性の全面的な洗い出しの　一環</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en-US" altLang="ja-JP" sz="3600" dirty="0">
                <a:latin typeface="BIZ UDPゴシック" panose="020B0400000000000000" pitchFamily="50" charset="-128"/>
                <a:ea typeface="BIZ UDPゴシック" panose="020B0400000000000000" pitchFamily="50" charset="-128"/>
              </a:rPr>
              <a:t>ORA</a:t>
            </a:r>
            <a:r>
              <a:rPr lang="ja-JP" altLang="en-US" sz="3600" dirty="0">
                <a:latin typeface="BIZ UDPゴシック" panose="020B0400000000000000" pitchFamily="50" charset="-128"/>
                <a:ea typeface="BIZ UDPゴシック" panose="020B0400000000000000" pitchFamily="50" charset="-128"/>
              </a:rPr>
              <a:t>、</a:t>
            </a:r>
            <a:r>
              <a:rPr lang="en-US" altLang="ja-JP" sz="3600" dirty="0">
                <a:latin typeface="BIZ UDPゴシック" panose="020B0400000000000000" pitchFamily="50" charset="-128"/>
                <a:ea typeface="BIZ UDPゴシック" panose="020B0400000000000000" pitchFamily="50" charset="-128"/>
              </a:rPr>
              <a:t>Carver</a:t>
            </a:r>
            <a:r>
              <a:rPr lang="ja-JP" altLang="en-US" sz="3600" dirty="0">
                <a:latin typeface="BIZ UDPゴシック" panose="020B0400000000000000" pitchFamily="50" charset="-128"/>
                <a:ea typeface="BIZ UDPゴシック" panose="020B0400000000000000" pitchFamily="50" charset="-128"/>
              </a:rPr>
              <a:t>＋</a:t>
            </a:r>
            <a:r>
              <a:rPr lang="en-US" altLang="ja-JP" sz="3600" dirty="0">
                <a:latin typeface="BIZ UDPゴシック" panose="020B0400000000000000" pitchFamily="50" charset="-128"/>
                <a:ea typeface="BIZ UDPゴシック" panose="020B0400000000000000" pitchFamily="50" charset="-128"/>
              </a:rPr>
              <a:t>Shock</a:t>
            </a:r>
            <a:r>
              <a:rPr lang="ja-JP" altLang="en-US" sz="3600" dirty="0">
                <a:latin typeface="BIZ UDPゴシック" panose="020B0400000000000000" pitchFamily="50" charset="-128"/>
                <a:ea typeface="BIZ UDPゴシック" panose="020B0400000000000000" pitchFamily="50" charset="-128"/>
              </a:rPr>
              <a:t>　（</a:t>
            </a:r>
            <a:r>
              <a:rPr lang="en-US" altLang="ja-JP" sz="3600" dirty="0">
                <a:latin typeface="BIZ UDPゴシック" panose="020B0400000000000000" pitchFamily="50" charset="-128"/>
                <a:ea typeface="BIZ UDPゴシック" panose="020B0400000000000000" pitchFamily="50" charset="-128"/>
              </a:rPr>
              <a:t>SGS)</a:t>
            </a:r>
          </a:p>
          <a:p>
            <a:pPr>
              <a:lnSpc>
                <a:spcPct val="150000"/>
              </a:lnSpc>
            </a:pPr>
            <a:r>
              <a:rPr lang="ja-JP" altLang="en-US" sz="3600" dirty="0">
                <a:latin typeface="BIZ UDPゴシック" panose="020B0400000000000000" pitchFamily="50" charset="-128"/>
                <a:ea typeface="BIZ UDPゴシック" panose="020B0400000000000000" pitchFamily="50" charset="-128"/>
              </a:rPr>
              <a:t>犯罪学というよりは政治力学</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27528A35-2339-4AB6-B788-13AE43066672}"/>
              </a:ext>
            </a:extLst>
          </p:cNvPr>
          <p:cNvSpPr>
            <a:spLocks noGrp="1"/>
          </p:cNvSpPr>
          <p:nvPr>
            <p:ph type="sldNum" sz="quarter" idx="12"/>
          </p:nvPr>
        </p:nvSpPr>
        <p:spPr/>
        <p:txBody>
          <a:bodyPr/>
          <a:lstStyle/>
          <a:p>
            <a:fld id="{D1FC0ACD-D8B3-4FE0-AFA6-D8BEB04084A7}" type="slidenum">
              <a:rPr kumimoji="1" lang="ja-JP" altLang="en-US" smtClean="0"/>
              <a:t>24</a:t>
            </a:fld>
            <a:endParaRPr kumimoji="1" lang="ja-JP" altLang="en-US"/>
          </a:p>
        </p:txBody>
      </p:sp>
    </p:spTree>
    <p:extLst>
      <p:ext uri="{BB962C8B-B14F-4D97-AF65-F5344CB8AC3E}">
        <p14:creationId xmlns:p14="http://schemas.microsoft.com/office/powerpoint/2010/main" val="2034617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80D9DF4-3313-41ED-A66F-51D152C58DD9}"/>
              </a:ext>
            </a:extLst>
          </p:cNvPr>
          <p:cNvSpPr>
            <a:spLocks noGrp="1"/>
          </p:cNvSpPr>
          <p:nvPr>
            <p:ph idx="1"/>
          </p:nvPr>
        </p:nvSpPr>
        <p:spPr>
          <a:xfrm>
            <a:off x="270934" y="508001"/>
            <a:ext cx="8489244" cy="4788430"/>
          </a:xfrm>
        </p:spPr>
        <p:txBody>
          <a:bodyPr>
            <a:noAutofit/>
          </a:bodyPr>
          <a:lstStyle/>
          <a:p>
            <a:pPr marL="0" indent="0" algn="just">
              <a:lnSpc>
                <a:spcPct val="100000"/>
              </a:lnSpc>
              <a:buNone/>
            </a:pPr>
            <a:endPar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0" algn="just">
              <a:lnSpc>
                <a:spcPct val="100000"/>
              </a:lnSpc>
              <a:buNone/>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食品安全強化法の規則の中に「意図的な食品不良事故からの食品防御のための緩和戦略に関する規則」が含まれており、</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JETRO</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による和訳では、次のようになります。</a:t>
            </a:r>
          </a:p>
          <a:p>
            <a:pPr marL="0" indent="0" algn="just">
              <a:lnSpc>
                <a:spcPct val="100000"/>
              </a:lnSpc>
              <a:buNone/>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algn="just">
              <a:lnSpc>
                <a:spcPct val="100000"/>
              </a:lnSpc>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パート</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121―</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意図的な食品不良事故からの食品防御のための緩和戦略 セクション </a:t>
            </a:r>
          </a:p>
          <a:p>
            <a:pPr algn="just">
              <a:lnSpc>
                <a:spcPct val="100000"/>
              </a:lnSpc>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サブパート</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－総則 </a:t>
            </a:r>
          </a:p>
          <a:p>
            <a:pPr algn="just">
              <a:lnSpc>
                <a:spcPct val="100000"/>
              </a:lnSpc>
            </a:pP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121.1 </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適用性 </a:t>
            </a:r>
          </a:p>
          <a:p>
            <a:pPr algn="just">
              <a:lnSpc>
                <a:spcPct val="100000"/>
              </a:lnSpc>
            </a:pP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121.5 </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の免除のいずれかが適用される場合を除き、本パートは、米国内で消費する食品を製造・加工、梱包または保管し、連邦食品医薬品化粧品法</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415 </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条により登録を義務付けられた国内または海外食品施設の所有者、運営者または代理人に適用される</a:t>
            </a:r>
          </a:p>
          <a:p>
            <a:pPr marL="0" indent="0" algn="just">
              <a:lnSpc>
                <a:spcPct val="100000"/>
              </a:lnSpc>
              <a:buNone/>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2B4F823A-998E-4023-807E-D595050C7DC1}"/>
              </a:ext>
            </a:extLst>
          </p:cNvPr>
          <p:cNvSpPr>
            <a:spLocks noGrp="1"/>
          </p:cNvSpPr>
          <p:nvPr>
            <p:ph type="sldNum" sz="quarter" idx="12"/>
          </p:nvPr>
        </p:nvSpPr>
        <p:spPr/>
        <p:txBody>
          <a:bodyPr/>
          <a:lstStyle/>
          <a:p>
            <a:fld id="{D1FC0ACD-D8B3-4FE0-AFA6-D8BEB04084A7}" type="slidenum">
              <a:rPr kumimoji="1" lang="ja-JP" altLang="en-US" smtClean="0"/>
              <a:t>25</a:t>
            </a:fld>
            <a:endParaRPr kumimoji="1" lang="ja-JP" altLang="en-US"/>
          </a:p>
        </p:txBody>
      </p:sp>
    </p:spTree>
    <p:extLst>
      <p:ext uri="{BB962C8B-B14F-4D97-AF65-F5344CB8AC3E}">
        <p14:creationId xmlns:p14="http://schemas.microsoft.com/office/powerpoint/2010/main" val="3107671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fontScale="90000"/>
          </a:bodyPr>
          <a:lstStyle/>
          <a:p>
            <a:pPr>
              <a:lnSpc>
                <a:spcPct val="150000"/>
              </a:lnSpc>
            </a:pPr>
            <a:r>
              <a:rPr lang="ja-JP" altLang="en-US" sz="6000" dirty="0">
                <a:latin typeface="BIZ UDPゴシック" panose="020B0400000000000000" pitchFamily="50" charset="-128"/>
                <a:ea typeface="BIZ UDPゴシック" panose="020B0400000000000000" pitchFamily="50" charset="-128"/>
              </a:rPr>
              <a:t>アメリカ　</a:t>
            </a:r>
            <a:r>
              <a:rPr lang="en-US" altLang="ja-JP" sz="6000" dirty="0">
                <a:latin typeface="BIZ UDPゴシック" panose="020B0400000000000000" pitchFamily="50" charset="-128"/>
                <a:ea typeface="BIZ UDPゴシック" panose="020B0400000000000000" pitchFamily="50" charset="-128"/>
              </a:rPr>
              <a:t>FSMA</a:t>
            </a:r>
            <a:r>
              <a:rPr lang="ja-JP" altLang="en-US" sz="6000" dirty="0">
                <a:latin typeface="BIZ UDPゴシック" panose="020B0400000000000000" pitchFamily="50" charset="-128"/>
                <a:ea typeface="BIZ UDPゴシック" panose="020B0400000000000000" pitchFamily="50" charset="-128"/>
              </a:rPr>
              <a:t>　まとめ</a:t>
            </a:r>
            <a:endParaRPr lang="en-US" altLang="ja-JP"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825625"/>
            <a:ext cx="8329820" cy="4257123"/>
          </a:xfrm>
        </p:spPr>
        <p:txBody>
          <a:bodyPr>
            <a:normAutofit fontScale="62500" lnSpcReduction="20000"/>
          </a:bodyPr>
          <a:lstStyle/>
          <a:p>
            <a:pPr>
              <a:lnSpc>
                <a:spcPct val="150000"/>
              </a:lnSpc>
            </a:pPr>
            <a:r>
              <a:rPr kumimoji="1" lang="ja-JP" altLang="en-US" sz="3600" dirty="0">
                <a:latin typeface="BIZ UDPゴシック" panose="020B0400000000000000" pitchFamily="50" charset="-128"/>
                <a:ea typeface="BIZ UDPゴシック" panose="020B0400000000000000" pitchFamily="50" charset="-128"/>
              </a:rPr>
              <a:t>パクスアメリカーナの</a:t>
            </a:r>
            <a:r>
              <a:rPr lang="ja-JP" altLang="en-US" sz="3600" dirty="0">
                <a:latin typeface="BIZ UDPゴシック" panose="020B0400000000000000" pitchFamily="50" charset="-128"/>
                <a:ea typeface="BIZ UDPゴシック" panose="020B0400000000000000" pitchFamily="50" charset="-128"/>
              </a:rPr>
              <a:t>夢ふたたび</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イスラムに対しては　テロを口実に国家安全保障</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中国（ロシア）に対しては　情報操作を口実に国家安全保障</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国内産業の保護どころか　対外進出まで企図していた　　　　　　監視カメラ業界は　中国勢に圧倒されてしまった</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食品防御（対テロ）、食品偽装防止（対情報操作）は　パクスアメリカーナ実現のため土壌形成ツールとしては非常に有効</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71AC341-6474-424D-85C7-136982A3048D}"/>
              </a:ext>
            </a:extLst>
          </p:cNvPr>
          <p:cNvSpPr>
            <a:spLocks noGrp="1"/>
          </p:cNvSpPr>
          <p:nvPr>
            <p:ph type="sldNum" sz="quarter" idx="12"/>
          </p:nvPr>
        </p:nvSpPr>
        <p:spPr/>
        <p:txBody>
          <a:bodyPr/>
          <a:lstStyle/>
          <a:p>
            <a:fld id="{D1FC0ACD-D8B3-4FE0-AFA6-D8BEB04084A7}" type="slidenum">
              <a:rPr kumimoji="1" lang="ja-JP" altLang="en-US" smtClean="0"/>
              <a:t>26</a:t>
            </a:fld>
            <a:endParaRPr kumimoji="1" lang="ja-JP" altLang="en-US"/>
          </a:p>
        </p:txBody>
      </p:sp>
    </p:spTree>
    <p:extLst>
      <p:ext uri="{BB962C8B-B14F-4D97-AF65-F5344CB8AC3E}">
        <p14:creationId xmlns:p14="http://schemas.microsoft.com/office/powerpoint/2010/main" val="2105268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49" y="365126"/>
            <a:ext cx="8323439" cy="1779763"/>
          </a:xfrm>
        </p:spPr>
        <p:txBody>
          <a:bodyPr>
            <a:normAutofit fontScale="90000"/>
          </a:bodyPr>
          <a:lstStyle/>
          <a:p>
            <a:pPr>
              <a:lnSpc>
                <a:spcPct val="100000"/>
              </a:lnSpc>
            </a:pPr>
            <a:r>
              <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a:t>
            </a:r>
            <a:r>
              <a:rPr lang="ja-JP" altLang="en-US"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厚生労働省</a:t>
            </a:r>
            <a:r>
              <a:rPr lang="en-US"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科学研究事業成果物</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49" y="2144889"/>
            <a:ext cx="8515350" cy="4902553"/>
          </a:xfrm>
        </p:spPr>
        <p:txBody>
          <a:bodyPr>
            <a:normAutofit/>
          </a:bodyPr>
          <a:lstStyle/>
          <a:p>
            <a:pPr>
              <a:lnSpc>
                <a:spcPct val="150000"/>
              </a:lnSpc>
            </a:pPr>
            <a:r>
              <a:rPr lang="ja-JP" altLang="en-US" sz="3600" dirty="0">
                <a:latin typeface="BIZ UDPゴシック" panose="020B0400000000000000" pitchFamily="50" charset="-128"/>
                <a:ea typeface="BIZ UDPゴシック" panose="020B0400000000000000" pitchFamily="50" charset="-128"/>
              </a:rPr>
              <a:t>地域としては　日本と中国沿海州</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アメリカ・イギリスへの追従顕著</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監視カメラへの傾注顕著</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最近やっと　監視カメラ偏重への（個人的）反省</a:t>
            </a:r>
          </a:p>
        </p:txBody>
      </p:sp>
      <p:sp>
        <p:nvSpPr>
          <p:cNvPr id="4" name="スライド番号プレースホルダー 3">
            <a:extLst>
              <a:ext uri="{FF2B5EF4-FFF2-40B4-BE49-F238E27FC236}">
                <a16:creationId xmlns:a16="http://schemas.microsoft.com/office/drawing/2014/main" id="{F162F883-3A97-47C2-89B2-2EE41ED1EEE6}"/>
              </a:ext>
            </a:extLst>
          </p:cNvPr>
          <p:cNvSpPr>
            <a:spLocks noGrp="1"/>
          </p:cNvSpPr>
          <p:nvPr>
            <p:ph type="sldNum" sz="quarter" idx="12"/>
          </p:nvPr>
        </p:nvSpPr>
        <p:spPr/>
        <p:txBody>
          <a:bodyPr/>
          <a:lstStyle/>
          <a:p>
            <a:fld id="{D1FC0ACD-D8B3-4FE0-AFA6-D8BEB04084A7}" type="slidenum">
              <a:rPr kumimoji="1" lang="ja-JP" altLang="en-US" smtClean="0"/>
              <a:t>27</a:t>
            </a:fld>
            <a:endParaRPr kumimoji="1" lang="ja-JP" altLang="en-US"/>
          </a:p>
        </p:txBody>
      </p:sp>
    </p:spTree>
    <p:extLst>
      <p:ext uri="{BB962C8B-B14F-4D97-AF65-F5344CB8AC3E}">
        <p14:creationId xmlns:p14="http://schemas.microsoft.com/office/powerpoint/2010/main" val="981532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49" y="365126"/>
            <a:ext cx="8323439" cy="1779763"/>
          </a:xfrm>
        </p:spPr>
        <p:txBody>
          <a:bodyPr>
            <a:normAutofit fontScale="90000"/>
          </a:bodyPr>
          <a:lstStyle/>
          <a:p>
            <a:pPr>
              <a:lnSpc>
                <a:spcPct val="100000"/>
              </a:lnSpc>
            </a:pPr>
            <a:r>
              <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a:t>
            </a:r>
            <a:r>
              <a:rPr lang="ja-JP" altLang="en-US"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厚生労働省</a:t>
            </a:r>
            <a:r>
              <a:rPr lang="en-US"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科学研究事業成果物</a:t>
            </a:r>
            <a:r>
              <a:rPr lang="ja-JP" altLang="en-US"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まとめ</a:t>
            </a:r>
            <a:endPar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49" y="1979988"/>
            <a:ext cx="8515350" cy="4902553"/>
          </a:xfrm>
        </p:spPr>
        <p:txBody>
          <a:bodyPr>
            <a:normAutofit/>
          </a:bodyPr>
          <a:lstStyle/>
          <a:p>
            <a:pPr>
              <a:lnSpc>
                <a:spcPct val="150000"/>
              </a:lnSpc>
            </a:pPr>
            <a:r>
              <a:rPr lang="ja-JP" altLang="en-US" sz="3600" dirty="0">
                <a:latin typeface="BIZ UDPゴシック" panose="020B0400000000000000" pitchFamily="50" charset="-128"/>
                <a:ea typeface="BIZ UDPゴシック" panose="020B0400000000000000" pitchFamily="50" charset="-128"/>
              </a:rPr>
              <a:t>一時期の参照文書としての国内での熱狂的な支持が消えている</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最近の実装努力は厚生労働省から評価されていない</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アメリカ</a:t>
            </a:r>
            <a:r>
              <a:rPr lang="ja-JP" altLang="en-US" sz="3600" dirty="0">
                <a:latin typeface="BIZ UDPゴシック" panose="020B0400000000000000" pitchFamily="50" charset="-128"/>
                <a:ea typeface="BIZ UDPゴシック" panose="020B0400000000000000" pitchFamily="50" charset="-128"/>
              </a:rPr>
              <a:t>の方針変更</a:t>
            </a:r>
            <a:r>
              <a:rPr kumimoji="1" lang="ja-JP" altLang="en-US" sz="3600" dirty="0">
                <a:latin typeface="BIZ UDPゴシック" panose="020B0400000000000000" pitchFamily="50" charset="-128"/>
                <a:ea typeface="BIZ UDPゴシック" panose="020B0400000000000000" pitchFamily="50" charset="-128"/>
              </a:rPr>
              <a:t>が</a:t>
            </a:r>
            <a:r>
              <a:rPr lang="ja-JP" altLang="en-US" sz="3600" dirty="0">
                <a:latin typeface="BIZ UDPゴシック" panose="020B0400000000000000" pitchFamily="50" charset="-128"/>
                <a:ea typeface="BIZ UDPゴシック" panose="020B0400000000000000" pitchFamily="50" charset="-128"/>
              </a:rPr>
              <a:t>反映</a:t>
            </a:r>
            <a:r>
              <a:rPr kumimoji="1" lang="ja-JP" altLang="en-US" sz="3600" dirty="0">
                <a:latin typeface="BIZ UDPゴシック" panose="020B0400000000000000" pitchFamily="50" charset="-128"/>
                <a:ea typeface="BIZ UDPゴシック" panose="020B0400000000000000" pitchFamily="50" charset="-128"/>
              </a:rPr>
              <a:t>されていない</a:t>
            </a:r>
            <a:endParaRPr kumimoji="1" lang="en-US" altLang="ja-JP" sz="3600" dirty="0">
              <a:latin typeface="BIZ UDPゴシック" panose="020B0400000000000000" pitchFamily="50" charset="-128"/>
              <a:ea typeface="BIZ UDPゴシック" panose="020B0400000000000000" pitchFamily="50" charset="-128"/>
            </a:endParaRPr>
          </a:p>
          <a:p>
            <a:pPr marL="0" indent="0">
              <a:lnSpc>
                <a:spcPct val="150000"/>
              </a:lnSpc>
              <a:buNone/>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E057E53-7A87-4EDB-9B60-33C298938DB3}"/>
              </a:ext>
            </a:extLst>
          </p:cNvPr>
          <p:cNvSpPr>
            <a:spLocks noGrp="1"/>
          </p:cNvSpPr>
          <p:nvPr>
            <p:ph type="sldNum" sz="quarter" idx="12"/>
          </p:nvPr>
        </p:nvSpPr>
        <p:spPr/>
        <p:txBody>
          <a:bodyPr/>
          <a:lstStyle/>
          <a:p>
            <a:fld id="{D1FC0ACD-D8B3-4FE0-AFA6-D8BEB04084A7}" type="slidenum">
              <a:rPr kumimoji="1" lang="ja-JP" altLang="en-US" smtClean="0"/>
              <a:t>28</a:t>
            </a:fld>
            <a:endParaRPr kumimoji="1" lang="ja-JP" altLang="en-US"/>
          </a:p>
        </p:txBody>
      </p:sp>
    </p:spTree>
    <p:extLst>
      <p:ext uri="{BB962C8B-B14F-4D97-AF65-F5344CB8AC3E}">
        <p14:creationId xmlns:p14="http://schemas.microsoft.com/office/powerpoint/2010/main" val="3700304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食品防御の</a:t>
            </a:r>
            <a:r>
              <a:rPr lang="ja-JP" altLang="en-US" sz="6000" dirty="0">
                <a:latin typeface="BIZ UDPゴシック" panose="020B0400000000000000" pitchFamily="50" charset="-128"/>
                <a:ea typeface="BIZ UDPゴシック" panose="020B0400000000000000" pitchFamily="50" charset="-128"/>
              </a:rPr>
              <a:t>潮目を見る</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825625"/>
            <a:ext cx="8329820" cy="4257123"/>
          </a:xfrm>
        </p:spPr>
        <p:txBody>
          <a:bodyPr>
            <a:normAutofit fontScale="92500" lnSpcReduction="20000"/>
          </a:bodyPr>
          <a:lstStyle/>
          <a:p>
            <a:pPr>
              <a:lnSpc>
                <a:spcPct val="150000"/>
              </a:lnSpc>
            </a:pPr>
            <a:r>
              <a:rPr lang="en-US" altLang="ja-JP" sz="3600" dirty="0">
                <a:latin typeface="BIZ UDPゴシック" panose="020B0400000000000000" pitchFamily="50" charset="-128"/>
                <a:ea typeface="BIZ UDPゴシック" panose="020B0400000000000000" pitchFamily="50" charset="-128"/>
              </a:rPr>
              <a:t>WHO</a:t>
            </a:r>
            <a:r>
              <a:rPr lang="ja-JP" altLang="en-US" sz="3600" dirty="0">
                <a:latin typeface="BIZ UDPゴシック" panose="020B0400000000000000" pitchFamily="50" charset="-128"/>
                <a:ea typeface="BIZ UDPゴシック" panose="020B0400000000000000" pitchFamily="50" charset="-128"/>
              </a:rPr>
              <a:t>文書、</a:t>
            </a:r>
            <a:r>
              <a:rPr kumimoji="1" lang="en-US" altLang="ja-JP" sz="3600" dirty="0">
                <a:latin typeface="BIZ UDPゴシック" panose="020B0400000000000000" pitchFamily="50" charset="-128"/>
                <a:ea typeface="BIZ UDPゴシック" panose="020B0400000000000000" pitchFamily="50" charset="-128"/>
              </a:rPr>
              <a:t>PAS96</a:t>
            </a:r>
            <a:r>
              <a:rPr kumimoji="1" lang="ja-JP" altLang="en-US" sz="3600" dirty="0">
                <a:latin typeface="BIZ UDPゴシック" panose="020B0400000000000000" pitchFamily="50" charset="-128"/>
                <a:ea typeface="BIZ UDPゴシック" panose="020B0400000000000000" pitchFamily="50" charset="-128"/>
              </a:rPr>
              <a:t>、</a:t>
            </a:r>
            <a:r>
              <a:rPr lang="en-US" altLang="ja-JP" sz="3600" dirty="0">
                <a:latin typeface="BIZ UDPゴシック" panose="020B0400000000000000" pitchFamily="50" charset="-128"/>
                <a:ea typeface="BIZ UDPゴシック" panose="020B0400000000000000" pitchFamily="50" charset="-128"/>
              </a:rPr>
              <a:t>FSMA</a:t>
            </a:r>
            <a:r>
              <a:rPr lang="ja-JP" altLang="en-US" sz="3600" dirty="0">
                <a:latin typeface="BIZ UDPゴシック" panose="020B0400000000000000" pitchFamily="50" charset="-128"/>
                <a:ea typeface="BIZ UDPゴシック" panose="020B0400000000000000" pitchFamily="50" charset="-128"/>
              </a:rPr>
              <a:t>のどれもが主流とはなりえていない</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a:t>
            </a: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厚生労働省科学研究事業成果物</a:t>
            </a: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は　米英のコピー的なものだが　中国における日本の存在価値が相対的に低下していく中、　日本国内オンリーに</a:t>
            </a: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D1BEA27-D15E-475A-AB1F-A7DF5E3A413A}"/>
              </a:ext>
            </a:extLst>
          </p:cNvPr>
          <p:cNvSpPr>
            <a:spLocks noGrp="1"/>
          </p:cNvSpPr>
          <p:nvPr>
            <p:ph type="sldNum" sz="quarter" idx="12"/>
          </p:nvPr>
        </p:nvSpPr>
        <p:spPr/>
        <p:txBody>
          <a:bodyPr/>
          <a:lstStyle/>
          <a:p>
            <a:fld id="{D1FC0ACD-D8B3-4FE0-AFA6-D8BEB04084A7}" type="slidenum">
              <a:rPr kumimoji="1" lang="ja-JP" altLang="en-US" smtClean="0"/>
              <a:t>29</a:t>
            </a:fld>
            <a:endParaRPr kumimoji="1" lang="ja-JP" altLang="en-US"/>
          </a:p>
        </p:txBody>
      </p:sp>
    </p:spTree>
    <p:extLst>
      <p:ext uri="{BB962C8B-B14F-4D97-AF65-F5344CB8AC3E}">
        <p14:creationId xmlns:p14="http://schemas.microsoft.com/office/powerpoint/2010/main" val="420708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03BEB5-7BFF-463F-8862-60A718EC50D9}"/>
              </a:ext>
            </a:extLst>
          </p:cNvPr>
          <p:cNvSpPr>
            <a:spLocks noGrp="1"/>
          </p:cNvSpPr>
          <p:nvPr>
            <p:ph type="title"/>
          </p:nvPr>
        </p:nvSpPr>
        <p:spPr>
          <a:xfrm>
            <a:off x="2243743" y="2781826"/>
            <a:ext cx="5353679" cy="1294348"/>
          </a:xfrm>
        </p:spPr>
        <p:txBody>
          <a:bodyPr>
            <a:noAutofit/>
          </a:bodyPr>
          <a:lstStyle/>
          <a:p>
            <a:r>
              <a:rPr lang="ja-JP" altLang="en-US" sz="8800" dirty="0">
                <a:latin typeface="BIZ UDPゴシック" panose="020B0400000000000000" pitchFamily="50" charset="-128"/>
                <a:ea typeface="BIZ UDPゴシック" panose="020B0400000000000000" pitchFamily="50" charset="-128"/>
              </a:rPr>
              <a:t>食品防御</a:t>
            </a:r>
            <a:endParaRPr kumimoji="1" lang="ja-JP" altLang="en-US" sz="88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83D240A-C605-47D9-BFA1-672CCBA44A22}"/>
              </a:ext>
            </a:extLst>
          </p:cNvPr>
          <p:cNvSpPr>
            <a:spLocks noGrp="1"/>
          </p:cNvSpPr>
          <p:nvPr>
            <p:ph type="sldNum" sz="quarter" idx="12"/>
          </p:nvPr>
        </p:nvSpPr>
        <p:spPr/>
        <p:txBody>
          <a:bodyPr/>
          <a:lstStyle/>
          <a:p>
            <a:fld id="{D1FC0ACD-D8B3-4FE0-AFA6-D8BEB04084A7}" type="slidenum">
              <a:rPr kumimoji="1" lang="ja-JP" altLang="en-US" smtClean="0"/>
              <a:t>3</a:t>
            </a:fld>
            <a:endParaRPr kumimoji="1" lang="ja-JP" altLang="en-US"/>
          </a:p>
        </p:txBody>
      </p:sp>
    </p:spTree>
    <p:extLst>
      <p:ext uri="{BB962C8B-B14F-4D97-AF65-F5344CB8AC3E}">
        <p14:creationId xmlns:p14="http://schemas.microsoft.com/office/powerpoint/2010/main" val="429466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03BEB5-7BFF-463F-8862-60A718EC50D9}"/>
              </a:ext>
            </a:extLst>
          </p:cNvPr>
          <p:cNvSpPr>
            <a:spLocks noGrp="1"/>
          </p:cNvSpPr>
          <p:nvPr>
            <p:ph type="title"/>
          </p:nvPr>
        </p:nvSpPr>
        <p:spPr>
          <a:xfrm>
            <a:off x="1859921" y="2810491"/>
            <a:ext cx="5816523" cy="1237018"/>
          </a:xfrm>
        </p:spPr>
        <p:txBody>
          <a:bodyPr>
            <a:noAutofit/>
          </a:bodyPr>
          <a:lstStyle/>
          <a:p>
            <a:r>
              <a:rPr kumimoji="1" lang="ja-JP" altLang="en-US" sz="8800" dirty="0">
                <a:latin typeface="BIZ UDPゴシック" panose="020B0400000000000000" pitchFamily="50" charset="-128"/>
                <a:ea typeface="BIZ UDPゴシック" panose="020B0400000000000000" pitchFamily="50" charset="-128"/>
              </a:rPr>
              <a:t>中国の動き</a:t>
            </a:r>
          </a:p>
        </p:txBody>
      </p:sp>
      <p:sp>
        <p:nvSpPr>
          <p:cNvPr id="3" name="スライド番号プレースホルダー 2">
            <a:extLst>
              <a:ext uri="{FF2B5EF4-FFF2-40B4-BE49-F238E27FC236}">
                <a16:creationId xmlns:a16="http://schemas.microsoft.com/office/drawing/2014/main" id="{CB79D644-C96E-4536-8A78-34E5DEF869C3}"/>
              </a:ext>
            </a:extLst>
          </p:cNvPr>
          <p:cNvSpPr>
            <a:spLocks noGrp="1"/>
          </p:cNvSpPr>
          <p:nvPr>
            <p:ph type="sldNum" sz="quarter" idx="12"/>
          </p:nvPr>
        </p:nvSpPr>
        <p:spPr/>
        <p:txBody>
          <a:bodyPr/>
          <a:lstStyle/>
          <a:p>
            <a:fld id="{D1FC0ACD-D8B3-4FE0-AFA6-D8BEB04084A7}" type="slidenum">
              <a:rPr kumimoji="1" lang="ja-JP" altLang="en-US" smtClean="0"/>
              <a:t>30</a:t>
            </a:fld>
            <a:endParaRPr kumimoji="1" lang="ja-JP" altLang="en-US"/>
          </a:p>
        </p:txBody>
      </p:sp>
    </p:spTree>
    <p:extLst>
      <p:ext uri="{BB962C8B-B14F-4D97-AF65-F5344CB8AC3E}">
        <p14:creationId xmlns:p14="http://schemas.microsoft.com/office/powerpoint/2010/main" val="3533604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CCE655-68E7-45D1-8B3D-43BC72275456}"/>
              </a:ext>
            </a:extLst>
          </p:cNvPr>
          <p:cNvSpPr>
            <a:spLocks noChangeArrowheads="1"/>
          </p:cNvSpPr>
          <p:nvPr/>
        </p:nvSpPr>
        <p:spPr bwMode="auto">
          <a:xfrm>
            <a:off x="2594678" y="471841"/>
            <a:ext cx="6402565" cy="13400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1415" rIns="0" bIns="3650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       </a:t>
            </a:r>
            <a:r>
              <a:rPr kumimoji="0" lang="ja-JP" altLang="ja-JP" sz="2000" b="1" i="1"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今月の話題</a:t>
            </a:r>
            <a:endParaRPr kumimoji="0" lang="ja-JP" altLang="ja-JP" sz="20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中国からの輸入増大と国内産地のあり方</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東京農業大学　国際食料情報学部</a:t>
            </a:r>
            <a:br>
              <a:rPr kumimoji="0" lang="ja-JP" altLang="ja-JP" sz="2000" b="0"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br>
            <a:r>
              <a:rPr kumimoji="0" lang="ja-JP" altLang="ja-JP" sz="2000" b="0" i="0" u="none" strike="noStrike" cap="none" normalizeH="0" baseline="0" dirty="0">
                <a:ln>
                  <a:noFill/>
                </a:ln>
                <a:solidFill>
                  <a:srgbClr val="333333"/>
                </a:solidFill>
                <a:effectLst/>
                <a:latin typeface="BIZ UDPゴシック" panose="020B0400000000000000" pitchFamily="50" charset="-128"/>
                <a:ea typeface="BIZ UDPゴシック" panose="020B0400000000000000" pitchFamily="50" charset="-128"/>
              </a:rPr>
              <a:t>教授　日暮　賢司</a:t>
            </a:r>
            <a:endParaRPr kumimoji="0" lang="ja-JP" altLang="ja-JP" sz="2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pic>
        <p:nvPicPr>
          <p:cNvPr id="2050" name="Picture 2">
            <a:extLst>
              <a:ext uri="{FF2B5EF4-FFF2-40B4-BE49-F238E27FC236}">
                <a16:creationId xmlns:a16="http://schemas.microsoft.com/office/drawing/2014/main" id="{3C1BF45F-2F26-4FAD-BEEE-6C1B10C4B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324" y="471841"/>
            <a:ext cx="449792" cy="4497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C2D0774-1720-4408-A924-7E8C6D61FF8D}"/>
              </a:ext>
            </a:extLst>
          </p:cNvPr>
          <p:cNvSpPr txBox="1"/>
          <p:nvPr/>
        </p:nvSpPr>
        <p:spPr>
          <a:xfrm>
            <a:off x="2018946" y="4677390"/>
            <a:ext cx="5660020" cy="1200329"/>
          </a:xfrm>
          <a:prstGeom prst="rect">
            <a:avLst/>
          </a:prstGeom>
          <a:noFill/>
        </p:spPr>
        <p:txBody>
          <a:bodyPr wrap="square">
            <a:spAutoFit/>
          </a:bodyPr>
          <a:lstStyle/>
          <a:p>
            <a:r>
              <a:rPr lang="ja-JP" altLang="en-US" b="0" i="0" dirty="0">
                <a:solidFill>
                  <a:srgbClr val="333333"/>
                </a:solidFill>
                <a:effectLst/>
                <a:latin typeface="BIZ UDPゴシック" panose="020B0400000000000000" pitchFamily="50" charset="-128"/>
                <a:ea typeface="BIZ UDPゴシック" panose="020B0400000000000000" pitchFamily="50" charset="-128"/>
              </a:rPr>
              <a:t>独立行政法人農畜産業振興機構　法人番号 </a:t>
            </a:r>
            <a:r>
              <a:rPr lang="en-US" altLang="ja-JP" b="0" i="0" dirty="0">
                <a:solidFill>
                  <a:srgbClr val="333333"/>
                </a:solidFill>
                <a:effectLst/>
                <a:latin typeface="BIZ UDPゴシック" panose="020B0400000000000000" pitchFamily="50" charset="-128"/>
                <a:ea typeface="BIZ UDPゴシック" panose="020B0400000000000000" pitchFamily="50" charset="-128"/>
              </a:rPr>
              <a:t>4010405003683</a:t>
            </a:r>
            <a:br>
              <a:rPr lang="ja-JP" altLang="en-US" dirty="0">
                <a:latin typeface="BIZ UDPゴシック" panose="020B0400000000000000" pitchFamily="50" charset="-128"/>
                <a:ea typeface="BIZ UDPゴシック" panose="020B0400000000000000" pitchFamily="50" charset="-128"/>
              </a:rPr>
            </a:br>
            <a:r>
              <a:rPr lang="ja-JP" altLang="en-US" b="0" i="0" dirty="0">
                <a:solidFill>
                  <a:srgbClr val="333333"/>
                </a:solidFill>
                <a:effectLst/>
                <a:latin typeface="BIZ UDPゴシック" panose="020B0400000000000000" pitchFamily="50" charset="-128"/>
                <a:ea typeface="BIZ UDPゴシック" panose="020B0400000000000000" pitchFamily="50" charset="-128"/>
              </a:rPr>
              <a:t>〒</a:t>
            </a:r>
            <a:r>
              <a:rPr lang="en-US" altLang="ja-JP" b="0" i="0" dirty="0">
                <a:solidFill>
                  <a:srgbClr val="333333"/>
                </a:solidFill>
                <a:effectLst/>
                <a:latin typeface="BIZ UDPゴシック" panose="020B0400000000000000" pitchFamily="50" charset="-128"/>
                <a:ea typeface="BIZ UDPゴシック" panose="020B0400000000000000" pitchFamily="50" charset="-128"/>
              </a:rPr>
              <a:t>106-8635 </a:t>
            </a:r>
            <a:r>
              <a:rPr lang="ja-JP" altLang="en-US" b="0" i="0" dirty="0">
                <a:solidFill>
                  <a:srgbClr val="333333"/>
                </a:solidFill>
                <a:effectLst/>
                <a:latin typeface="BIZ UDPゴシック" panose="020B0400000000000000" pitchFamily="50" charset="-128"/>
                <a:ea typeface="BIZ UDPゴシック" panose="020B0400000000000000" pitchFamily="50" charset="-128"/>
              </a:rPr>
              <a:t>東京都港区麻布台</a:t>
            </a:r>
            <a:r>
              <a:rPr lang="en-US" altLang="ja-JP" b="0" i="0" dirty="0">
                <a:solidFill>
                  <a:srgbClr val="333333"/>
                </a:solidFill>
                <a:effectLst/>
                <a:latin typeface="BIZ UDPゴシック" panose="020B0400000000000000" pitchFamily="50" charset="-128"/>
                <a:ea typeface="BIZ UDPゴシック" panose="020B0400000000000000" pitchFamily="50" charset="-128"/>
              </a:rPr>
              <a:t>2-2-1</a:t>
            </a:r>
            <a:r>
              <a:rPr lang="ja-JP" altLang="en-US" b="0" i="0" dirty="0">
                <a:solidFill>
                  <a:srgbClr val="333333"/>
                </a:solidFill>
                <a:effectLst/>
                <a:latin typeface="BIZ UDPゴシック" panose="020B0400000000000000" pitchFamily="50" charset="-128"/>
                <a:ea typeface="BIZ UDPゴシック" panose="020B0400000000000000" pitchFamily="50" charset="-128"/>
              </a:rPr>
              <a:t>麻布台ビル　</a:t>
            </a:r>
            <a:r>
              <a:rPr lang="en-US" altLang="ja-JP" b="0" i="0" dirty="0">
                <a:solidFill>
                  <a:srgbClr val="333333"/>
                </a:solidFill>
                <a:effectLst/>
                <a:latin typeface="BIZ UDPゴシック" panose="020B0400000000000000" pitchFamily="50" charset="-128"/>
                <a:ea typeface="BIZ UDPゴシック" panose="020B0400000000000000" pitchFamily="50" charset="-128"/>
              </a:rPr>
              <a:t>Tel</a:t>
            </a:r>
            <a:r>
              <a:rPr lang="ja-JP" altLang="en-US" b="0" i="0" dirty="0">
                <a:solidFill>
                  <a:srgbClr val="333333"/>
                </a:solidFill>
                <a:effectLst/>
                <a:latin typeface="BIZ UDPゴシック" panose="020B0400000000000000" pitchFamily="50" charset="-128"/>
                <a:ea typeface="BIZ UDPゴシック" panose="020B0400000000000000" pitchFamily="50" charset="-128"/>
              </a:rPr>
              <a:t>：</a:t>
            </a:r>
            <a:r>
              <a:rPr lang="en-US" altLang="ja-JP" b="0" i="0" dirty="0">
                <a:solidFill>
                  <a:srgbClr val="333333"/>
                </a:solidFill>
                <a:effectLst/>
                <a:latin typeface="BIZ UDPゴシック" panose="020B0400000000000000" pitchFamily="50" charset="-128"/>
                <a:ea typeface="BIZ UDPゴシック" panose="020B0400000000000000" pitchFamily="50" charset="-128"/>
              </a:rPr>
              <a:t>03-3583-8196</a:t>
            </a:r>
            <a:r>
              <a:rPr lang="ja-JP" altLang="en-US" b="0" i="0" dirty="0">
                <a:solidFill>
                  <a:srgbClr val="333333"/>
                </a:solidFill>
                <a:effectLst/>
                <a:latin typeface="BIZ UDPゴシック" panose="020B0400000000000000" pitchFamily="50" charset="-128"/>
                <a:ea typeface="BIZ UDPゴシック" panose="020B0400000000000000" pitchFamily="50" charset="-128"/>
              </a:rPr>
              <a:t>　</a:t>
            </a:r>
            <a:r>
              <a:rPr lang="en-US" altLang="ja-JP" b="0" i="0" dirty="0">
                <a:solidFill>
                  <a:srgbClr val="333333"/>
                </a:solidFill>
                <a:effectLst/>
                <a:latin typeface="BIZ UDPゴシック" panose="020B0400000000000000" pitchFamily="50" charset="-128"/>
                <a:ea typeface="BIZ UDPゴシック" panose="020B0400000000000000" pitchFamily="50" charset="-128"/>
              </a:rPr>
              <a:t>Fax</a:t>
            </a:r>
            <a:r>
              <a:rPr lang="ja-JP" altLang="en-US" b="0" i="0" dirty="0">
                <a:solidFill>
                  <a:srgbClr val="333333"/>
                </a:solidFill>
                <a:effectLst/>
                <a:latin typeface="BIZ UDPゴシック" panose="020B0400000000000000" pitchFamily="50" charset="-128"/>
                <a:ea typeface="BIZ UDPゴシック" panose="020B0400000000000000" pitchFamily="50" charset="-128"/>
              </a:rPr>
              <a:t>：</a:t>
            </a:r>
            <a:r>
              <a:rPr lang="en-US" altLang="ja-JP" b="0" i="0" dirty="0">
                <a:solidFill>
                  <a:srgbClr val="333333"/>
                </a:solidFill>
                <a:effectLst/>
                <a:latin typeface="BIZ UDPゴシック" panose="020B0400000000000000" pitchFamily="50" charset="-128"/>
                <a:ea typeface="BIZ UDPゴシック" panose="020B0400000000000000" pitchFamily="50" charset="-128"/>
              </a:rPr>
              <a:t>03-3582-3397</a:t>
            </a:r>
            <a:endParaRPr lang="ja-JP" altLang="en-US"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F9ACD49-2C4C-4D81-9535-1FE7EC0E7D46}"/>
              </a:ext>
            </a:extLst>
          </p:cNvPr>
          <p:cNvSpPr>
            <a:spLocks noGrp="1"/>
          </p:cNvSpPr>
          <p:nvPr>
            <p:ph type="sldNum" sz="quarter" idx="12"/>
          </p:nvPr>
        </p:nvSpPr>
        <p:spPr/>
        <p:txBody>
          <a:bodyPr/>
          <a:lstStyle/>
          <a:p>
            <a:fld id="{D1FC0ACD-D8B3-4FE0-AFA6-D8BEB04084A7}" type="slidenum">
              <a:rPr kumimoji="1" lang="ja-JP" altLang="en-US" smtClean="0"/>
              <a:t>31</a:t>
            </a:fld>
            <a:endParaRPr kumimoji="1" lang="ja-JP" altLang="en-US"/>
          </a:p>
        </p:txBody>
      </p:sp>
    </p:spTree>
    <p:extLst>
      <p:ext uri="{BB962C8B-B14F-4D97-AF65-F5344CB8AC3E}">
        <p14:creationId xmlns:p14="http://schemas.microsoft.com/office/powerpoint/2010/main" val="3005874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29335C-C2CC-4413-B488-0FB1BD3E58F0}"/>
              </a:ext>
            </a:extLst>
          </p:cNvPr>
          <p:cNvPicPr>
            <a:picLocks noChangeAspect="1"/>
          </p:cNvPicPr>
          <p:nvPr/>
        </p:nvPicPr>
        <p:blipFill>
          <a:blip r:embed="rId2"/>
          <a:stretch>
            <a:fillRect/>
          </a:stretch>
        </p:blipFill>
        <p:spPr>
          <a:xfrm>
            <a:off x="1298223" y="126851"/>
            <a:ext cx="6513688" cy="6685403"/>
          </a:xfrm>
          <a:prstGeom prst="rect">
            <a:avLst/>
          </a:prstGeom>
        </p:spPr>
      </p:pic>
      <p:sp>
        <p:nvSpPr>
          <p:cNvPr id="2" name="スライド番号プレースホルダー 1">
            <a:extLst>
              <a:ext uri="{FF2B5EF4-FFF2-40B4-BE49-F238E27FC236}">
                <a16:creationId xmlns:a16="http://schemas.microsoft.com/office/drawing/2014/main" id="{078332ED-0F4D-4468-8289-798F8BE7B6F0}"/>
              </a:ext>
            </a:extLst>
          </p:cNvPr>
          <p:cNvSpPr>
            <a:spLocks noGrp="1"/>
          </p:cNvSpPr>
          <p:nvPr>
            <p:ph type="sldNum" sz="quarter" idx="12"/>
          </p:nvPr>
        </p:nvSpPr>
        <p:spPr/>
        <p:txBody>
          <a:bodyPr/>
          <a:lstStyle/>
          <a:p>
            <a:fld id="{D1FC0ACD-D8B3-4FE0-AFA6-D8BEB04084A7}" type="slidenum">
              <a:rPr kumimoji="1" lang="ja-JP" altLang="en-US" smtClean="0"/>
              <a:t>32</a:t>
            </a:fld>
            <a:endParaRPr kumimoji="1" lang="ja-JP" altLang="en-US"/>
          </a:p>
        </p:txBody>
      </p:sp>
    </p:spTree>
    <p:extLst>
      <p:ext uri="{BB962C8B-B14F-4D97-AF65-F5344CB8AC3E}">
        <p14:creationId xmlns:p14="http://schemas.microsoft.com/office/powerpoint/2010/main" val="1996962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116454E-A5B6-4580-8BDA-0FA81E7B2691}"/>
              </a:ext>
            </a:extLst>
          </p:cNvPr>
          <p:cNvSpPr txBox="1"/>
          <p:nvPr/>
        </p:nvSpPr>
        <p:spPr>
          <a:xfrm>
            <a:off x="349956" y="1038579"/>
            <a:ext cx="8511821" cy="3761158"/>
          </a:xfrm>
          <a:prstGeom prst="rect">
            <a:avLst/>
          </a:prstGeom>
          <a:noFill/>
        </p:spPr>
        <p:txBody>
          <a:bodyPr wrap="square">
            <a:spAutoFit/>
          </a:bodyPr>
          <a:lstStyle/>
          <a:p>
            <a:pPr>
              <a:lnSpc>
                <a:spcPct val="150000"/>
              </a:lnSpc>
            </a:pPr>
            <a:r>
              <a:rPr lang="ja-JP" altLang="en-US" b="0" i="0" dirty="0">
                <a:solidFill>
                  <a:srgbClr val="333333"/>
                </a:solidFill>
                <a:effectLst/>
                <a:latin typeface="BIZ UDPゴシック" panose="020B0400000000000000" pitchFamily="50" charset="-128"/>
                <a:ea typeface="BIZ UDPゴシック" panose="020B0400000000000000" pitchFamily="50" charset="-128"/>
              </a:rPr>
              <a:t>　冷凍野菜については以下のようである。中国の冷凍野菜加工業者は、沿岸地域を中心に立地している。それは、日本の開発輸入の影響を受けて</a:t>
            </a:r>
            <a:r>
              <a:rPr lang="en-US" altLang="ja-JP" b="0" i="0" dirty="0">
                <a:solidFill>
                  <a:srgbClr val="333333"/>
                </a:solidFill>
                <a:effectLst/>
                <a:latin typeface="BIZ UDPゴシック" panose="020B0400000000000000" pitchFamily="50" charset="-128"/>
                <a:ea typeface="BIZ UDPゴシック" panose="020B0400000000000000" pitchFamily="50" charset="-128"/>
              </a:rPr>
              <a:t>1980</a:t>
            </a:r>
            <a:r>
              <a:rPr lang="ja-JP" altLang="en-US" b="0" i="0" dirty="0">
                <a:solidFill>
                  <a:srgbClr val="333333"/>
                </a:solidFill>
                <a:effectLst/>
                <a:latin typeface="BIZ UDPゴシック" panose="020B0400000000000000" pitchFamily="50" charset="-128"/>
                <a:ea typeface="BIZ UDPゴシック" panose="020B0400000000000000" pitchFamily="50" charset="-128"/>
              </a:rPr>
              <a:t>年代から</a:t>
            </a:r>
            <a:r>
              <a:rPr lang="en-US" altLang="ja-JP" b="0" i="0" dirty="0">
                <a:solidFill>
                  <a:srgbClr val="333333"/>
                </a:solidFill>
                <a:effectLst/>
                <a:latin typeface="BIZ UDPゴシック" panose="020B0400000000000000" pitchFamily="50" charset="-128"/>
                <a:ea typeface="BIZ UDPゴシック" panose="020B0400000000000000" pitchFamily="50" charset="-128"/>
              </a:rPr>
              <a:t>1990</a:t>
            </a:r>
            <a:r>
              <a:rPr lang="ja-JP" altLang="en-US" b="0" i="0" dirty="0">
                <a:solidFill>
                  <a:srgbClr val="333333"/>
                </a:solidFill>
                <a:effectLst/>
                <a:latin typeface="BIZ UDPゴシック" panose="020B0400000000000000" pitchFamily="50" charset="-128"/>
                <a:ea typeface="BIZ UDPゴシック" panose="020B0400000000000000" pitchFamily="50" charset="-128"/>
              </a:rPr>
              <a:t>年代にかけて増加した。日本の冷凍野菜輸入量は、図１のように</a:t>
            </a:r>
            <a:r>
              <a:rPr lang="en-US" altLang="ja-JP" b="0" i="0" dirty="0">
                <a:solidFill>
                  <a:srgbClr val="333333"/>
                </a:solidFill>
                <a:effectLst/>
                <a:latin typeface="BIZ UDPゴシック" panose="020B0400000000000000" pitchFamily="50" charset="-128"/>
                <a:ea typeface="BIZ UDPゴシック" panose="020B0400000000000000" pitchFamily="50" charset="-128"/>
              </a:rPr>
              <a:t>21</a:t>
            </a:r>
            <a:r>
              <a:rPr lang="ja-JP" altLang="en-US" b="0" i="0" dirty="0">
                <a:solidFill>
                  <a:srgbClr val="333333"/>
                </a:solidFill>
                <a:effectLst/>
                <a:latin typeface="BIZ UDPゴシック" panose="020B0400000000000000" pitchFamily="50" charset="-128"/>
                <a:ea typeface="BIZ UDPゴシック" panose="020B0400000000000000" pitchFamily="50" charset="-128"/>
              </a:rPr>
              <a:t>世紀にはいって増加から減少に転ずる。それとともに中国の冷凍野菜業者間の競争が激しくなる。冷凍野菜業者は、大型冷蔵庫などの多額の施設投資及び電気代などの多額の運転資金を必要とする装置型産業である。これは、日本のみならず中国においても同じである。中国の冷凍野菜加工業者は、業者間の競争のほかに原料用野菜と製品の残留農薬にかかる安全性を確保するための費用増加が加わって、経営的に良好な状態にはない２）。特に、自己資本の少ない冷凍野菜業者ほどその影響が大きい。</a:t>
            </a:r>
            <a:endParaRPr lang="ja-JP" altLang="en-US"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197C92C-5203-42E8-BC08-04121F0FEB97}"/>
              </a:ext>
            </a:extLst>
          </p:cNvPr>
          <p:cNvSpPr>
            <a:spLocks noGrp="1"/>
          </p:cNvSpPr>
          <p:nvPr>
            <p:ph type="sldNum" sz="quarter" idx="12"/>
          </p:nvPr>
        </p:nvSpPr>
        <p:spPr/>
        <p:txBody>
          <a:bodyPr/>
          <a:lstStyle/>
          <a:p>
            <a:fld id="{D1FC0ACD-D8B3-4FE0-AFA6-D8BEB04084A7}" type="slidenum">
              <a:rPr kumimoji="1" lang="ja-JP" altLang="en-US" smtClean="0"/>
              <a:t>33</a:t>
            </a:fld>
            <a:endParaRPr kumimoji="1" lang="ja-JP" altLang="en-US"/>
          </a:p>
        </p:txBody>
      </p:sp>
    </p:spTree>
    <p:extLst>
      <p:ext uri="{BB962C8B-B14F-4D97-AF65-F5344CB8AC3E}">
        <p14:creationId xmlns:p14="http://schemas.microsoft.com/office/powerpoint/2010/main" val="135549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1947DD2-3FB2-4C9D-B31C-F24F60996E44}"/>
              </a:ext>
            </a:extLst>
          </p:cNvPr>
          <p:cNvPicPr>
            <a:picLocks noChangeAspect="1"/>
          </p:cNvPicPr>
          <p:nvPr/>
        </p:nvPicPr>
        <p:blipFill>
          <a:blip r:embed="rId2"/>
          <a:stretch>
            <a:fillRect/>
          </a:stretch>
        </p:blipFill>
        <p:spPr>
          <a:xfrm>
            <a:off x="247650" y="666750"/>
            <a:ext cx="8648700" cy="5524500"/>
          </a:xfrm>
          <a:prstGeom prst="rect">
            <a:avLst/>
          </a:prstGeom>
        </p:spPr>
      </p:pic>
      <p:sp>
        <p:nvSpPr>
          <p:cNvPr id="2" name="スライド番号プレースホルダー 1">
            <a:extLst>
              <a:ext uri="{FF2B5EF4-FFF2-40B4-BE49-F238E27FC236}">
                <a16:creationId xmlns:a16="http://schemas.microsoft.com/office/drawing/2014/main" id="{F55967C5-D700-4299-9DD3-452A71DFD694}"/>
              </a:ext>
            </a:extLst>
          </p:cNvPr>
          <p:cNvSpPr>
            <a:spLocks noGrp="1"/>
          </p:cNvSpPr>
          <p:nvPr>
            <p:ph type="sldNum" sz="quarter" idx="12"/>
          </p:nvPr>
        </p:nvSpPr>
        <p:spPr/>
        <p:txBody>
          <a:bodyPr/>
          <a:lstStyle/>
          <a:p>
            <a:fld id="{D1FC0ACD-D8B3-4FE0-AFA6-D8BEB04084A7}" type="slidenum">
              <a:rPr kumimoji="1" lang="ja-JP" altLang="en-US" smtClean="0"/>
              <a:t>34</a:t>
            </a:fld>
            <a:endParaRPr kumimoji="1" lang="ja-JP" altLang="en-US"/>
          </a:p>
        </p:txBody>
      </p:sp>
    </p:spTree>
    <p:extLst>
      <p:ext uri="{BB962C8B-B14F-4D97-AF65-F5344CB8AC3E}">
        <p14:creationId xmlns:p14="http://schemas.microsoft.com/office/powerpoint/2010/main" val="678689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4E64188-D7D4-4035-ABAA-ADD07514AD3A}"/>
              </a:ext>
            </a:extLst>
          </p:cNvPr>
          <p:cNvPicPr>
            <a:picLocks noChangeAspect="1"/>
          </p:cNvPicPr>
          <p:nvPr/>
        </p:nvPicPr>
        <p:blipFill>
          <a:blip r:embed="rId2"/>
          <a:stretch>
            <a:fillRect/>
          </a:stretch>
        </p:blipFill>
        <p:spPr>
          <a:xfrm>
            <a:off x="0" y="1514564"/>
            <a:ext cx="9144000" cy="3038650"/>
          </a:xfrm>
          <a:prstGeom prst="rect">
            <a:avLst/>
          </a:prstGeom>
        </p:spPr>
      </p:pic>
      <p:sp>
        <p:nvSpPr>
          <p:cNvPr id="2" name="スライド番号プレースホルダー 1">
            <a:extLst>
              <a:ext uri="{FF2B5EF4-FFF2-40B4-BE49-F238E27FC236}">
                <a16:creationId xmlns:a16="http://schemas.microsoft.com/office/drawing/2014/main" id="{6AF26763-5686-49E4-8240-792F8334A0D0}"/>
              </a:ext>
            </a:extLst>
          </p:cNvPr>
          <p:cNvSpPr>
            <a:spLocks noGrp="1"/>
          </p:cNvSpPr>
          <p:nvPr>
            <p:ph type="sldNum" sz="quarter" idx="12"/>
          </p:nvPr>
        </p:nvSpPr>
        <p:spPr/>
        <p:txBody>
          <a:bodyPr/>
          <a:lstStyle/>
          <a:p>
            <a:fld id="{D1FC0ACD-D8B3-4FE0-AFA6-D8BEB04084A7}" type="slidenum">
              <a:rPr kumimoji="1" lang="ja-JP" altLang="en-US" smtClean="0"/>
              <a:t>35</a:t>
            </a:fld>
            <a:endParaRPr kumimoji="1" lang="ja-JP" altLang="en-US"/>
          </a:p>
        </p:txBody>
      </p:sp>
    </p:spTree>
    <p:extLst>
      <p:ext uri="{BB962C8B-B14F-4D97-AF65-F5344CB8AC3E}">
        <p14:creationId xmlns:p14="http://schemas.microsoft.com/office/powerpoint/2010/main" val="3450250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712035-AA62-4966-808E-1FE229E7A40A}"/>
              </a:ext>
            </a:extLst>
          </p:cNvPr>
          <p:cNvPicPr>
            <a:picLocks noChangeAspect="1"/>
          </p:cNvPicPr>
          <p:nvPr/>
        </p:nvPicPr>
        <p:blipFill>
          <a:blip r:embed="rId2"/>
          <a:stretch>
            <a:fillRect/>
          </a:stretch>
        </p:blipFill>
        <p:spPr>
          <a:xfrm>
            <a:off x="1724668" y="412924"/>
            <a:ext cx="5694664" cy="6258808"/>
          </a:xfrm>
          <a:prstGeom prst="rect">
            <a:avLst/>
          </a:prstGeom>
        </p:spPr>
      </p:pic>
      <p:sp>
        <p:nvSpPr>
          <p:cNvPr id="2" name="スライド番号プレースホルダー 1">
            <a:extLst>
              <a:ext uri="{FF2B5EF4-FFF2-40B4-BE49-F238E27FC236}">
                <a16:creationId xmlns:a16="http://schemas.microsoft.com/office/drawing/2014/main" id="{F23BAE9D-7522-4E45-9778-8767F0678C04}"/>
              </a:ext>
            </a:extLst>
          </p:cNvPr>
          <p:cNvSpPr>
            <a:spLocks noGrp="1"/>
          </p:cNvSpPr>
          <p:nvPr>
            <p:ph type="sldNum" sz="quarter" idx="12"/>
          </p:nvPr>
        </p:nvSpPr>
        <p:spPr/>
        <p:txBody>
          <a:bodyPr/>
          <a:lstStyle/>
          <a:p>
            <a:fld id="{D1FC0ACD-D8B3-4FE0-AFA6-D8BEB04084A7}" type="slidenum">
              <a:rPr kumimoji="1" lang="ja-JP" altLang="en-US" smtClean="0"/>
              <a:t>36</a:t>
            </a:fld>
            <a:endParaRPr kumimoji="1" lang="ja-JP" altLang="en-US"/>
          </a:p>
        </p:txBody>
      </p:sp>
    </p:spTree>
    <p:extLst>
      <p:ext uri="{BB962C8B-B14F-4D97-AF65-F5344CB8AC3E}">
        <p14:creationId xmlns:p14="http://schemas.microsoft.com/office/powerpoint/2010/main" val="1760814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27E396-B22C-455B-9458-05F0B4C95422}"/>
              </a:ext>
            </a:extLst>
          </p:cNvPr>
          <p:cNvPicPr>
            <a:picLocks noChangeAspect="1"/>
          </p:cNvPicPr>
          <p:nvPr/>
        </p:nvPicPr>
        <p:blipFill>
          <a:blip r:embed="rId2"/>
          <a:stretch>
            <a:fillRect/>
          </a:stretch>
        </p:blipFill>
        <p:spPr>
          <a:xfrm>
            <a:off x="0" y="853159"/>
            <a:ext cx="9144000" cy="5151681"/>
          </a:xfrm>
          <a:prstGeom prst="rect">
            <a:avLst/>
          </a:prstGeom>
        </p:spPr>
      </p:pic>
      <p:sp>
        <p:nvSpPr>
          <p:cNvPr id="2" name="スライド番号プレースホルダー 1">
            <a:extLst>
              <a:ext uri="{FF2B5EF4-FFF2-40B4-BE49-F238E27FC236}">
                <a16:creationId xmlns:a16="http://schemas.microsoft.com/office/drawing/2014/main" id="{17450273-7E84-47F8-BC66-0DC129452919}"/>
              </a:ext>
            </a:extLst>
          </p:cNvPr>
          <p:cNvSpPr>
            <a:spLocks noGrp="1"/>
          </p:cNvSpPr>
          <p:nvPr>
            <p:ph type="sldNum" sz="quarter" idx="12"/>
          </p:nvPr>
        </p:nvSpPr>
        <p:spPr/>
        <p:txBody>
          <a:bodyPr/>
          <a:lstStyle/>
          <a:p>
            <a:fld id="{D1FC0ACD-D8B3-4FE0-AFA6-D8BEB04084A7}" type="slidenum">
              <a:rPr kumimoji="1" lang="ja-JP" altLang="en-US" smtClean="0"/>
              <a:t>37</a:t>
            </a:fld>
            <a:endParaRPr kumimoji="1" lang="ja-JP" altLang="en-US"/>
          </a:p>
        </p:txBody>
      </p:sp>
    </p:spTree>
    <p:extLst>
      <p:ext uri="{BB962C8B-B14F-4D97-AF65-F5344CB8AC3E}">
        <p14:creationId xmlns:p14="http://schemas.microsoft.com/office/powerpoint/2010/main" val="274256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中国が食品の輸入を停止している10都県">
            <a:extLst>
              <a:ext uri="{FF2B5EF4-FFF2-40B4-BE49-F238E27FC236}">
                <a16:creationId xmlns:a16="http://schemas.microsoft.com/office/drawing/2014/main" id="{BE51066A-C99E-463F-A7CE-B29F15009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89" y="293512"/>
            <a:ext cx="8776779" cy="648718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A39F483-ECD9-4FCC-AEFC-E5C43837B583}"/>
              </a:ext>
            </a:extLst>
          </p:cNvPr>
          <p:cNvSpPr>
            <a:spLocks noGrp="1"/>
          </p:cNvSpPr>
          <p:nvPr>
            <p:ph type="sldNum" sz="quarter" idx="12"/>
          </p:nvPr>
        </p:nvSpPr>
        <p:spPr/>
        <p:txBody>
          <a:bodyPr/>
          <a:lstStyle/>
          <a:p>
            <a:fld id="{D1FC0ACD-D8B3-4FE0-AFA6-D8BEB04084A7}" type="slidenum">
              <a:rPr kumimoji="1" lang="ja-JP" altLang="en-US" smtClean="0"/>
              <a:t>38</a:t>
            </a:fld>
            <a:endParaRPr kumimoji="1" lang="ja-JP" altLang="en-US"/>
          </a:p>
        </p:txBody>
      </p:sp>
    </p:spTree>
    <p:extLst>
      <p:ext uri="{BB962C8B-B14F-4D97-AF65-F5344CB8AC3E}">
        <p14:creationId xmlns:p14="http://schemas.microsoft.com/office/powerpoint/2010/main" val="132603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F938BD-D420-4122-9B4B-6930E4ACDFC5}"/>
              </a:ext>
            </a:extLst>
          </p:cNvPr>
          <p:cNvPicPr>
            <a:picLocks noChangeAspect="1"/>
          </p:cNvPicPr>
          <p:nvPr/>
        </p:nvPicPr>
        <p:blipFill>
          <a:blip r:embed="rId2"/>
          <a:stretch>
            <a:fillRect/>
          </a:stretch>
        </p:blipFill>
        <p:spPr>
          <a:xfrm>
            <a:off x="319383" y="536223"/>
            <a:ext cx="8716913" cy="6321777"/>
          </a:xfrm>
          <a:prstGeom prst="rect">
            <a:avLst/>
          </a:prstGeom>
        </p:spPr>
      </p:pic>
      <p:sp>
        <p:nvSpPr>
          <p:cNvPr id="2" name="テキスト ボックス 1">
            <a:extLst>
              <a:ext uri="{FF2B5EF4-FFF2-40B4-BE49-F238E27FC236}">
                <a16:creationId xmlns:a16="http://schemas.microsoft.com/office/drawing/2014/main" id="{D179817F-A535-4CA3-8E7F-1F9A61E5E827}"/>
              </a:ext>
            </a:extLst>
          </p:cNvPr>
          <p:cNvSpPr txBox="1"/>
          <p:nvPr/>
        </p:nvSpPr>
        <p:spPr>
          <a:xfrm>
            <a:off x="553156" y="166891"/>
            <a:ext cx="1107996" cy="461665"/>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400" dirty="0"/>
              <a:t>対して</a:t>
            </a:r>
          </a:p>
        </p:txBody>
      </p:sp>
      <p:sp>
        <p:nvSpPr>
          <p:cNvPr id="4" name="スライド番号プレースホルダー 3">
            <a:extLst>
              <a:ext uri="{FF2B5EF4-FFF2-40B4-BE49-F238E27FC236}">
                <a16:creationId xmlns:a16="http://schemas.microsoft.com/office/drawing/2014/main" id="{59699B20-097B-407B-B2DE-01141844CF7D}"/>
              </a:ext>
            </a:extLst>
          </p:cNvPr>
          <p:cNvSpPr>
            <a:spLocks noGrp="1"/>
          </p:cNvSpPr>
          <p:nvPr>
            <p:ph type="sldNum" sz="quarter" idx="12"/>
          </p:nvPr>
        </p:nvSpPr>
        <p:spPr/>
        <p:txBody>
          <a:bodyPr/>
          <a:lstStyle/>
          <a:p>
            <a:fld id="{D1FC0ACD-D8B3-4FE0-AFA6-D8BEB04084A7}" type="slidenum">
              <a:rPr kumimoji="1" lang="ja-JP" altLang="en-US" smtClean="0"/>
              <a:t>39</a:t>
            </a:fld>
            <a:endParaRPr kumimoji="1" lang="ja-JP" altLang="en-US"/>
          </a:p>
        </p:txBody>
      </p:sp>
    </p:spTree>
    <p:extLst>
      <p:ext uri="{BB962C8B-B14F-4D97-AF65-F5344CB8AC3E}">
        <p14:creationId xmlns:p14="http://schemas.microsoft.com/office/powerpoint/2010/main" val="147719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食品防御の</a:t>
            </a:r>
            <a:r>
              <a:rPr kumimoji="1" lang="en-US" altLang="ja-JP" sz="6000" dirty="0">
                <a:latin typeface="BIZ UDPゴシック" panose="020B0400000000000000" pitchFamily="50" charset="-128"/>
                <a:ea typeface="BIZ UDPゴシック" panose="020B0400000000000000" pitchFamily="50" charset="-128"/>
              </a:rPr>
              <a:t>4</a:t>
            </a:r>
            <a:r>
              <a:rPr kumimoji="1" lang="ja-JP" altLang="en-US" sz="6000" dirty="0">
                <a:latin typeface="BIZ UDPゴシック" panose="020B0400000000000000" pitchFamily="50" charset="-128"/>
                <a:ea typeface="BIZ UDPゴシック" panose="020B0400000000000000" pitchFamily="50" charset="-128"/>
              </a:rPr>
              <a:t>大潮流</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825625"/>
            <a:ext cx="8329820" cy="4257123"/>
          </a:xfrm>
        </p:spPr>
        <p:txBody>
          <a:bodyPr>
            <a:normAutofit/>
          </a:bodyPr>
          <a:lstStyle/>
          <a:p>
            <a:pPr>
              <a:lnSpc>
                <a:spcPct val="150000"/>
              </a:lnSpc>
            </a:pPr>
            <a:r>
              <a:rPr kumimoji="1" lang="en-US" altLang="ja-JP" sz="3600" dirty="0">
                <a:latin typeface="BIZ UDPゴシック" panose="020B0400000000000000" pitchFamily="50" charset="-128"/>
                <a:ea typeface="BIZ UDPゴシック" panose="020B0400000000000000" pitchFamily="50" charset="-128"/>
              </a:rPr>
              <a:t>WHO</a:t>
            </a:r>
            <a:r>
              <a:rPr kumimoji="1" lang="ja-JP" altLang="en-US" sz="3600" dirty="0">
                <a:latin typeface="BIZ UDPゴシック" panose="020B0400000000000000" pitchFamily="50" charset="-128"/>
                <a:ea typeface="BIZ UDPゴシック" panose="020B0400000000000000" pitchFamily="50" charset="-128"/>
              </a:rPr>
              <a:t>文書</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3600" dirty="0">
                <a:latin typeface="BIZ UDPゴシック" panose="020B0400000000000000" pitchFamily="50" charset="-128"/>
                <a:ea typeface="BIZ UDPゴシック" panose="020B0400000000000000" pitchFamily="50" charset="-128"/>
              </a:rPr>
              <a:t>イギリス　</a:t>
            </a:r>
            <a:r>
              <a:rPr kumimoji="1" lang="en-US" altLang="ja-JP" sz="3600" dirty="0">
                <a:latin typeface="BIZ UDPゴシック" panose="020B0400000000000000" pitchFamily="50" charset="-128"/>
                <a:ea typeface="BIZ UDPゴシック" panose="020B0400000000000000" pitchFamily="50" charset="-128"/>
              </a:rPr>
              <a:t>PAS96 </a:t>
            </a:r>
          </a:p>
          <a:p>
            <a:pPr>
              <a:lnSpc>
                <a:spcPct val="150000"/>
              </a:lnSpc>
            </a:pPr>
            <a:r>
              <a:rPr lang="ja-JP" altLang="en-US" sz="3600" dirty="0">
                <a:latin typeface="BIZ UDPゴシック" panose="020B0400000000000000" pitchFamily="50" charset="-128"/>
                <a:ea typeface="BIZ UDPゴシック" panose="020B0400000000000000" pitchFamily="50" charset="-128"/>
              </a:rPr>
              <a:t>アメリカ　</a:t>
            </a:r>
            <a:r>
              <a:rPr lang="en-US" altLang="ja-JP" sz="3600" dirty="0">
                <a:latin typeface="BIZ UDPゴシック" panose="020B0400000000000000" pitchFamily="50" charset="-128"/>
                <a:ea typeface="BIZ UDPゴシック" panose="020B0400000000000000" pitchFamily="50" charset="-128"/>
              </a:rPr>
              <a:t>FSMA</a:t>
            </a:r>
          </a:p>
          <a:p>
            <a:pPr>
              <a:lnSpc>
                <a:spcPct val="150000"/>
              </a:lnSpc>
            </a:pPr>
            <a:r>
              <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a:t>
            </a: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厚生労働省科学研究事業成果物</a:t>
            </a: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CF7F251-D906-49A4-96E1-36CAD9C2BB54}"/>
              </a:ext>
            </a:extLst>
          </p:cNvPr>
          <p:cNvSpPr>
            <a:spLocks noGrp="1"/>
          </p:cNvSpPr>
          <p:nvPr>
            <p:ph type="sldNum" sz="quarter" idx="12"/>
          </p:nvPr>
        </p:nvSpPr>
        <p:spPr/>
        <p:txBody>
          <a:bodyPr/>
          <a:lstStyle/>
          <a:p>
            <a:fld id="{D1FC0ACD-D8B3-4FE0-AFA6-D8BEB04084A7}" type="slidenum">
              <a:rPr kumimoji="1" lang="ja-JP" altLang="en-US" smtClean="0"/>
              <a:t>4</a:t>
            </a:fld>
            <a:endParaRPr kumimoji="1" lang="ja-JP" altLang="en-US"/>
          </a:p>
        </p:txBody>
      </p:sp>
    </p:spTree>
    <p:extLst>
      <p:ext uri="{BB962C8B-B14F-4D97-AF65-F5344CB8AC3E}">
        <p14:creationId xmlns:p14="http://schemas.microsoft.com/office/powerpoint/2010/main" val="1160365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717DC8-90B4-4AB9-A8C8-0B7E9B20677A}"/>
              </a:ext>
            </a:extLst>
          </p:cNvPr>
          <p:cNvPicPr>
            <a:picLocks noChangeAspect="1"/>
          </p:cNvPicPr>
          <p:nvPr/>
        </p:nvPicPr>
        <p:blipFill>
          <a:blip r:embed="rId2"/>
          <a:stretch>
            <a:fillRect/>
          </a:stretch>
        </p:blipFill>
        <p:spPr>
          <a:xfrm>
            <a:off x="185454" y="1398587"/>
            <a:ext cx="8773091" cy="2992791"/>
          </a:xfrm>
          <a:prstGeom prst="rect">
            <a:avLst/>
          </a:prstGeom>
        </p:spPr>
      </p:pic>
      <p:pic>
        <p:nvPicPr>
          <p:cNvPr id="5" name="図 4">
            <a:extLst>
              <a:ext uri="{FF2B5EF4-FFF2-40B4-BE49-F238E27FC236}">
                <a16:creationId xmlns:a16="http://schemas.microsoft.com/office/drawing/2014/main" id="{6AD2B694-EE29-4115-8BB0-825A86CE5637}"/>
              </a:ext>
            </a:extLst>
          </p:cNvPr>
          <p:cNvPicPr>
            <a:picLocks noChangeAspect="1"/>
          </p:cNvPicPr>
          <p:nvPr/>
        </p:nvPicPr>
        <p:blipFill>
          <a:blip r:embed="rId3"/>
          <a:stretch>
            <a:fillRect/>
          </a:stretch>
        </p:blipFill>
        <p:spPr>
          <a:xfrm>
            <a:off x="952500" y="4932716"/>
            <a:ext cx="7239000" cy="447675"/>
          </a:xfrm>
          <a:prstGeom prst="rect">
            <a:avLst/>
          </a:prstGeom>
        </p:spPr>
      </p:pic>
      <p:sp>
        <p:nvSpPr>
          <p:cNvPr id="2" name="スライド番号プレースホルダー 1">
            <a:extLst>
              <a:ext uri="{FF2B5EF4-FFF2-40B4-BE49-F238E27FC236}">
                <a16:creationId xmlns:a16="http://schemas.microsoft.com/office/drawing/2014/main" id="{F587D7B3-BAC5-47F5-B6D5-1F7D7D215C44}"/>
              </a:ext>
            </a:extLst>
          </p:cNvPr>
          <p:cNvSpPr>
            <a:spLocks noGrp="1"/>
          </p:cNvSpPr>
          <p:nvPr>
            <p:ph type="sldNum" sz="quarter" idx="12"/>
          </p:nvPr>
        </p:nvSpPr>
        <p:spPr/>
        <p:txBody>
          <a:bodyPr/>
          <a:lstStyle/>
          <a:p>
            <a:fld id="{D1FC0ACD-D8B3-4FE0-AFA6-D8BEB04084A7}" type="slidenum">
              <a:rPr kumimoji="1" lang="ja-JP" altLang="en-US" smtClean="0"/>
              <a:t>40</a:t>
            </a:fld>
            <a:endParaRPr kumimoji="1" lang="ja-JP" altLang="en-US"/>
          </a:p>
        </p:txBody>
      </p:sp>
    </p:spTree>
    <p:extLst>
      <p:ext uri="{BB962C8B-B14F-4D97-AF65-F5344CB8AC3E}">
        <p14:creationId xmlns:p14="http://schemas.microsoft.com/office/powerpoint/2010/main" val="15465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A49BAB-C800-489B-8A46-C7CF153A44C2}"/>
              </a:ext>
            </a:extLst>
          </p:cNvPr>
          <p:cNvPicPr>
            <a:picLocks noChangeAspect="1"/>
          </p:cNvPicPr>
          <p:nvPr/>
        </p:nvPicPr>
        <p:blipFill>
          <a:blip r:embed="rId2"/>
          <a:stretch>
            <a:fillRect/>
          </a:stretch>
        </p:blipFill>
        <p:spPr>
          <a:xfrm>
            <a:off x="1038578" y="267376"/>
            <a:ext cx="7145866" cy="6417908"/>
          </a:xfrm>
          <a:prstGeom prst="rect">
            <a:avLst/>
          </a:prstGeom>
        </p:spPr>
      </p:pic>
      <p:sp>
        <p:nvSpPr>
          <p:cNvPr id="2" name="スライド番号プレースホルダー 1">
            <a:extLst>
              <a:ext uri="{FF2B5EF4-FFF2-40B4-BE49-F238E27FC236}">
                <a16:creationId xmlns:a16="http://schemas.microsoft.com/office/drawing/2014/main" id="{CCD906AD-F704-4852-8482-38E1E60BEA65}"/>
              </a:ext>
            </a:extLst>
          </p:cNvPr>
          <p:cNvSpPr>
            <a:spLocks noGrp="1"/>
          </p:cNvSpPr>
          <p:nvPr>
            <p:ph type="sldNum" sz="quarter" idx="12"/>
          </p:nvPr>
        </p:nvSpPr>
        <p:spPr/>
        <p:txBody>
          <a:bodyPr/>
          <a:lstStyle/>
          <a:p>
            <a:fld id="{D1FC0ACD-D8B3-4FE0-AFA6-D8BEB04084A7}" type="slidenum">
              <a:rPr kumimoji="1" lang="ja-JP" altLang="en-US" smtClean="0"/>
              <a:t>41</a:t>
            </a:fld>
            <a:endParaRPr kumimoji="1" lang="ja-JP" altLang="en-US"/>
          </a:p>
        </p:txBody>
      </p:sp>
    </p:spTree>
    <p:extLst>
      <p:ext uri="{BB962C8B-B14F-4D97-AF65-F5344CB8AC3E}">
        <p14:creationId xmlns:p14="http://schemas.microsoft.com/office/powerpoint/2010/main" val="429701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5C61F8-C2E1-43A4-AEA8-4C5DEFAFE6EA}"/>
              </a:ext>
            </a:extLst>
          </p:cNvPr>
          <p:cNvPicPr>
            <a:picLocks noChangeAspect="1"/>
          </p:cNvPicPr>
          <p:nvPr/>
        </p:nvPicPr>
        <p:blipFill>
          <a:blip r:embed="rId2"/>
          <a:stretch>
            <a:fillRect/>
          </a:stretch>
        </p:blipFill>
        <p:spPr>
          <a:xfrm>
            <a:off x="1241778" y="309620"/>
            <a:ext cx="6897511" cy="6238760"/>
          </a:xfrm>
          <a:prstGeom prst="rect">
            <a:avLst/>
          </a:prstGeom>
        </p:spPr>
      </p:pic>
      <p:sp>
        <p:nvSpPr>
          <p:cNvPr id="2" name="スライド番号プレースホルダー 1">
            <a:extLst>
              <a:ext uri="{FF2B5EF4-FFF2-40B4-BE49-F238E27FC236}">
                <a16:creationId xmlns:a16="http://schemas.microsoft.com/office/drawing/2014/main" id="{2BADF33E-B5C6-4011-8376-F17BC8458BF0}"/>
              </a:ext>
            </a:extLst>
          </p:cNvPr>
          <p:cNvSpPr>
            <a:spLocks noGrp="1"/>
          </p:cNvSpPr>
          <p:nvPr>
            <p:ph type="sldNum" sz="quarter" idx="12"/>
          </p:nvPr>
        </p:nvSpPr>
        <p:spPr/>
        <p:txBody>
          <a:bodyPr/>
          <a:lstStyle/>
          <a:p>
            <a:fld id="{D1FC0ACD-D8B3-4FE0-AFA6-D8BEB04084A7}" type="slidenum">
              <a:rPr kumimoji="1" lang="ja-JP" altLang="en-US" smtClean="0"/>
              <a:t>42</a:t>
            </a:fld>
            <a:endParaRPr kumimoji="1" lang="ja-JP" altLang="en-US"/>
          </a:p>
        </p:txBody>
      </p:sp>
    </p:spTree>
    <p:extLst>
      <p:ext uri="{BB962C8B-B14F-4D97-AF65-F5344CB8AC3E}">
        <p14:creationId xmlns:p14="http://schemas.microsoft.com/office/powerpoint/2010/main" val="4085457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97B9B8-D184-4AA6-9B0A-98537763FEB6}"/>
              </a:ext>
            </a:extLst>
          </p:cNvPr>
          <p:cNvPicPr>
            <a:picLocks noChangeAspect="1"/>
          </p:cNvPicPr>
          <p:nvPr/>
        </p:nvPicPr>
        <p:blipFill>
          <a:blip r:embed="rId2"/>
          <a:stretch>
            <a:fillRect/>
          </a:stretch>
        </p:blipFill>
        <p:spPr>
          <a:xfrm>
            <a:off x="677280" y="763539"/>
            <a:ext cx="8263572" cy="5127721"/>
          </a:xfrm>
          <a:prstGeom prst="rect">
            <a:avLst/>
          </a:prstGeom>
        </p:spPr>
      </p:pic>
      <p:sp>
        <p:nvSpPr>
          <p:cNvPr id="2" name="スライド番号プレースホルダー 1">
            <a:extLst>
              <a:ext uri="{FF2B5EF4-FFF2-40B4-BE49-F238E27FC236}">
                <a16:creationId xmlns:a16="http://schemas.microsoft.com/office/drawing/2014/main" id="{C7BF2C20-FEB7-46EA-A191-7D8BA741C9E4}"/>
              </a:ext>
            </a:extLst>
          </p:cNvPr>
          <p:cNvSpPr>
            <a:spLocks noGrp="1"/>
          </p:cNvSpPr>
          <p:nvPr>
            <p:ph type="sldNum" sz="quarter" idx="12"/>
          </p:nvPr>
        </p:nvSpPr>
        <p:spPr/>
        <p:txBody>
          <a:bodyPr/>
          <a:lstStyle/>
          <a:p>
            <a:fld id="{D1FC0ACD-D8B3-4FE0-AFA6-D8BEB04084A7}" type="slidenum">
              <a:rPr kumimoji="1" lang="ja-JP" altLang="en-US" smtClean="0"/>
              <a:t>43</a:t>
            </a:fld>
            <a:endParaRPr kumimoji="1" lang="ja-JP" altLang="en-US"/>
          </a:p>
        </p:txBody>
      </p:sp>
    </p:spTree>
    <p:extLst>
      <p:ext uri="{BB962C8B-B14F-4D97-AF65-F5344CB8AC3E}">
        <p14:creationId xmlns:p14="http://schemas.microsoft.com/office/powerpoint/2010/main" val="1334174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A1685C-E56C-4D71-AD07-D179D2692539}"/>
              </a:ext>
            </a:extLst>
          </p:cNvPr>
          <p:cNvPicPr>
            <a:picLocks noChangeAspect="1"/>
          </p:cNvPicPr>
          <p:nvPr/>
        </p:nvPicPr>
        <p:blipFill>
          <a:blip r:embed="rId2"/>
          <a:stretch>
            <a:fillRect/>
          </a:stretch>
        </p:blipFill>
        <p:spPr>
          <a:xfrm>
            <a:off x="835818" y="0"/>
            <a:ext cx="7472362" cy="5200650"/>
          </a:xfrm>
          <a:prstGeom prst="rect">
            <a:avLst/>
          </a:prstGeom>
        </p:spPr>
      </p:pic>
      <p:pic>
        <p:nvPicPr>
          <p:cNvPr id="5" name="図 4">
            <a:extLst>
              <a:ext uri="{FF2B5EF4-FFF2-40B4-BE49-F238E27FC236}">
                <a16:creationId xmlns:a16="http://schemas.microsoft.com/office/drawing/2014/main" id="{8979A2BF-70EC-479A-8186-4DE45F0BCC01}"/>
              </a:ext>
            </a:extLst>
          </p:cNvPr>
          <p:cNvPicPr>
            <a:picLocks noChangeAspect="1"/>
          </p:cNvPicPr>
          <p:nvPr/>
        </p:nvPicPr>
        <p:blipFill>
          <a:blip r:embed="rId3"/>
          <a:stretch>
            <a:fillRect/>
          </a:stretch>
        </p:blipFill>
        <p:spPr>
          <a:xfrm>
            <a:off x="919162" y="5200650"/>
            <a:ext cx="7305675" cy="1574820"/>
          </a:xfrm>
          <a:prstGeom prst="rect">
            <a:avLst/>
          </a:prstGeom>
        </p:spPr>
      </p:pic>
      <p:sp>
        <p:nvSpPr>
          <p:cNvPr id="2" name="スライド番号プレースホルダー 1">
            <a:extLst>
              <a:ext uri="{FF2B5EF4-FFF2-40B4-BE49-F238E27FC236}">
                <a16:creationId xmlns:a16="http://schemas.microsoft.com/office/drawing/2014/main" id="{F5861B24-EE60-473C-B6C3-3D74E5800F1A}"/>
              </a:ext>
            </a:extLst>
          </p:cNvPr>
          <p:cNvSpPr>
            <a:spLocks noGrp="1"/>
          </p:cNvSpPr>
          <p:nvPr>
            <p:ph type="sldNum" sz="quarter" idx="12"/>
          </p:nvPr>
        </p:nvSpPr>
        <p:spPr/>
        <p:txBody>
          <a:bodyPr/>
          <a:lstStyle/>
          <a:p>
            <a:fld id="{D1FC0ACD-D8B3-4FE0-AFA6-D8BEB04084A7}" type="slidenum">
              <a:rPr kumimoji="1" lang="ja-JP" altLang="en-US" smtClean="0"/>
              <a:t>44</a:t>
            </a:fld>
            <a:endParaRPr kumimoji="1" lang="ja-JP" altLang="en-US"/>
          </a:p>
        </p:txBody>
      </p:sp>
    </p:spTree>
    <p:extLst>
      <p:ext uri="{BB962C8B-B14F-4D97-AF65-F5344CB8AC3E}">
        <p14:creationId xmlns:p14="http://schemas.microsoft.com/office/powerpoint/2010/main" val="2568085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3D10CC-A268-4B8F-AD56-D0877EC8E8FC}"/>
              </a:ext>
            </a:extLst>
          </p:cNvPr>
          <p:cNvPicPr>
            <a:picLocks noChangeAspect="1"/>
          </p:cNvPicPr>
          <p:nvPr/>
        </p:nvPicPr>
        <p:blipFill>
          <a:blip r:embed="rId2"/>
          <a:stretch>
            <a:fillRect/>
          </a:stretch>
        </p:blipFill>
        <p:spPr>
          <a:xfrm>
            <a:off x="371509" y="709258"/>
            <a:ext cx="8400981" cy="4314297"/>
          </a:xfrm>
          <a:prstGeom prst="rect">
            <a:avLst/>
          </a:prstGeom>
        </p:spPr>
      </p:pic>
      <p:sp>
        <p:nvSpPr>
          <p:cNvPr id="2" name="スライド番号プレースホルダー 1">
            <a:extLst>
              <a:ext uri="{FF2B5EF4-FFF2-40B4-BE49-F238E27FC236}">
                <a16:creationId xmlns:a16="http://schemas.microsoft.com/office/drawing/2014/main" id="{0BC9E2CF-5DA8-4876-BE5F-706193180C23}"/>
              </a:ext>
            </a:extLst>
          </p:cNvPr>
          <p:cNvSpPr>
            <a:spLocks noGrp="1"/>
          </p:cNvSpPr>
          <p:nvPr>
            <p:ph type="sldNum" sz="quarter" idx="12"/>
          </p:nvPr>
        </p:nvSpPr>
        <p:spPr/>
        <p:txBody>
          <a:bodyPr/>
          <a:lstStyle/>
          <a:p>
            <a:fld id="{D1FC0ACD-D8B3-4FE0-AFA6-D8BEB04084A7}" type="slidenum">
              <a:rPr kumimoji="1" lang="ja-JP" altLang="en-US" smtClean="0"/>
              <a:t>45</a:t>
            </a:fld>
            <a:endParaRPr kumimoji="1" lang="ja-JP" altLang="en-US"/>
          </a:p>
        </p:txBody>
      </p:sp>
    </p:spTree>
    <p:extLst>
      <p:ext uri="{BB962C8B-B14F-4D97-AF65-F5344CB8AC3E}">
        <p14:creationId xmlns:p14="http://schemas.microsoft.com/office/powerpoint/2010/main" val="747476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364D91E-821C-4929-A2E1-F924D7890955}"/>
              </a:ext>
            </a:extLst>
          </p:cNvPr>
          <p:cNvPicPr>
            <a:picLocks noChangeAspect="1"/>
          </p:cNvPicPr>
          <p:nvPr/>
        </p:nvPicPr>
        <p:blipFill>
          <a:blip r:embed="rId2"/>
          <a:stretch>
            <a:fillRect/>
          </a:stretch>
        </p:blipFill>
        <p:spPr>
          <a:xfrm>
            <a:off x="518406" y="635885"/>
            <a:ext cx="8196616" cy="4913866"/>
          </a:xfrm>
          <a:prstGeom prst="rect">
            <a:avLst/>
          </a:prstGeom>
        </p:spPr>
      </p:pic>
      <p:sp>
        <p:nvSpPr>
          <p:cNvPr id="2" name="スライド番号プレースホルダー 1">
            <a:extLst>
              <a:ext uri="{FF2B5EF4-FFF2-40B4-BE49-F238E27FC236}">
                <a16:creationId xmlns:a16="http://schemas.microsoft.com/office/drawing/2014/main" id="{89135A12-925D-4871-86A8-029D1C16B9B6}"/>
              </a:ext>
            </a:extLst>
          </p:cNvPr>
          <p:cNvSpPr>
            <a:spLocks noGrp="1"/>
          </p:cNvSpPr>
          <p:nvPr>
            <p:ph type="sldNum" sz="quarter" idx="12"/>
          </p:nvPr>
        </p:nvSpPr>
        <p:spPr/>
        <p:txBody>
          <a:bodyPr/>
          <a:lstStyle/>
          <a:p>
            <a:fld id="{D1FC0ACD-D8B3-4FE0-AFA6-D8BEB04084A7}" type="slidenum">
              <a:rPr kumimoji="1" lang="ja-JP" altLang="en-US" smtClean="0"/>
              <a:t>46</a:t>
            </a:fld>
            <a:endParaRPr kumimoji="1" lang="ja-JP" altLang="en-US"/>
          </a:p>
        </p:txBody>
      </p:sp>
    </p:spTree>
    <p:extLst>
      <p:ext uri="{BB962C8B-B14F-4D97-AF65-F5344CB8AC3E}">
        <p14:creationId xmlns:p14="http://schemas.microsoft.com/office/powerpoint/2010/main" val="1333604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1291E0F-5E1B-4F70-93CF-01BCFFFA5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2" y="1075941"/>
            <a:ext cx="8308623" cy="457193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3B2269F-065B-4337-8410-ECC1918326AB}"/>
              </a:ext>
            </a:extLst>
          </p:cNvPr>
          <p:cNvSpPr>
            <a:spLocks noGrp="1"/>
          </p:cNvSpPr>
          <p:nvPr>
            <p:ph type="sldNum" sz="quarter" idx="12"/>
          </p:nvPr>
        </p:nvSpPr>
        <p:spPr/>
        <p:txBody>
          <a:bodyPr/>
          <a:lstStyle/>
          <a:p>
            <a:fld id="{D1FC0ACD-D8B3-4FE0-AFA6-D8BEB04084A7}" type="slidenum">
              <a:rPr kumimoji="1" lang="ja-JP" altLang="en-US" smtClean="0"/>
              <a:t>47</a:t>
            </a:fld>
            <a:endParaRPr kumimoji="1" lang="ja-JP" altLang="en-US"/>
          </a:p>
        </p:txBody>
      </p:sp>
    </p:spTree>
    <p:extLst>
      <p:ext uri="{BB962C8B-B14F-4D97-AF65-F5344CB8AC3E}">
        <p14:creationId xmlns:p14="http://schemas.microsoft.com/office/powerpoint/2010/main" val="4053048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E28F0D-58D0-4887-B770-771B06D5D6EC}"/>
              </a:ext>
            </a:extLst>
          </p:cNvPr>
          <p:cNvPicPr>
            <a:picLocks noChangeAspect="1"/>
          </p:cNvPicPr>
          <p:nvPr/>
        </p:nvPicPr>
        <p:blipFill>
          <a:blip r:embed="rId2"/>
          <a:stretch>
            <a:fillRect/>
          </a:stretch>
        </p:blipFill>
        <p:spPr>
          <a:xfrm>
            <a:off x="334432" y="406400"/>
            <a:ext cx="8536273" cy="5565775"/>
          </a:xfrm>
          <a:prstGeom prst="rect">
            <a:avLst/>
          </a:prstGeom>
        </p:spPr>
      </p:pic>
      <p:sp>
        <p:nvSpPr>
          <p:cNvPr id="2" name="スライド番号プレースホルダー 1">
            <a:extLst>
              <a:ext uri="{FF2B5EF4-FFF2-40B4-BE49-F238E27FC236}">
                <a16:creationId xmlns:a16="http://schemas.microsoft.com/office/drawing/2014/main" id="{B2721C15-8BA6-4ADA-B239-0FD153341BD0}"/>
              </a:ext>
            </a:extLst>
          </p:cNvPr>
          <p:cNvSpPr>
            <a:spLocks noGrp="1"/>
          </p:cNvSpPr>
          <p:nvPr>
            <p:ph type="sldNum" sz="quarter" idx="12"/>
          </p:nvPr>
        </p:nvSpPr>
        <p:spPr/>
        <p:txBody>
          <a:bodyPr/>
          <a:lstStyle/>
          <a:p>
            <a:fld id="{D1FC0ACD-D8B3-4FE0-AFA6-D8BEB04084A7}" type="slidenum">
              <a:rPr kumimoji="1" lang="ja-JP" altLang="en-US" smtClean="0"/>
              <a:t>48</a:t>
            </a:fld>
            <a:endParaRPr kumimoji="1" lang="ja-JP" altLang="en-US"/>
          </a:p>
        </p:txBody>
      </p:sp>
    </p:spTree>
    <p:extLst>
      <p:ext uri="{BB962C8B-B14F-4D97-AF65-F5344CB8AC3E}">
        <p14:creationId xmlns:p14="http://schemas.microsoft.com/office/powerpoint/2010/main" val="1304199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8163A2C-E73B-4751-B319-76D1CEF513DE}"/>
              </a:ext>
            </a:extLst>
          </p:cNvPr>
          <p:cNvPicPr>
            <a:picLocks noChangeAspect="1"/>
          </p:cNvPicPr>
          <p:nvPr/>
        </p:nvPicPr>
        <p:blipFill>
          <a:blip r:embed="rId2"/>
          <a:stretch>
            <a:fillRect/>
          </a:stretch>
        </p:blipFill>
        <p:spPr>
          <a:xfrm>
            <a:off x="161735" y="643467"/>
            <a:ext cx="8820529" cy="4888089"/>
          </a:xfrm>
          <a:prstGeom prst="rect">
            <a:avLst/>
          </a:prstGeom>
        </p:spPr>
      </p:pic>
      <p:sp>
        <p:nvSpPr>
          <p:cNvPr id="2" name="スライド番号プレースホルダー 1">
            <a:extLst>
              <a:ext uri="{FF2B5EF4-FFF2-40B4-BE49-F238E27FC236}">
                <a16:creationId xmlns:a16="http://schemas.microsoft.com/office/drawing/2014/main" id="{E0E61484-859C-4452-8797-2377B9C37FFD}"/>
              </a:ext>
            </a:extLst>
          </p:cNvPr>
          <p:cNvSpPr>
            <a:spLocks noGrp="1"/>
          </p:cNvSpPr>
          <p:nvPr>
            <p:ph type="sldNum" sz="quarter" idx="12"/>
          </p:nvPr>
        </p:nvSpPr>
        <p:spPr/>
        <p:txBody>
          <a:bodyPr/>
          <a:lstStyle/>
          <a:p>
            <a:fld id="{D1FC0ACD-D8B3-4FE0-AFA6-D8BEB04084A7}" type="slidenum">
              <a:rPr kumimoji="1" lang="ja-JP" altLang="en-US" smtClean="0"/>
              <a:t>49</a:t>
            </a:fld>
            <a:endParaRPr kumimoji="1" lang="ja-JP" altLang="en-US"/>
          </a:p>
        </p:txBody>
      </p:sp>
    </p:spTree>
    <p:extLst>
      <p:ext uri="{BB962C8B-B14F-4D97-AF65-F5344CB8AC3E}">
        <p14:creationId xmlns:p14="http://schemas.microsoft.com/office/powerpoint/2010/main" val="210199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世界地図">
            <a:extLst>
              <a:ext uri="{FF2B5EF4-FFF2-40B4-BE49-F238E27FC236}">
                <a16:creationId xmlns:a16="http://schemas.microsoft.com/office/drawing/2014/main" id="{123F7B7D-5458-43B2-A9C6-E5A205F9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121"/>
            <a:ext cx="9376689" cy="5175445"/>
          </a:xfrm>
          <a:prstGeom prst="rect">
            <a:avLst/>
          </a:prstGeom>
          <a:noFill/>
          <a:extLst>
            <a:ext uri="{909E8E84-426E-40DD-AFC4-6F175D3DCCD1}">
              <a14:hiddenFill xmlns:a14="http://schemas.microsoft.com/office/drawing/2010/main">
                <a:solidFill>
                  <a:srgbClr val="FFFFFF"/>
                </a:solidFill>
              </a14:hiddenFill>
            </a:ext>
          </a:extLst>
        </p:spPr>
      </p:pic>
      <p:sp>
        <p:nvSpPr>
          <p:cNvPr id="5" name="楕円 4">
            <a:extLst>
              <a:ext uri="{FF2B5EF4-FFF2-40B4-BE49-F238E27FC236}">
                <a16:creationId xmlns:a16="http://schemas.microsoft.com/office/drawing/2014/main" id="{3DB5270A-E0DD-4616-905F-1A1525F48AEA}"/>
              </a:ext>
            </a:extLst>
          </p:cNvPr>
          <p:cNvSpPr/>
          <p:nvPr/>
        </p:nvSpPr>
        <p:spPr>
          <a:xfrm>
            <a:off x="-318052" y="-530088"/>
            <a:ext cx="10084904" cy="7388087"/>
          </a:xfrm>
          <a:prstGeom prst="ellipse">
            <a:avLst/>
          </a:prstGeom>
          <a:solidFill>
            <a:srgbClr val="FFFF00">
              <a:alpha val="23922"/>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楕円 1">
            <a:extLst>
              <a:ext uri="{FF2B5EF4-FFF2-40B4-BE49-F238E27FC236}">
                <a16:creationId xmlns:a16="http://schemas.microsoft.com/office/drawing/2014/main" id="{E0642ACC-0B31-40CD-AB14-598950A0A286}"/>
              </a:ext>
            </a:extLst>
          </p:cNvPr>
          <p:cNvSpPr/>
          <p:nvPr/>
        </p:nvSpPr>
        <p:spPr>
          <a:xfrm>
            <a:off x="3491172" y="2716695"/>
            <a:ext cx="1232452" cy="1099931"/>
          </a:xfrm>
          <a:prstGeom prst="ellipse">
            <a:avLst/>
          </a:prstGeom>
          <a:solidFill>
            <a:srgbClr val="FF0066">
              <a:alpha val="54902"/>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楕円 3">
            <a:extLst>
              <a:ext uri="{FF2B5EF4-FFF2-40B4-BE49-F238E27FC236}">
                <a16:creationId xmlns:a16="http://schemas.microsoft.com/office/drawing/2014/main" id="{C077E9D8-4675-4125-A787-B6C7491CAB0A}"/>
              </a:ext>
            </a:extLst>
          </p:cNvPr>
          <p:cNvSpPr/>
          <p:nvPr/>
        </p:nvSpPr>
        <p:spPr>
          <a:xfrm>
            <a:off x="5433391" y="1285462"/>
            <a:ext cx="3233531" cy="2743200"/>
          </a:xfrm>
          <a:prstGeom prst="ellipse">
            <a:avLst/>
          </a:prstGeom>
          <a:solidFill>
            <a:srgbClr val="FFFF00">
              <a:alpha val="5411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楕円 2">
            <a:extLst>
              <a:ext uri="{FF2B5EF4-FFF2-40B4-BE49-F238E27FC236}">
                <a16:creationId xmlns:a16="http://schemas.microsoft.com/office/drawing/2014/main" id="{0A6E7233-FC64-4838-BF58-B9D6D8CAD0A3}"/>
              </a:ext>
            </a:extLst>
          </p:cNvPr>
          <p:cNvSpPr/>
          <p:nvPr/>
        </p:nvSpPr>
        <p:spPr>
          <a:xfrm>
            <a:off x="-463826" y="-649357"/>
            <a:ext cx="10389704" cy="7620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7BFDDEDA-69AC-423D-9A10-82427E831E39}"/>
              </a:ext>
            </a:extLst>
          </p:cNvPr>
          <p:cNvSpPr/>
          <p:nvPr/>
        </p:nvSpPr>
        <p:spPr>
          <a:xfrm>
            <a:off x="410817" y="2173357"/>
            <a:ext cx="569844" cy="543338"/>
          </a:xfrm>
          <a:prstGeom prst="ellipse">
            <a:avLst/>
          </a:prstGeom>
          <a:solidFill>
            <a:srgbClr val="00B050">
              <a:alpha val="5411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スライド番号プレースホルダー 6">
            <a:extLst>
              <a:ext uri="{FF2B5EF4-FFF2-40B4-BE49-F238E27FC236}">
                <a16:creationId xmlns:a16="http://schemas.microsoft.com/office/drawing/2014/main" id="{DF7EE623-6CAB-41CD-A7C7-0A740D5DFC64}"/>
              </a:ext>
            </a:extLst>
          </p:cNvPr>
          <p:cNvSpPr>
            <a:spLocks noGrp="1"/>
          </p:cNvSpPr>
          <p:nvPr>
            <p:ph type="sldNum" sz="quarter" idx="12"/>
          </p:nvPr>
        </p:nvSpPr>
        <p:spPr/>
        <p:txBody>
          <a:bodyPr/>
          <a:lstStyle/>
          <a:p>
            <a:fld id="{D1FC0ACD-D8B3-4FE0-AFA6-D8BEB04084A7}" type="slidenum">
              <a:rPr kumimoji="1" lang="ja-JP" altLang="en-US" smtClean="0"/>
              <a:t>5</a:t>
            </a:fld>
            <a:endParaRPr kumimoji="1" lang="ja-JP" altLang="en-US"/>
          </a:p>
        </p:txBody>
      </p:sp>
    </p:spTree>
    <p:extLst>
      <p:ext uri="{BB962C8B-B14F-4D97-AF65-F5344CB8AC3E}">
        <p14:creationId xmlns:p14="http://schemas.microsoft.com/office/powerpoint/2010/main" val="3536202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4A2EC-A04E-4B78-B303-38C736E11B5A}"/>
              </a:ext>
            </a:extLst>
          </p:cNvPr>
          <p:cNvPicPr>
            <a:picLocks noChangeAspect="1"/>
          </p:cNvPicPr>
          <p:nvPr/>
        </p:nvPicPr>
        <p:blipFill>
          <a:blip r:embed="rId2"/>
          <a:stretch>
            <a:fillRect/>
          </a:stretch>
        </p:blipFill>
        <p:spPr>
          <a:xfrm>
            <a:off x="345732" y="338667"/>
            <a:ext cx="8452535" cy="1938161"/>
          </a:xfrm>
          <a:prstGeom prst="rect">
            <a:avLst/>
          </a:prstGeom>
        </p:spPr>
      </p:pic>
      <p:pic>
        <p:nvPicPr>
          <p:cNvPr id="5" name="図 4">
            <a:extLst>
              <a:ext uri="{FF2B5EF4-FFF2-40B4-BE49-F238E27FC236}">
                <a16:creationId xmlns:a16="http://schemas.microsoft.com/office/drawing/2014/main" id="{143286C5-6827-49A7-9732-D29AD0EB9251}"/>
              </a:ext>
            </a:extLst>
          </p:cNvPr>
          <p:cNvPicPr>
            <a:picLocks noChangeAspect="1"/>
          </p:cNvPicPr>
          <p:nvPr/>
        </p:nvPicPr>
        <p:blipFill>
          <a:blip r:embed="rId3"/>
          <a:stretch>
            <a:fillRect/>
          </a:stretch>
        </p:blipFill>
        <p:spPr>
          <a:xfrm>
            <a:off x="486671" y="2276828"/>
            <a:ext cx="8217062" cy="4323117"/>
          </a:xfrm>
          <a:prstGeom prst="rect">
            <a:avLst/>
          </a:prstGeom>
        </p:spPr>
      </p:pic>
      <p:sp>
        <p:nvSpPr>
          <p:cNvPr id="2" name="スライド番号プレースホルダー 1">
            <a:extLst>
              <a:ext uri="{FF2B5EF4-FFF2-40B4-BE49-F238E27FC236}">
                <a16:creationId xmlns:a16="http://schemas.microsoft.com/office/drawing/2014/main" id="{C5E993C1-8332-4185-9733-4B3B10AC873E}"/>
              </a:ext>
            </a:extLst>
          </p:cNvPr>
          <p:cNvSpPr>
            <a:spLocks noGrp="1"/>
          </p:cNvSpPr>
          <p:nvPr>
            <p:ph type="sldNum" sz="quarter" idx="12"/>
          </p:nvPr>
        </p:nvSpPr>
        <p:spPr/>
        <p:txBody>
          <a:bodyPr/>
          <a:lstStyle/>
          <a:p>
            <a:fld id="{D1FC0ACD-D8B3-4FE0-AFA6-D8BEB04084A7}" type="slidenum">
              <a:rPr kumimoji="1" lang="ja-JP" altLang="en-US" smtClean="0"/>
              <a:t>50</a:t>
            </a:fld>
            <a:endParaRPr kumimoji="1" lang="ja-JP" altLang="en-US"/>
          </a:p>
        </p:txBody>
      </p:sp>
    </p:spTree>
    <p:extLst>
      <p:ext uri="{BB962C8B-B14F-4D97-AF65-F5344CB8AC3E}">
        <p14:creationId xmlns:p14="http://schemas.microsoft.com/office/powerpoint/2010/main" val="3230017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9995A7-CFD7-41C0-82FA-F9EE492B48DC}"/>
              </a:ext>
            </a:extLst>
          </p:cNvPr>
          <p:cNvPicPr>
            <a:picLocks noChangeAspect="1"/>
          </p:cNvPicPr>
          <p:nvPr/>
        </p:nvPicPr>
        <p:blipFill>
          <a:blip r:embed="rId2"/>
          <a:stretch>
            <a:fillRect/>
          </a:stretch>
        </p:blipFill>
        <p:spPr>
          <a:xfrm>
            <a:off x="423686" y="810124"/>
            <a:ext cx="8234892" cy="4913344"/>
          </a:xfrm>
          <a:prstGeom prst="rect">
            <a:avLst/>
          </a:prstGeom>
        </p:spPr>
      </p:pic>
      <p:sp>
        <p:nvSpPr>
          <p:cNvPr id="2" name="スライド番号プレースホルダー 1">
            <a:extLst>
              <a:ext uri="{FF2B5EF4-FFF2-40B4-BE49-F238E27FC236}">
                <a16:creationId xmlns:a16="http://schemas.microsoft.com/office/drawing/2014/main" id="{EDBBA46F-D9E9-463B-8932-D09038A074E1}"/>
              </a:ext>
            </a:extLst>
          </p:cNvPr>
          <p:cNvSpPr>
            <a:spLocks noGrp="1"/>
          </p:cNvSpPr>
          <p:nvPr>
            <p:ph type="sldNum" sz="quarter" idx="12"/>
          </p:nvPr>
        </p:nvSpPr>
        <p:spPr/>
        <p:txBody>
          <a:bodyPr/>
          <a:lstStyle/>
          <a:p>
            <a:fld id="{D1FC0ACD-D8B3-4FE0-AFA6-D8BEB04084A7}" type="slidenum">
              <a:rPr kumimoji="1" lang="ja-JP" altLang="en-US" smtClean="0"/>
              <a:t>51</a:t>
            </a:fld>
            <a:endParaRPr kumimoji="1" lang="ja-JP" altLang="en-US"/>
          </a:p>
        </p:txBody>
      </p:sp>
    </p:spTree>
    <p:extLst>
      <p:ext uri="{BB962C8B-B14F-4D97-AF65-F5344CB8AC3E}">
        <p14:creationId xmlns:p14="http://schemas.microsoft.com/office/powerpoint/2010/main" val="3106448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5C836D-EE47-47F3-B8F5-8646330C6FC2}"/>
              </a:ext>
            </a:extLst>
          </p:cNvPr>
          <p:cNvPicPr>
            <a:picLocks noChangeAspect="1"/>
          </p:cNvPicPr>
          <p:nvPr/>
        </p:nvPicPr>
        <p:blipFill>
          <a:blip r:embed="rId2"/>
          <a:stretch>
            <a:fillRect/>
          </a:stretch>
        </p:blipFill>
        <p:spPr>
          <a:xfrm>
            <a:off x="397377" y="1241779"/>
            <a:ext cx="8424658" cy="4413954"/>
          </a:xfrm>
          <a:prstGeom prst="rect">
            <a:avLst/>
          </a:prstGeom>
        </p:spPr>
      </p:pic>
      <p:sp>
        <p:nvSpPr>
          <p:cNvPr id="2" name="スライド番号プレースホルダー 1">
            <a:extLst>
              <a:ext uri="{FF2B5EF4-FFF2-40B4-BE49-F238E27FC236}">
                <a16:creationId xmlns:a16="http://schemas.microsoft.com/office/drawing/2014/main" id="{7842AB11-8178-4BA4-8233-DEBA748AD2CA}"/>
              </a:ext>
            </a:extLst>
          </p:cNvPr>
          <p:cNvSpPr>
            <a:spLocks noGrp="1"/>
          </p:cNvSpPr>
          <p:nvPr>
            <p:ph type="sldNum" sz="quarter" idx="12"/>
          </p:nvPr>
        </p:nvSpPr>
        <p:spPr/>
        <p:txBody>
          <a:bodyPr/>
          <a:lstStyle/>
          <a:p>
            <a:fld id="{D1FC0ACD-D8B3-4FE0-AFA6-D8BEB04084A7}" type="slidenum">
              <a:rPr kumimoji="1" lang="ja-JP" altLang="en-US" smtClean="0"/>
              <a:t>52</a:t>
            </a:fld>
            <a:endParaRPr kumimoji="1" lang="ja-JP" altLang="en-US"/>
          </a:p>
        </p:txBody>
      </p:sp>
    </p:spTree>
    <p:extLst>
      <p:ext uri="{BB962C8B-B14F-4D97-AF65-F5344CB8AC3E}">
        <p14:creationId xmlns:p14="http://schemas.microsoft.com/office/powerpoint/2010/main" val="49701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04C6CA-1FB0-44D5-B373-F6373C8E7C44}"/>
              </a:ext>
            </a:extLst>
          </p:cNvPr>
          <p:cNvPicPr>
            <a:picLocks noChangeAspect="1"/>
          </p:cNvPicPr>
          <p:nvPr/>
        </p:nvPicPr>
        <p:blipFill>
          <a:blip r:embed="rId2"/>
          <a:stretch>
            <a:fillRect/>
          </a:stretch>
        </p:blipFill>
        <p:spPr>
          <a:xfrm>
            <a:off x="433387" y="2343150"/>
            <a:ext cx="8277225" cy="2171700"/>
          </a:xfrm>
          <a:prstGeom prst="rect">
            <a:avLst/>
          </a:prstGeom>
        </p:spPr>
      </p:pic>
      <p:sp>
        <p:nvSpPr>
          <p:cNvPr id="2" name="スライド番号プレースホルダー 1">
            <a:extLst>
              <a:ext uri="{FF2B5EF4-FFF2-40B4-BE49-F238E27FC236}">
                <a16:creationId xmlns:a16="http://schemas.microsoft.com/office/drawing/2014/main" id="{BCDF5D07-8497-4C91-A74B-3A484D6DD61A}"/>
              </a:ext>
            </a:extLst>
          </p:cNvPr>
          <p:cNvSpPr>
            <a:spLocks noGrp="1"/>
          </p:cNvSpPr>
          <p:nvPr>
            <p:ph type="sldNum" sz="quarter" idx="12"/>
          </p:nvPr>
        </p:nvSpPr>
        <p:spPr/>
        <p:txBody>
          <a:bodyPr/>
          <a:lstStyle/>
          <a:p>
            <a:fld id="{D1FC0ACD-D8B3-4FE0-AFA6-D8BEB04084A7}" type="slidenum">
              <a:rPr kumimoji="1" lang="ja-JP" altLang="en-US" smtClean="0"/>
              <a:t>53</a:t>
            </a:fld>
            <a:endParaRPr kumimoji="1" lang="ja-JP" altLang="en-US"/>
          </a:p>
        </p:txBody>
      </p:sp>
    </p:spTree>
    <p:extLst>
      <p:ext uri="{BB962C8B-B14F-4D97-AF65-F5344CB8AC3E}">
        <p14:creationId xmlns:p14="http://schemas.microsoft.com/office/powerpoint/2010/main" val="3030524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185FC7A-B0EC-4AD2-9ABA-5C52122D8E8C}"/>
              </a:ext>
            </a:extLst>
          </p:cNvPr>
          <p:cNvPicPr>
            <a:picLocks noChangeAspect="1"/>
          </p:cNvPicPr>
          <p:nvPr/>
        </p:nvPicPr>
        <p:blipFill>
          <a:blip r:embed="rId2"/>
          <a:stretch>
            <a:fillRect/>
          </a:stretch>
        </p:blipFill>
        <p:spPr>
          <a:xfrm>
            <a:off x="114300" y="1324003"/>
            <a:ext cx="9144000" cy="4209994"/>
          </a:xfrm>
          <a:prstGeom prst="rect">
            <a:avLst/>
          </a:prstGeom>
        </p:spPr>
      </p:pic>
      <p:sp>
        <p:nvSpPr>
          <p:cNvPr id="2" name="スライド番号プレースホルダー 1">
            <a:extLst>
              <a:ext uri="{FF2B5EF4-FFF2-40B4-BE49-F238E27FC236}">
                <a16:creationId xmlns:a16="http://schemas.microsoft.com/office/drawing/2014/main" id="{8A8C2D9D-3C00-458A-94B0-A44ED3F44344}"/>
              </a:ext>
            </a:extLst>
          </p:cNvPr>
          <p:cNvSpPr>
            <a:spLocks noGrp="1"/>
          </p:cNvSpPr>
          <p:nvPr>
            <p:ph type="sldNum" sz="quarter" idx="12"/>
          </p:nvPr>
        </p:nvSpPr>
        <p:spPr/>
        <p:txBody>
          <a:bodyPr/>
          <a:lstStyle/>
          <a:p>
            <a:fld id="{D1FC0ACD-D8B3-4FE0-AFA6-D8BEB04084A7}" type="slidenum">
              <a:rPr kumimoji="1" lang="ja-JP" altLang="en-US" smtClean="0"/>
              <a:t>54</a:t>
            </a:fld>
            <a:endParaRPr kumimoji="1" lang="ja-JP" altLang="en-US"/>
          </a:p>
        </p:txBody>
      </p:sp>
    </p:spTree>
    <p:extLst>
      <p:ext uri="{BB962C8B-B14F-4D97-AF65-F5344CB8AC3E}">
        <p14:creationId xmlns:p14="http://schemas.microsoft.com/office/powerpoint/2010/main" val="175083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49" y="365126"/>
            <a:ext cx="8323439" cy="1779763"/>
          </a:xfrm>
        </p:spPr>
        <p:txBody>
          <a:bodyPr>
            <a:normAutofit/>
          </a:bodyPr>
          <a:lstStyle/>
          <a:p>
            <a:pPr>
              <a:lnSpc>
                <a:spcPct val="100000"/>
              </a:lnSpc>
            </a:pPr>
            <a:r>
              <a:rPr lang="ja-JP" altLang="en-US"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中国をたたけば</a:t>
            </a:r>
            <a:endPar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49" y="2144889"/>
            <a:ext cx="8515350" cy="4902553"/>
          </a:xfrm>
        </p:spPr>
        <p:txBody>
          <a:bodyPr>
            <a:normAutofit/>
          </a:bodyPr>
          <a:lstStyle/>
          <a:p>
            <a:pPr>
              <a:lnSpc>
                <a:spcPct val="150000"/>
              </a:lnSpc>
            </a:pPr>
            <a:r>
              <a:rPr lang="ja-JP" altLang="en-US" sz="3600" dirty="0">
                <a:latin typeface="BIZ UDPゴシック" panose="020B0400000000000000" pitchFamily="50" charset="-128"/>
                <a:ea typeface="BIZ UDPゴシック" panose="020B0400000000000000" pitchFamily="50" charset="-128"/>
              </a:rPr>
              <a:t>中国がそれで反省するなら　日本製・アメリカ製監視カメラが売れる</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反省しなければ　日本側での検査項目・頻度が増える構図</a:t>
            </a:r>
            <a:endParaRPr kumimoji="1" lang="en-US" altLang="ja-JP" sz="3600" dirty="0">
              <a:latin typeface="BIZ UDPゴシック" panose="020B0400000000000000" pitchFamily="50" charset="-128"/>
              <a:ea typeface="BIZ UDPゴシック" panose="020B0400000000000000" pitchFamily="50" charset="-128"/>
            </a:endParaRPr>
          </a:p>
          <a:p>
            <a:pPr marL="0" indent="0">
              <a:lnSpc>
                <a:spcPct val="150000"/>
              </a:lnSpc>
              <a:buNone/>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D4053E0-6CDF-41FC-AE03-E4AAE747EC69}"/>
              </a:ext>
            </a:extLst>
          </p:cNvPr>
          <p:cNvSpPr>
            <a:spLocks noGrp="1"/>
          </p:cNvSpPr>
          <p:nvPr>
            <p:ph type="sldNum" sz="quarter" idx="12"/>
          </p:nvPr>
        </p:nvSpPr>
        <p:spPr/>
        <p:txBody>
          <a:bodyPr/>
          <a:lstStyle/>
          <a:p>
            <a:fld id="{D1FC0ACD-D8B3-4FE0-AFA6-D8BEB04084A7}" type="slidenum">
              <a:rPr kumimoji="1" lang="ja-JP" altLang="en-US" smtClean="0"/>
              <a:t>55</a:t>
            </a:fld>
            <a:endParaRPr kumimoji="1" lang="ja-JP" altLang="en-US"/>
          </a:p>
        </p:txBody>
      </p:sp>
    </p:spTree>
    <p:extLst>
      <p:ext uri="{BB962C8B-B14F-4D97-AF65-F5344CB8AC3E}">
        <p14:creationId xmlns:p14="http://schemas.microsoft.com/office/powerpoint/2010/main" val="3040157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91817261-327C-4ADF-806F-F3159B781FDA}"/>
              </a:ext>
            </a:extLst>
          </p:cNvPr>
          <p:cNvCxnSpPr/>
          <p:nvPr/>
        </p:nvCxnSpPr>
        <p:spPr>
          <a:xfrm>
            <a:off x="4572000" y="0"/>
            <a:ext cx="0"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B759C024-B5DF-43D2-8AF3-A0971F444F67}"/>
              </a:ext>
            </a:extLst>
          </p:cNvPr>
          <p:cNvSpPr txBox="1"/>
          <p:nvPr/>
        </p:nvSpPr>
        <p:spPr>
          <a:xfrm>
            <a:off x="917956" y="320477"/>
            <a:ext cx="2954655" cy="369332"/>
          </a:xfrm>
          <a:prstGeom prst="rect">
            <a:avLst/>
          </a:prstGeom>
          <a:solidFill>
            <a:srgbClr val="FF66FF"/>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開放政策：市場経済の推進</a:t>
            </a:r>
          </a:p>
        </p:txBody>
      </p:sp>
      <p:sp>
        <p:nvSpPr>
          <p:cNvPr id="5" name="テキスト ボックス 4">
            <a:extLst>
              <a:ext uri="{FF2B5EF4-FFF2-40B4-BE49-F238E27FC236}">
                <a16:creationId xmlns:a16="http://schemas.microsoft.com/office/drawing/2014/main" id="{BDBB0DFE-1C73-4FD8-84CE-9E822BBA4626}"/>
              </a:ext>
            </a:extLst>
          </p:cNvPr>
          <p:cNvSpPr txBox="1"/>
          <p:nvPr/>
        </p:nvSpPr>
        <p:spPr>
          <a:xfrm>
            <a:off x="5125622" y="789672"/>
            <a:ext cx="2496196" cy="369332"/>
          </a:xfrm>
          <a:prstGeom prst="rect">
            <a:avLst/>
          </a:prstGeom>
          <a:solidFill>
            <a:srgbClr val="FFFF00"/>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失われた</a:t>
            </a:r>
            <a:r>
              <a:rPr kumimoji="1" lang="en-US" altLang="ja-JP" dirty="0"/>
              <a:t>20</a:t>
            </a:r>
            <a:r>
              <a:rPr kumimoji="1" lang="ja-JP" altLang="en-US" dirty="0"/>
              <a:t>年の始まり</a:t>
            </a:r>
          </a:p>
        </p:txBody>
      </p:sp>
      <p:sp>
        <p:nvSpPr>
          <p:cNvPr id="6" name="テキスト ボックス 5">
            <a:extLst>
              <a:ext uri="{FF2B5EF4-FFF2-40B4-BE49-F238E27FC236}">
                <a16:creationId xmlns:a16="http://schemas.microsoft.com/office/drawing/2014/main" id="{DD283BF6-3C09-48AB-9E39-E57414A9A327}"/>
              </a:ext>
            </a:extLst>
          </p:cNvPr>
          <p:cNvSpPr txBox="1"/>
          <p:nvPr/>
        </p:nvSpPr>
        <p:spPr>
          <a:xfrm>
            <a:off x="5141709" y="1261860"/>
            <a:ext cx="3163045" cy="646331"/>
          </a:xfrm>
          <a:prstGeom prst="rect">
            <a:avLst/>
          </a:prstGeom>
          <a:solidFill>
            <a:srgbClr val="FFFF00"/>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価格破壊は食品でも　</a:t>
            </a:r>
            <a:endParaRPr kumimoji="1" lang="en-US" altLang="ja-JP" dirty="0"/>
          </a:p>
          <a:p>
            <a:r>
              <a:rPr kumimoji="1" lang="ja-JP" altLang="en-US" dirty="0"/>
              <a:t>　　→　安価な中国製品指向</a:t>
            </a:r>
          </a:p>
        </p:txBody>
      </p:sp>
      <p:sp>
        <p:nvSpPr>
          <p:cNvPr id="7" name="テキスト ボックス 6">
            <a:extLst>
              <a:ext uri="{FF2B5EF4-FFF2-40B4-BE49-F238E27FC236}">
                <a16:creationId xmlns:a16="http://schemas.microsoft.com/office/drawing/2014/main" id="{9A6126FA-9DAF-4950-8A7A-DA67C63C6689}"/>
              </a:ext>
            </a:extLst>
          </p:cNvPr>
          <p:cNvSpPr txBox="1"/>
          <p:nvPr/>
        </p:nvSpPr>
        <p:spPr>
          <a:xfrm>
            <a:off x="917956" y="2299829"/>
            <a:ext cx="2723823" cy="646331"/>
          </a:xfrm>
          <a:prstGeom prst="rect">
            <a:avLst/>
          </a:prstGeom>
          <a:solidFill>
            <a:srgbClr val="FF66FF"/>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農薬問題　</a:t>
            </a:r>
            <a:endParaRPr kumimoji="1" lang="en-US" altLang="ja-JP" dirty="0"/>
          </a:p>
          <a:p>
            <a:r>
              <a:rPr kumimoji="1" lang="ja-JP" altLang="en-US" dirty="0"/>
              <a:t>　とその後の厳粛な対応</a:t>
            </a:r>
          </a:p>
        </p:txBody>
      </p:sp>
      <p:pic>
        <p:nvPicPr>
          <p:cNvPr id="8" name="Picture 2" descr="どうする日本！ チャイナフリーWeb素材">
            <a:extLst>
              <a:ext uri="{FF2B5EF4-FFF2-40B4-BE49-F238E27FC236}">
                <a16:creationId xmlns:a16="http://schemas.microsoft.com/office/drawing/2014/main" id="{8B118A72-2B49-49A4-9EDE-7B081ABB7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8380" y="3727830"/>
            <a:ext cx="962100" cy="962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y American', right? Not so fast | Agweek">
            <a:extLst>
              <a:ext uri="{FF2B5EF4-FFF2-40B4-BE49-F238E27FC236}">
                <a16:creationId xmlns:a16="http://schemas.microsoft.com/office/drawing/2014/main" id="{BEF2CBB5-15AB-4755-B17A-1DC0E59C3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364" y="2864187"/>
            <a:ext cx="947101" cy="590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duct Compliance, U.S. Government Regulations, and Trade Agreements –  Dave's Door Opening">
            <a:extLst>
              <a:ext uri="{FF2B5EF4-FFF2-40B4-BE49-F238E27FC236}">
                <a16:creationId xmlns:a16="http://schemas.microsoft.com/office/drawing/2014/main" id="{DC518A61-D71E-487D-AC95-AB3C44905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964" y="3702519"/>
            <a:ext cx="962101" cy="96639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2ADB32E0-F18B-4CA5-9103-D05C5F223308}"/>
              </a:ext>
            </a:extLst>
          </p:cNvPr>
          <p:cNvSpPr txBox="1"/>
          <p:nvPr/>
        </p:nvSpPr>
        <p:spPr>
          <a:xfrm>
            <a:off x="917956" y="3989950"/>
            <a:ext cx="3416320" cy="923330"/>
          </a:xfrm>
          <a:prstGeom prst="rect">
            <a:avLst/>
          </a:prstGeom>
          <a:solidFill>
            <a:srgbClr val="FF66FF"/>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天洋食品事件　</a:t>
            </a:r>
            <a:endParaRPr kumimoji="1" lang="en-US" altLang="ja-JP" dirty="0"/>
          </a:p>
          <a:p>
            <a:r>
              <a:rPr kumimoji="1" lang="ja-JP" altLang="en-US" dirty="0"/>
              <a:t>　と　その後の政府</a:t>
            </a:r>
            <a:endParaRPr kumimoji="1" lang="en-US" altLang="ja-JP" dirty="0"/>
          </a:p>
          <a:p>
            <a:r>
              <a:rPr kumimoji="1" lang="ja-JP" altLang="en-US" dirty="0"/>
              <a:t>　スポークスマンの不適切発言</a:t>
            </a:r>
            <a:endParaRPr kumimoji="1" lang="en-US" altLang="ja-JP" dirty="0"/>
          </a:p>
        </p:txBody>
      </p:sp>
      <p:sp>
        <p:nvSpPr>
          <p:cNvPr id="12" name="テキスト ボックス 11">
            <a:extLst>
              <a:ext uri="{FF2B5EF4-FFF2-40B4-BE49-F238E27FC236}">
                <a16:creationId xmlns:a16="http://schemas.microsoft.com/office/drawing/2014/main" id="{7E8DD2F2-67C3-4954-80A1-FDBDBAD0C8EB}"/>
              </a:ext>
            </a:extLst>
          </p:cNvPr>
          <p:cNvSpPr txBox="1"/>
          <p:nvPr/>
        </p:nvSpPr>
        <p:spPr>
          <a:xfrm>
            <a:off x="5180391" y="5512849"/>
            <a:ext cx="2031325" cy="369332"/>
          </a:xfrm>
          <a:prstGeom prst="rect">
            <a:avLst/>
          </a:prstGeom>
          <a:solidFill>
            <a:srgbClr val="FFFF00"/>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アクリフーズ事件</a:t>
            </a:r>
            <a:endParaRPr kumimoji="1" lang="en-US" altLang="ja-JP" dirty="0"/>
          </a:p>
        </p:txBody>
      </p:sp>
      <p:cxnSp>
        <p:nvCxnSpPr>
          <p:cNvPr id="10" name="直線矢印コネクタ 9">
            <a:extLst>
              <a:ext uri="{FF2B5EF4-FFF2-40B4-BE49-F238E27FC236}">
                <a16:creationId xmlns:a16="http://schemas.microsoft.com/office/drawing/2014/main" id="{BD08E1FF-6401-40AC-A8BE-26E620861333}"/>
              </a:ext>
            </a:extLst>
          </p:cNvPr>
          <p:cNvCxnSpPr/>
          <p:nvPr/>
        </p:nvCxnSpPr>
        <p:spPr>
          <a:xfrm>
            <a:off x="2085472" y="1261860"/>
            <a:ext cx="251861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B650F8D8-9C94-42E6-BB5D-C86E629DFC63}"/>
              </a:ext>
            </a:extLst>
          </p:cNvPr>
          <p:cNvCxnSpPr/>
          <p:nvPr/>
        </p:nvCxnSpPr>
        <p:spPr>
          <a:xfrm>
            <a:off x="2085472" y="3159322"/>
            <a:ext cx="251861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0ABC5CE4-07EA-4723-9691-7774CB03F3FA}"/>
              </a:ext>
            </a:extLst>
          </p:cNvPr>
          <p:cNvCxnSpPr>
            <a:cxnSpLocks/>
          </p:cNvCxnSpPr>
          <p:nvPr/>
        </p:nvCxnSpPr>
        <p:spPr>
          <a:xfrm flipH="1">
            <a:off x="3641779" y="5101389"/>
            <a:ext cx="9302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ED89747D-BA64-412D-A8FB-11DCD9DB1BD5}"/>
              </a:ext>
            </a:extLst>
          </p:cNvPr>
          <p:cNvCxnSpPr>
            <a:cxnSpLocks/>
          </p:cNvCxnSpPr>
          <p:nvPr/>
        </p:nvCxnSpPr>
        <p:spPr>
          <a:xfrm flipH="1">
            <a:off x="4572000" y="2077452"/>
            <a:ext cx="2486529" cy="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9CBD7B91-7216-441D-BA74-D0CA9CB8D49C}"/>
              </a:ext>
            </a:extLst>
          </p:cNvPr>
          <p:cNvCxnSpPr/>
          <p:nvPr/>
        </p:nvCxnSpPr>
        <p:spPr>
          <a:xfrm>
            <a:off x="4604083" y="3166370"/>
            <a:ext cx="2518611" cy="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フリーフォーム: 図形 19">
            <a:extLst>
              <a:ext uri="{FF2B5EF4-FFF2-40B4-BE49-F238E27FC236}">
                <a16:creationId xmlns:a16="http://schemas.microsoft.com/office/drawing/2014/main" id="{B85F7D10-9BD3-4EC2-A21F-CE83679351D2}"/>
              </a:ext>
            </a:extLst>
          </p:cNvPr>
          <p:cNvSpPr/>
          <p:nvPr/>
        </p:nvSpPr>
        <p:spPr>
          <a:xfrm>
            <a:off x="5942750" y="5293795"/>
            <a:ext cx="1179944" cy="917875"/>
          </a:xfrm>
          <a:custGeom>
            <a:avLst/>
            <a:gdLst>
              <a:gd name="connsiteX0" fmla="*/ 698682 w 703126"/>
              <a:gd name="connsiteY0" fmla="*/ 43631 h 1920558"/>
              <a:gd name="connsiteX1" fmla="*/ 538261 w 703126"/>
              <a:gd name="connsiteY1" fmla="*/ 27589 h 1920558"/>
              <a:gd name="connsiteX2" fmla="*/ 40955 w 703126"/>
              <a:gd name="connsiteY2" fmla="*/ 364473 h 1920558"/>
              <a:gd name="connsiteX3" fmla="*/ 698682 w 703126"/>
              <a:gd name="connsiteY3" fmla="*/ 909905 h 1920558"/>
              <a:gd name="connsiteX4" fmla="*/ 313671 w 703126"/>
              <a:gd name="connsiteY4" fmla="*/ 1278873 h 1920558"/>
              <a:gd name="connsiteX5" fmla="*/ 8871 w 703126"/>
              <a:gd name="connsiteY5" fmla="*/ 1615758 h 1920558"/>
              <a:gd name="connsiteX6" fmla="*/ 666597 w 703126"/>
              <a:gd name="connsiteY6" fmla="*/ 1920558 h 192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126" h="1920558">
                <a:moveTo>
                  <a:pt x="698682" y="43631"/>
                </a:moveTo>
                <a:cubicBezTo>
                  <a:pt x="673282" y="8873"/>
                  <a:pt x="647882" y="-25885"/>
                  <a:pt x="538261" y="27589"/>
                </a:cubicBezTo>
                <a:cubicBezTo>
                  <a:pt x="428640" y="81063"/>
                  <a:pt x="14218" y="217420"/>
                  <a:pt x="40955" y="364473"/>
                </a:cubicBezTo>
                <a:cubicBezTo>
                  <a:pt x="67692" y="511526"/>
                  <a:pt x="653229" y="757505"/>
                  <a:pt x="698682" y="909905"/>
                </a:cubicBezTo>
                <a:cubicBezTo>
                  <a:pt x="744135" y="1062305"/>
                  <a:pt x="428639" y="1161231"/>
                  <a:pt x="313671" y="1278873"/>
                </a:cubicBezTo>
                <a:cubicBezTo>
                  <a:pt x="198703" y="1396515"/>
                  <a:pt x="-49950" y="1508811"/>
                  <a:pt x="8871" y="1615758"/>
                </a:cubicBezTo>
                <a:cubicBezTo>
                  <a:pt x="67692" y="1722705"/>
                  <a:pt x="367144" y="1821631"/>
                  <a:pt x="666597" y="1920558"/>
                </a:cubicBezTo>
              </a:path>
            </a:pathLst>
          </a:cu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5" name="直線矢印コネクタ 24">
            <a:extLst>
              <a:ext uri="{FF2B5EF4-FFF2-40B4-BE49-F238E27FC236}">
                <a16:creationId xmlns:a16="http://schemas.microsoft.com/office/drawing/2014/main" id="{68F198B8-D756-45CA-B7F8-E2387EB44ACF}"/>
              </a:ext>
            </a:extLst>
          </p:cNvPr>
          <p:cNvCxnSpPr/>
          <p:nvPr/>
        </p:nvCxnSpPr>
        <p:spPr>
          <a:xfrm>
            <a:off x="4693105" y="5101389"/>
            <a:ext cx="2518611" cy="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B60FAED-9904-4D6D-8F05-661172E7C630}"/>
              </a:ext>
            </a:extLst>
          </p:cNvPr>
          <p:cNvSpPr txBox="1"/>
          <p:nvPr/>
        </p:nvSpPr>
        <p:spPr>
          <a:xfrm>
            <a:off x="7050745" y="5956120"/>
            <a:ext cx="568685" cy="646331"/>
          </a:xfrm>
          <a:prstGeom prst="rect">
            <a:avLst/>
          </a:prstGeom>
          <a:noFill/>
        </p:spPr>
        <p:txBody>
          <a:bodyPr wrap="square" rtlCol="0">
            <a:spAutoFit/>
          </a:bodyPr>
          <a:lstStyle/>
          <a:p>
            <a:r>
              <a:rPr kumimoji="1" lang="ja-JP" altLang="en-US" sz="3600" b="1" dirty="0">
                <a:solidFill>
                  <a:srgbClr val="FF0000"/>
                </a:solidFill>
              </a:rPr>
              <a:t>？</a:t>
            </a:r>
          </a:p>
        </p:txBody>
      </p:sp>
      <p:sp>
        <p:nvSpPr>
          <p:cNvPr id="28" name="テキスト ボックス 27">
            <a:extLst>
              <a:ext uri="{FF2B5EF4-FFF2-40B4-BE49-F238E27FC236}">
                <a16:creationId xmlns:a16="http://schemas.microsoft.com/office/drawing/2014/main" id="{CD87B9C3-08CC-48A2-9F7E-E2DC937956DE}"/>
              </a:ext>
            </a:extLst>
          </p:cNvPr>
          <p:cNvSpPr txBox="1"/>
          <p:nvPr/>
        </p:nvSpPr>
        <p:spPr>
          <a:xfrm>
            <a:off x="847865" y="5374575"/>
            <a:ext cx="3185487" cy="369332"/>
          </a:xfrm>
          <a:prstGeom prst="rect">
            <a:avLst/>
          </a:prstGeom>
          <a:solidFill>
            <a:srgbClr val="FF66FF"/>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日本市場の相対的価値の低下</a:t>
            </a:r>
            <a:endParaRPr kumimoji="1" lang="en-US" altLang="ja-JP" dirty="0"/>
          </a:p>
        </p:txBody>
      </p:sp>
      <p:cxnSp>
        <p:nvCxnSpPr>
          <p:cNvPr id="29" name="直線矢印コネクタ 28">
            <a:extLst>
              <a:ext uri="{FF2B5EF4-FFF2-40B4-BE49-F238E27FC236}">
                <a16:creationId xmlns:a16="http://schemas.microsoft.com/office/drawing/2014/main" id="{002CB0DB-CB71-4A6D-B442-20E29D63F083}"/>
              </a:ext>
            </a:extLst>
          </p:cNvPr>
          <p:cNvCxnSpPr>
            <a:cxnSpLocks/>
          </p:cNvCxnSpPr>
          <p:nvPr/>
        </p:nvCxnSpPr>
        <p:spPr>
          <a:xfrm flipH="1">
            <a:off x="3641779" y="5879432"/>
            <a:ext cx="9302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C065597-4834-49F6-B44F-B998DE62BF8C}"/>
              </a:ext>
            </a:extLst>
          </p:cNvPr>
          <p:cNvSpPr txBox="1"/>
          <p:nvPr/>
        </p:nvSpPr>
        <p:spPr>
          <a:xfrm>
            <a:off x="5180391" y="6417785"/>
            <a:ext cx="1107996" cy="369332"/>
          </a:xfrm>
          <a:prstGeom prst="rect">
            <a:avLst/>
          </a:prstGeom>
          <a:solidFill>
            <a:srgbClr val="FFFF00"/>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t>フクシマ</a:t>
            </a:r>
            <a:endParaRPr kumimoji="1" lang="en-US" altLang="ja-JP" dirty="0"/>
          </a:p>
        </p:txBody>
      </p:sp>
      <p:cxnSp>
        <p:nvCxnSpPr>
          <p:cNvPr id="27" name="直線矢印コネクタ 26">
            <a:extLst>
              <a:ext uri="{FF2B5EF4-FFF2-40B4-BE49-F238E27FC236}">
                <a16:creationId xmlns:a16="http://schemas.microsoft.com/office/drawing/2014/main" id="{CB60535E-E6F6-43D1-907E-497116ED26AD}"/>
              </a:ext>
            </a:extLst>
          </p:cNvPr>
          <p:cNvCxnSpPr>
            <a:cxnSpLocks/>
          </p:cNvCxnSpPr>
          <p:nvPr/>
        </p:nvCxnSpPr>
        <p:spPr>
          <a:xfrm flipH="1">
            <a:off x="2626117" y="6602451"/>
            <a:ext cx="1945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フリーフォーム: 図形 8">
            <a:extLst>
              <a:ext uri="{FF2B5EF4-FFF2-40B4-BE49-F238E27FC236}">
                <a16:creationId xmlns:a16="http://schemas.microsoft.com/office/drawing/2014/main" id="{FB84ED62-17EC-44D5-ADBA-19028B8C3F4A}"/>
              </a:ext>
            </a:extLst>
          </p:cNvPr>
          <p:cNvSpPr/>
          <p:nvPr/>
        </p:nvSpPr>
        <p:spPr>
          <a:xfrm>
            <a:off x="6773333" y="2314144"/>
            <a:ext cx="2348089" cy="4594855"/>
          </a:xfrm>
          <a:custGeom>
            <a:avLst/>
            <a:gdLst>
              <a:gd name="connsiteX0" fmla="*/ 2348089 w 2348089"/>
              <a:gd name="connsiteY0" fmla="*/ 11367 h 4594855"/>
              <a:gd name="connsiteX1" fmla="*/ 2291645 w 2348089"/>
              <a:gd name="connsiteY1" fmla="*/ 78 h 4594855"/>
              <a:gd name="connsiteX2" fmla="*/ 1659467 w 2348089"/>
              <a:gd name="connsiteY2" fmla="*/ 90389 h 4594855"/>
              <a:gd name="connsiteX3" fmla="*/ 1625600 w 2348089"/>
              <a:gd name="connsiteY3" fmla="*/ 124256 h 4594855"/>
              <a:gd name="connsiteX4" fmla="*/ 1456267 w 2348089"/>
              <a:gd name="connsiteY4" fmla="*/ 135545 h 4594855"/>
              <a:gd name="connsiteX5" fmla="*/ 1185334 w 2348089"/>
              <a:gd name="connsiteY5" fmla="*/ 203278 h 4594855"/>
              <a:gd name="connsiteX6" fmla="*/ 1140178 w 2348089"/>
              <a:gd name="connsiteY6" fmla="*/ 271012 h 4594855"/>
              <a:gd name="connsiteX7" fmla="*/ 1128889 w 2348089"/>
              <a:gd name="connsiteY7" fmla="*/ 316167 h 4594855"/>
              <a:gd name="connsiteX8" fmla="*/ 959556 w 2348089"/>
              <a:gd name="connsiteY8" fmla="*/ 350034 h 4594855"/>
              <a:gd name="connsiteX9" fmla="*/ 801511 w 2348089"/>
              <a:gd name="connsiteY9" fmla="*/ 598389 h 4594855"/>
              <a:gd name="connsiteX10" fmla="*/ 643467 w 2348089"/>
              <a:gd name="connsiteY10" fmla="*/ 767723 h 4594855"/>
              <a:gd name="connsiteX11" fmla="*/ 632178 w 2348089"/>
              <a:gd name="connsiteY11" fmla="*/ 801589 h 4594855"/>
              <a:gd name="connsiteX12" fmla="*/ 564445 w 2348089"/>
              <a:gd name="connsiteY12" fmla="*/ 858034 h 4594855"/>
              <a:gd name="connsiteX13" fmla="*/ 519289 w 2348089"/>
              <a:gd name="connsiteY13" fmla="*/ 903189 h 4594855"/>
              <a:gd name="connsiteX14" fmla="*/ 428978 w 2348089"/>
              <a:gd name="connsiteY14" fmla="*/ 1072523 h 4594855"/>
              <a:gd name="connsiteX15" fmla="*/ 383823 w 2348089"/>
              <a:gd name="connsiteY15" fmla="*/ 1117678 h 4594855"/>
              <a:gd name="connsiteX16" fmla="*/ 372534 w 2348089"/>
              <a:gd name="connsiteY16" fmla="*/ 1241856 h 4594855"/>
              <a:gd name="connsiteX17" fmla="*/ 361245 w 2348089"/>
              <a:gd name="connsiteY17" fmla="*/ 1275723 h 4594855"/>
              <a:gd name="connsiteX18" fmla="*/ 293511 w 2348089"/>
              <a:gd name="connsiteY18" fmla="*/ 1366034 h 4594855"/>
              <a:gd name="connsiteX19" fmla="*/ 237067 w 2348089"/>
              <a:gd name="connsiteY19" fmla="*/ 1399900 h 4594855"/>
              <a:gd name="connsiteX20" fmla="*/ 191911 w 2348089"/>
              <a:gd name="connsiteY20" fmla="*/ 1478923 h 4594855"/>
              <a:gd name="connsiteX21" fmla="*/ 158045 w 2348089"/>
              <a:gd name="connsiteY21" fmla="*/ 1524078 h 4594855"/>
              <a:gd name="connsiteX22" fmla="*/ 135467 w 2348089"/>
              <a:gd name="connsiteY22" fmla="*/ 1625678 h 4594855"/>
              <a:gd name="connsiteX23" fmla="*/ 90311 w 2348089"/>
              <a:gd name="connsiteY23" fmla="*/ 1862745 h 4594855"/>
              <a:gd name="connsiteX24" fmla="*/ 33867 w 2348089"/>
              <a:gd name="connsiteY24" fmla="*/ 2009500 h 4594855"/>
              <a:gd name="connsiteX25" fmla="*/ 0 w 2348089"/>
              <a:gd name="connsiteY25" fmla="*/ 2020789 h 4594855"/>
              <a:gd name="connsiteX26" fmla="*/ 11289 w 2348089"/>
              <a:gd name="connsiteY26" fmla="*/ 2111100 h 4594855"/>
              <a:gd name="connsiteX27" fmla="*/ 45156 w 2348089"/>
              <a:gd name="connsiteY27" fmla="*/ 2144967 h 4594855"/>
              <a:gd name="connsiteX28" fmla="*/ 203200 w 2348089"/>
              <a:gd name="connsiteY28" fmla="*/ 2393323 h 4594855"/>
              <a:gd name="connsiteX29" fmla="*/ 248356 w 2348089"/>
              <a:gd name="connsiteY29" fmla="*/ 2438478 h 4594855"/>
              <a:gd name="connsiteX30" fmla="*/ 282223 w 2348089"/>
              <a:gd name="connsiteY30" fmla="*/ 2483634 h 4594855"/>
              <a:gd name="connsiteX31" fmla="*/ 395111 w 2348089"/>
              <a:gd name="connsiteY31" fmla="*/ 2562656 h 4594855"/>
              <a:gd name="connsiteX32" fmla="*/ 428978 w 2348089"/>
              <a:gd name="connsiteY32" fmla="*/ 2573945 h 4594855"/>
              <a:gd name="connsiteX33" fmla="*/ 508000 w 2348089"/>
              <a:gd name="connsiteY33" fmla="*/ 2596523 h 4594855"/>
              <a:gd name="connsiteX34" fmla="*/ 598311 w 2348089"/>
              <a:gd name="connsiteY34" fmla="*/ 2799723 h 4594855"/>
              <a:gd name="connsiteX35" fmla="*/ 620889 w 2348089"/>
              <a:gd name="connsiteY35" fmla="*/ 2867456 h 4594855"/>
              <a:gd name="connsiteX36" fmla="*/ 756356 w 2348089"/>
              <a:gd name="connsiteY36" fmla="*/ 2991634 h 4594855"/>
              <a:gd name="connsiteX37" fmla="*/ 857956 w 2348089"/>
              <a:gd name="connsiteY37" fmla="*/ 3093234 h 4594855"/>
              <a:gd name="connsiteX38" fmla="*/ 903111 w 2348089"/>
              <a:gd name="connsiteY38" fmla="*/ 3217412 h 4594855"/>
              <a:gd name="connsiteX39" fmla="*/ 936978 w 2348089"/>
              <a:gd name="connsiteY39" fmla="*/ 3273856 h 4594855"/>
              <a:gd name="connsiteX40" fmla="*/ 948267 w 2348089"/>
              <a:gd name="connsiteY40" fmla="*/ 3341589 h 4594855"/>
              <a:gd name="connsiteX41" fmla="*/ 1027289 w 2348089"/>
              <a:gd name="connsiteY41" fmla="*/ 3488345 h 4594855"/>
              <a:gd name="connsiteX42" fmla="*/ 1117600 w 2348089"/>
              <a:gd name="connsiteY42" fmla="*/ 3759278 h 4594855"/>
              <a:gd name="connsiteX43" fmla="*/ 1219200 w 2348089"/>
              <a:gd name="connsiteY43" fmla="*/ 3849589 h 4594855"/>
              <a:gd name="connsiteX44" fmla="*/ 1241778 w 2348089"/>
              <a:gd name="connsiteY44" fmla="*/ 3928612 h 4594855"/>
              <a:gd name="connsiteX45" fmla="*/ 1298223 w 2348089"/>
              <a:gd name="connsiteY45" fmla="*/ 4064078 h 4594855"/>
              <a:gd name="connsiteX46" fmla="*/ 1411111 w 2348089"/>
              <a:gd name="connsiteY46" fmla="*/ 4188256 h 4594855"/>
              <a:gd name="connsiteX47" fmla="*/ 1535289 w 2348089"/>
              <a:gd name="connsiteY47" fmla="*/ 4335012 h 4594855"/>
              <a:gd name="connsiteX48" fmla="*/ 1569156 w 2348089"/>
              <a:gd name="connsiteY48" fmla="*/ 4368878 h 4594855"/>
              <a:gd name="connsiteX49" fmla="*/ 1614311 w 2348089"/>
              <a:gd name="connsiteY49" fmla="*/ 4425323 h 4594855"/>
              <a:gd name="connsiteX50" fmla="*/ 1648178 w 2348089"/>
              <a:gd name="connsiteY50" fmla="*/ 4481767 h 4594855"/>
              <a:gd name="connsiteX51" fmla="*/ 1704623 w 2348089"/>
              <a:gd name="connsiteY51" fmla="*/ 4504345 h 4594855"/>
              <a:gd name="connsiteX52" fmla="*/ 1783645 w 2348089"/>
              <a:gd name="connsiteY52" fmla="*/ 4538212 h 4594855"/>
              <a:gd name="connsiteX53" fmla="*/ 1772356 w 2348089"/>
              <a:gd name="connsiteY53" fmla="*/ 4526923 h 459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348089" h="4594855">
                <a:moveTo>
                  <a:pt x="2348089" y="11367"/>
                </a:moveTo>
                <a:cubicBezTo>
                  <a:pt x="2329274" y="7604"/>
                  <a:pt x="2310807" y="-905"/>
                  <a:pt x="2291645" y="78"/>
                </a:cubicBezTo>
                <a:cubicBezTo>
                  <a:pt x="1921607" y="19055"/>
                  <a:pt x="1968057" y="20256"/>
                  <a:pt x="1659467" y="90389"/>
                </a:cubicBezTo>
                <a:cubicBezTo>
                  <a:pt x="1648178" y="101678"/>
                  <a:pt x="1641185" y="120793"/>
                  <a:pt x="1625600" y="124256"/>
                </a:cubicBezTo>
                <a:cubicBezTo>
                  <a:pt x="1570377" y="136528"/>
                  <a:pt x="1511947" y="125551"/>
                  <a:pt x="1456267" y="135545"/>
                </a:cubicBezTo>
                <a:cubicBezTo>
                  <a:pt x="1364641" y="151991"/>
                  <a:pt x="1275645" y="180700"/>
                  <a:pt x="1185334" y="203278"/>
                </a:cubicBezTo>
                <a:cubicBezTo>
                  <a:pt x="1170282" y="225856"/>
                  <a:pt x="1152313" y="246741"/>
                  <a:pt x="1140178" y="271012"/>
                </a:cubicBezTo>
                <a:cubicBezTo>
                  <a:pt x="1133239" y="284889"/>
                  <a:pt x="1143103" y="309948"/>
                  <a:pt x="1128889" y="316167"/>
                </a:cubicBezTo>
                <a:cubicBezTo>
                  <a:pt x="1076153" y="339239"/>
                  <a:pt x="1016000" y="338745"/>
                  <a:pt x="959556" y="350034"/>
                </a:cubicBezTo>
                <a:cubicBezTo>
                  <a:pt x="740157" y="471921"/>
                  <a:pt x="971312" y="312409"/>
                  <a:pt x="801511" y="598389"/>
                </a:cubicBezTo>
                <a:cubicBezTo>
                  <a:pt x="762093" y="664778"/>
                  <a:pt x="696148" y="711278"/>
                  <a:pt x="643467" y="767723"/>
                </a:cubicBezTo>
                <a:cubicBezTo>
                  <a:pt x="639704" y="779012"/>
                  <a:pt x="640014" y="792634"/>
                  <a:pt x="632178" y="801589"/>
                </a:cubicBezTo>
                <a:cubicBezTo>
                  <a:pt x="612825" y="823707"/>
                  <a:pt x="586290" y="838373"/>
                  <a:pt x="564445" y="858034"/>
                </a:cubicBezTo>
                <a:cubicBezTo>
                  <a:pt x="548623" y="872274"/>
                  <a:pt x="534341" y="888137"/>
                  <a:pt x="519289" y="903189"/>
                </a:cubicBezTo>
                <a:cubicBezTo>
                  <a:pt x="486858" y="978863"/>
                  <a:pt x="481512" y="1002478"/>
                  <a:pt x="428978" y="1072523"/>
                </a:cubicBezTo>
                <a:cubicBezTo>
                  <a:pt x="416206" y="1089552"/>
                  <a:pt x="398875" y="1102626"/>
                  <a:pt x="383823" y="1117678"/>
                </a:cubicBezTo>
                <a:cubicBezTo>
                  <a:pt x="380060" y="1159071"/>
                  <a:pt x="378412" y="1200710"/>
                  <a:pt x="372534" y="1241856"/>
                </a:cubicBezTo>
                <a:cubicBezTo>
                  <a:pt x="370851" y="1253636"/>
                  <a:pt x="367634" y="1265684"/>
                  <a:pt x="361245" y="1275723"/>
                </a:cubicBezTo>
                <a:cubicBezTo>
                  <a:pt x="341042" y="1307470"/>
                  <a:pt x="320119" y="1339426"/>
                  <a:pt x="293511" y="1366034"/>
                </a:cubicBezTo>
                <a:cubicBezTo>
                  <a:pt x="277996" y="1381549"/>
                  <a:pt x="255882" y="1388611"/>
                  <a:pt x="237067" y="1399900"/>
                </a:cubicBezTo>
                <a:cubicBezTo>
                  <a:pt x="222015" y="1426241"/>
                  <a:pt x="208199" y="1453328"/>
                  <a:pt x="191911" y="1478923"/>
                </a:cubicBezTo>
                <a:cubicBezTo>
                  <a:pt x="181810" y="1494796"/>
                  <a:pt x="164799" y="1506518"/>
                  <a:pt x="158045" y="1524078"/>
                </a:cubicBezTo>
                <a:cubicBezTo>
                  <a:pt x="145591" y="1556458"/>
                  <a:pt x="141784" y="1591565"/>
                  <a:pt x="135467" y="1625678"/>
                </a:cubicBezTo>
                <a:cubicBezTo>
                  <a:pt x="90688" y="1867484"/>
                  <a:pt x="124867" y="1759078"/>
                  <a:pt x="90311" y="1862745"/>
                </a:cubicBezTo>
                <a:cubicBezTo>
                  <a:pt x="76941" y="2023198"/>
                  <a:pt x="123254" y="1983962"/>
                  <a:pt x="33867" y="2009500"/>
                </a:cubicBezTo>
                <a:cubicBezTo>
                  <a:pt x="22425" y="2012769"/>
                  <a:pt x="11289" y="2017026"/>
                  <a:pt x="0" y="2020789"/>
                </a:cubicBezTo>
                <a:cubicBezTo>
                  <a:pt x="3763" y="2050893"/>
                  <a:pt x="921" y="2082589"/>
                  <a:pt x="11289" y="2111100"/>
                </a:cubicBezTo>
                <a:cubicBezTo>
                  <a:pt x="16745" y="2126104"/>
                  <a:pt x="36300" y="2131683"/>
                  <a:pt x="45156" y="2144967"/>
                </a:cubicBezTo>
                <a:cubicBezTo>
                  <a:pt x="111096" y="2243877"/>
                  <a:pt x="134223" y="2309017"/>
                  <a:pt x="203200" y="2393323"/>
                </a:cubicBezTo>
                <a:cubicBezTo>
                  <a:pt x="216679" y="2409798"/>
                  <a:pt x="234339" y="2422458"/>
                  <a:pt x="248356" y="2438478"/>
                </a:cubicBezTo>
                <a:cubicBezTo>
                  <a:pt x="260746" y="2452638"/>
                  <a:pt x="267860" y="2471481"/>
                  <a:pt x="282223" y="2483634"/>
                </a:cubicBezTo>
                <a:cubicBezTo>
                  <a:pt x="317287" y="2513304"/>
                  <a:pt x="355992" y="2538583"/>
                  <a:pt x="395111" y="2562656"/>
                </a:cubicBezTo>
                <a:cubicBezTo>
                  <a:pt x="405245" y="2568893"/>
                  <a:pt x="417580" y="2570526"/>
                  <a:pt x="428978" y="2573945"/>
                </a:cubicBezTo>
                <a:cubicBezTo>
                  <a:pt x="455217" y="2581817"/>
                  <a:pt x="481659" y="2588997"/>
                  <a:pt x="508000" y="2596523"/>
                </a:cubicBezTo>
                <a:cubicBezTo>
                  <a:pt x="538104" y="2664256"/>
                  <a:pt x="569803" y="2731303"/>
                  <a:pt x="598311" y="2799723"/>
                </a:cubicBezTo>
                <a:cubicBezTo>
                  <a:pt x="607464" y="2821691"/>
                  <a:pt x="607688" y="2847654"/>
                  <a:pt x="620889" y="2867456"/>
                </a:cubicBezTo>
                <a:cubicBezTo>
                  <a:pt x="786313" y="3115592"/>
                  <a:pt x="646927" y="2899041"/>
                  <a:pt x="756356" y="2991634"/>
                </a:cubicBezTo>
                <a:cubicBezTo>
                  <a:pt x="792918" y="3022571"/>
                  <a:pt x="824089" y="3059367"/>
                  <a:pt x="857956" y="3093234"/>
                </a:cubicBezTo>
                <a:cubicBezTo>
                  <a:pt x="873008" y="3134627"/>
                  <a:pt x="885457" y="3177060"/>
                  <a:pt x="903111" y="3217412"/>
                </a:cubicBezTo>
                <a:cubicBezTo>
                  <a:pt x="911906" y="3237514"/>
                  <a:pt x="929480" y="3253235"/>
                  <a:pt x="936978" y="3273856"/>
                </a:cubicBezTo>
                <a:cubicBezTo>
                  <a:pt x="944800" y="3295367"/>
                  <a:pt x="939385" y="3320494"/>
                  <a:pt x="948267" y="3341589"/>
                </a:cubicBezTo>
                <a:cubicBezTo>
                  <a:pt x="969827" y="3392795"/>
                  <a:pt x="1000948" y="3439426"/>
                  <a:pt x="1027289" y="3488345"/>
                </a:cubicBezTo>
                <a:cubicBezTo>
                  <a:pt x="1051896" y="3599075"/>
                  <a:pt x="1044295" y="3680334"/>
                  <a:pt x="1117600" y="3759278"/>
                </a:cubicBezTo>
                <a:cubicBezTo>
                  <a:pt x="1148433" y="3792482"/>
                  <a:pt x="1185333" y="3819485"/>
                  <a:pt x="1219200" y="3849589"/>
                </a:cubicBezTo>
                <a:cubicBezTo>
                  <a:pt x="1226336" y="3878133"/>
                  <a:pt x="1230981" y="3901621"/>
                  <a:pt x="1241778" y="3928612"/>
                </a:cubicBezTo>
                <a:cubicBezTo>
                  <a:pt x="1259946" y="3974032"/>
                  <a:pt x="1265317" y="4027881"/>
                  <a:pt x="1298223" y="4064078"/>
                </a:cubicBezTo>
                <a:cubicBezTo>
                  <a:pt x="1335852" y="4105471"/>
                  <a:pt x="1374274" y="4146157"/>
                  <a:pt x="1411111" y="4188256"/>
                </a:cubicBezTo>
                <a:cubicBezTo>
                  <a:pt x="1453309" y="4236482"/>
                  <a:pt x="1489976" y="4289700"/>
                  <a:pt x="1535289" y="4335012"/>
                </a:cubicBezTo>
                <a:cubicBezTo>
                  <a:pt x="1546578" y="4346301"/>
                  <a:pt x="1558643" y="4356863"/>
                  <a:pt x="1569156" y="4368878"/>
                </a:cubicBezTo>
                <a:cubicBezTo>
                  <a:pt x="1585022" y="4387011"/>
                  <a:pt x="1600494" y="4405584"/>
                  <a:pt x="1614311" y="4425323"/>
                </a:cubicBezTo>
                <a:cubicBezTo>
                  <a:pt x="1626894" y="4443298"/>
                  <a:pt x="1631665" y="4467318"/>
                  <a:pt x="1648178" y="4481767"/>
                </a:cubicBezTo>
                <a:cubicBezTo>
                  <a:pt x="1663429" y="4495111"/>
                  <a:pt x="1686498" y="4495282"/>
                  <a:pt x="1704623" y="4504345"/>
                </a:cubicBezTo>
                <a:cubicBezTo>
                  <a:pt x="1782584" y="4543326"/>
                  <a:pt x="1689664" y="4514717"/>
                  <a:pt x="1783645" y="4538212"/>
                </a:cubicBezTo>
                <a:cubicBezTo>
                  <a:pt x="1831472" y="4617924"/>
                  <a:pt x="1829682" y="4612912"/>
                  <a:pt x="1772356" y="452692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ED871F11-A788-452E-BD54-17E6821B3B18}"/>
              </a:ext>
            </a:extLst>
          </p:cNvPr>
          <p:cNvSpPr>
            <a:spLocks noGrp="1"/>
          </p:cNvSpPr>
          <p:nvPr>
            <p:ph type="sldNum" sz="quarter" idx="12"/>
          </p:nvPr>
        </p:nvSpPr>
        <p:spPr/>
        <p:txBody>
          <a:bodyPr/>
          <a:lstStyle/>
          <a:p>
            <a:fld id="{D1FC0ACD-D8B3-4FE0-AFA6-D8BEB04084A7}" type="slidenum">
              <a:rPr kumimoji="1" lang="ja-JP" altLang="en-US" smtClean="0"/>
              <a:t>56</a:t>
            </a:fld>
            <a:endParaRPr kumimoji="1" lang="ja-JP" altLang="en-US"/>
          </a:p>
        </p:txBody>
      </p:sp>
    </p:spTree>
    <p:extLst>
      <p:ext uri="{BB962C8B-B14F-4D97-AF65-F5344CB8AC3E}">
        <p14:creationId xmlns:p14="http://schemas.microsoft.com/office/powerpoint/2010/main" val="3979880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石家荘市、天洋食品・毒餃子事件容疑者逮捕: MANIWA-CIRCLE">
            <a:extLst>
              <a:ext uri="{FF2B5EF4-FFF2-40B4-BE49-F238E27FC236}">
                <a16:creationId xmlns:a16="http://schemas.microsoft.com/office/drawing/2014/main" id="{E9DE4478-E3DC-4ED7-AD44-E163700D3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56" y="694735"/>
            <a:ext cx="8229600" cy="535838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7EAADD6E-7C49-43AA-A9D9-92D21995BB9F}"/>
              </a:ext>
            </a:extLst>
          </p:cNvPr>
          <p:cNvSpPr>
            <a:spLocks noGrp="1"/>
          </p:cNvSpPr>
          <p:nvPr>
            <p:ph type="sldNum" sz="quarter" idx="12"/>
          </p:nvPr>
        </p:nvSpPr>
        <p:spPr/>
        <p:txBody>
          <a:bodyPr/>
          <a:lstStyle/>
          <a:p>
            <a:fld id="{D1FC0ACD-D8B3-4FE0-AFA6-D8BEB04084A7}" type="slidenum">
              <a:rPr kumimoji="1" lang="ja-JP" altLang="en-US" smtClean="0"/>
              <a:t>57</a:t>
            </a:fld>
            <a:endParaRPr kumimoji="1" lang="ja-JP" altLang="en-US"/>
          </a:p>
        </p:txBody>
      </p:sp>
    </p:spTree>
    <p:extLst>
      <p:ext uri="{BB962C8B-B14F-4D97-AF65-F5344CB8AC3E}">
        <p14:creationId xmlns:p14="http://schemas.microsoft.com/office/powerpoint/2010/main" val="189187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B0DA854-A915-4502-8333-5F173B7E80D9}"/>
              </a:ext>
            </a:extLst>
          </p:cNvPr>
          <p:cNvSpPr>
            <a:spLocks noChangeArrowheads="1"/>
          </p:cNvSpPr>
          <p:nvPr/>
        </p:nvSpPr>
        <p:spPr bwMode="auto">
          <a:xfrm>
            <a:off x="1162755" y="378484"/>
            <a:ext cx="7085185"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333333"/>
                </a:solidFill>
                <a:effectLst/>
                <a:latin typeface="メイリオ" panose="020B0604030504040204" pitchFamily="50" charset="-128"/>
                <a:ea typeface="メイリオ" panose="020B0604030504040204" pitchFamily="50" charset="-128"/>
              </a:rPr>
              <a:t>2008年02月15日19時39分</a:t>
            </a:r>
            <a:endParaRPr kumimoji="0" lang="ja-JP" altLang="ja-JP"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333333"/>
                </a:solidFill>
                <a:effectLst/>
                <a:latin typeface="メイリオ" panose="020B0604030504040204" pitchFamily="50" charset="-128"/>
                <a:ea typeface="メイリオ" panose="020B0604030504040204" pitchFamily="50" charset="-128"/>
              </a:rPr>
              <a:t>　中国製冷凍ギョーザ中毒事件で製造元の天洋食品は１５日、地元の河北省石家荘市内で、河北輸出入検査検疫局、農業庁と合同で記者会見した。さらに工場内を内外のメディアに公開し、何ら問題がないことをアピールした。</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rPr>
              <a:t>     </a:t>
            </a:r>
            <a:endParaRPr kumimoji="0" lang="en-US" altLang="ja-JP"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rPr>
              <a:t>         </a:t>
            </a:r>
            <a:endParaRPr kumimoji="0" lang="ja-JP" altLang="ja-JP" b="0" i="0" u="none" strike="noStrike" cap="none" normalizeH="0" baseline="0" dirty="0">
              <a:ln>
                <a:noFill/>
              </a:ln>
              <a:solidFill>
                <a:srgbClr val="333333"/>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333333"/>
                </a:solidFill>
                <a:effectLst/>
                <a:latin typeface="メイリオ" panose="020B0604030504040204" pitchFamily="50" charset="-128"/>
                <a:ea typeface="メイリオ" panose="020B0604030504040204" pitchFamily="50" charset="-128"/>
              </a:rPr>
              <a:t>　天洋食品の底夢路社長は、生産過程に有機リン系農薬成分のメタミドホスが混入した可能性がないとの見解を強調。「我々は今回の事件で最大の被害者だ」と述べ、今後賠償請求も検討することを明らかにした。</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333333"/>
                </a:solidFill>
                <a:effectLst/>
                <a:latin typeface="メイリオ" panose="020B0604030504040204" pitchFamily="50" charset="-128"/>
                <a:ea typeface="メイリオ" panose="020B0604030504040204" pitchFamily="50" charset="-128"/>
              </a:rPr>
              <a:t>　底社長は「今回の事件で経済上、巨大な損失を被っただけでなく、天洋食品の名声も甚大な損害を受けた。真相の早期解明と正常な生産と経営の早期回復を切望する」と語った。事件の背景として取りざたされている労働争議については「給与の未払いは起きたことがない」として否定した。</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b="0" i="0" u="none" strike="noStrike" cap="none" normalizeH="0" baseline="0" dirty="0">
                <a:ln>
                  <a:noFill/>
                </a:ln>
                <a:solidFill>
                  <a:srgbClr val="004477"/>
                </a:solidFill>
                <a:effectLst/>
                <a:latin typeface="メイリオ" panose="020B0604030504040204" pitchFamily="50" charset="-128"/>
                <a:ea typeface="メイリオ" panose="020B0604030504040204" pitchFamily="50" charset="-128"/>
                <a:hlinkClick r:id="rId2"/>
              </a:rPr>
              <a:t>アサヒ・コムトップへ</a:t>
            </a:r>
            <a:endParaRPr kumimoji="0" lang="ja-JP" altLang="ja-JP" b="0" i="0" u="none" strike="noStrike" cap="none" normalizeH="0" baseline="0" dirty="0">
              <a:ln>
                <a:noFill/>
              </a:ln>
              <a:solidFill>
                <a:schemeClr val="tx1"/>
              </a:solidFill>
              <a:effectLst/>
            </a:endParaRPr>
          </a:p>
        </p:txBody>
      </p:sp>
      <p:pic>
        <p:nvPicPr>
          <p:cNvPr id="6146" name="Picture 2" descr="写真">
            <a:extLst>
              <a:ext uri="{FF2B5EF4-FFF2-40B4-BE49-F238E27FC236}">
                <a16:creationId xmlns:a16="http://schemas.microsoft.com/office/drawing/2014/main" id="{C53724D7-14E2-41F1-984E-11606CF0D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116" y="2128514"/>
            <a:ext cx="2438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写真">
            <a:extLst>
              <a:ext uri="{FF2B5EF4-FFF2-40B4-BE49-F238E27FC236}">
                <a16:creationId xmlns:a16="http://schemas.microsoft.com/office/drawing/2014/main" id="{7D0DF7FC-4862-44CB-9C25-0BFBA287B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690" y="1470584"/>
            <a:ext cx="16192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写真">
            <a:extLst>
              <a:ext uri="{FF2B5EF4-FFF2-40B4-BE49-F238E27FC236}">
                <a16:creationId xmlns:a16="http://schemas.microsoft.com/office/drawing/2014/main" id="{6CCEA730-6424-4832-A8DC-E5A8EB25F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137" y="2128514"/>
            <a:ext cx="2438400" cy="161925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8E00C732-0C22-47D1-B3A5-B7FBD80D3AF7}"/>
              </a:ext>
            </a:extLst>
          </p:cNvPr>
          <p:cNvSpPr>
            <a:spLocks noGrp="1"/>
          </p:cNvSpPr>
          <p:nvPr>
            <p:ph type="sldNum" sz="quarter" idx="12"/>
          </p:nvPr>
        </p:nvSpPr>
        <p:spPr/>
        <p:txBody>
          <a:bodyPr/>
          <a:lstStyle/>
          <a:p>
            <a:fld id="{D1FC0ACD-D8B3-4FE0-AFA6-D8BEB04084A7}" type="slidenum">
              <a:rPr kumimoji="1" lang="ja-JP" altLang="en-US" smtClean="0"/>
              <a:t>58</a:t>
            </a:fld>
            <a:endParaRPr kumimoji="1" lang="ja-JP" altLang="en-US"/>
          </a:p>
        </p:txBody>
      </p:sp>
    </p:spTree>
    <p:extLst>
      <p:ext uri="{BB962C8B-B14F-4D97-AF65-F5344CB8AC3E}">
        <p14:creationId xmlns:p14="http://schemas.microsoft.com/office/powerpoint/2010/main" val="1162294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C1EE5A0-2F4F-439F-A3FF-26F0CC167CFA}"/>
              </a:ext>
            </a:extLst>
          </p:cNvPr>
          <p:cNvPicPr>
            <a:picLocks noChangeAspect="1"/>
          </p:cNvPicPr>
          <p:nvPr/>
        </p:nvPicPr>
        <p:blipFill>
          <a:blip r:embed="rId2"/>
          <a:stretch>
            <a:fillRect/>
          </a:stretch>
        </p:blipFill>
        <p:spPr>
          <a:xfrm>
            <a:off x="0" y="1550859"/>
            <a:ext cx="9144000" cy="3756282"/>
          </a:xfrm>
          <a:prstGeom prst="rect">
            <a:avLst/>
          </a:prstGeom>
        </p:spPr>
      </p:pic>
      <p:sp>
        <p:nvSpPr>
          <p:cNvPr id="2" name="スライド番号プレースホルダー 1">
            <a:extLst>
              <a:ext uri="{FF2B5EF4-FFF2-40B4-BE49-F238E27FC236}">
                <a16:creationId xmlns:a16="http://schemas.microsoft.com/office/drawing/2014/main" id="{3971E9E9-1510-4F8A-A118-3D786DE7B5F2}"/>
              </a:ext>
            </a:extLst>
          </p:cNvPr>
          <p:cNvSpPr>
            <a:spLocks noGrp="1"/>
          </p:cNvSpPr>
          <p:nvPr>
            <p:ph type="sldNum" sz="quarter" idx="12"/>
          </p:nvPr>
        </p:nvSpPr>
        <p:spPr/>
        <p:txBody>
          <a:bodyPr/>
          <a:lstStyle/>
          <a:p>
            <a:fld id="{D1FC0ACD-D8B3-4FE0-AFA6-D8BEB04084A7}" type="slidenum">
              <a:rPr kumimoji="1" lang="ja-JP" altLang="en-US" smtClean="0"/>
              <a:t>59</a:t>
            </a:fld>
            <a:endParaRPr kumimoji="1" lang="ja-JP" altLang="en-US"/>
          </a:p>
        </p:txBody>
      </p:sp>
    </p:spTree>
    <p:extLst>
      <p:ext uri="{BB962C8B-B14F-4D97-AF65-F5344CB8AC3E}">
        <p14:creationId xmlns:p14="http://schemas.microsoft.com/office/powerpoint/2010/main" val="96278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pPr>
              <a:lnSpc>
                <a:spcPct val="150000"/>
              </a:lnSpc>
            </a:pPr>
            <a:r>
              <a:rPr lang="en-US" altLang="ja-JP" sz="6000" dirty="0">
                <a:latin typeface="BIZ UDPゴシック" panose="020B0400000000000000" pitchFamily="50" charset="-128"/>
                <a:ea typeface="BIZ UDPゴシック" panose="020B0400000000000000" pitchFamily="50" charset="-128"/>
              </a:rPr>
              <a:t>WHO</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451556" y="1690689"/>
            <a:ext cx="8692444" cy="5037489"/>
          </a:xfrm>
        </p:spPr>
        <p:txBody>
          <a:bodyPr>
            <a:normAutofit fontScale="77500" lnSpcReduction="20000"/>
          </a:bodyPr>
          <a:lstStyle/>
          <a:p>
            <a:pPr>
              <a:lnSpc>
                <a:spcPct val="150000"/>
              </a:lnSpc>
            </a:pPr>
            <a:r>
              <a:rPr lang="ja-JP" altLang="en-US" sz="3600" dirty="0">
                <a:latin typeface="BIZ UDPゴシック" panose="020B0400000000000000" pitchFamily="50" charset="-128"/>
                <a:ea typeface="BIZ UDPゴシック" panose="020B0400000000000000" pitchFamily="50" charset="-128"/>
              </a:rPr>
              <a:t>言わずもがなの世界的組織</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しかし　</a:t>
            </a:r>
            <a:r>
              <a:rPr lang="en-US" altLang="ja-JP" sz="3600" dirty="0">
                <a:latin typeface="BIZ UDPゴシック" panose="020B0400000000000000" pitchFamily="50" charset="-128"/>
                <a:ea typeface="BIZ UDPゴシック" panose="020B0400000000000000" pitchFamily="50" charset="-128"/>
              </a:rPr>
              <a:t>What if </a:t>
            </a:r>
            <a:r>
              <a:rPr lang="ja-JP" altLang="en-US" sz="3600" dirty="0">
                <a:latin typeface="BIZ UDPゴシック" panose="020B0400000000000000" pitchFamily="50" charset="-128"/>
                <a:ea typeface="BIZ UDPゴシック" panose="020B0400000000000000" pitchFamily="50" charset="-128"/>
              </a:rPr>
              <a:t>口調から離れることができない</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医療関係への影響や社会としてのリカバリーステップに言及した点は刮目に値する　が</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医療用アイソトープまで「可能性」指摘</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リスクアセスメントが十分にできていないという重大な欠陥</a:t>
            </a:r>
            <a:endParaRPr lang="en-US" altLang="ja-JP" sz="36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D272E010-F6D1-4432-ABFC-3EFA38B43950}"/>
              </a:ext>
            </a:extLst>
          </p:cNvPr>
          <p:cNvSpPr>
            <a:spLocks noGrp="1"/>
          </p:cNvSpPr>
          <p:nvPr>
            <p:ph type="sldNum" sz="quarter" idx="12"/>
          </p:nvPr>
        </p:nvSpPr>
        <p:spPr/>
        <p:txBody>
          <a:bodyPr/>
          <a:lstStyle/>
          <a:p>
            <a:fld id="{D1FC0ACD-D8B3-4FE0-AFA6-D8BEB04084A7}" type="slidenum">
              <a:rPr kumimoji="1" lang="ja-JP" altLang="en-US" smtClean="0"/>
              <a:t>6</a:t>
            </a:fld>
            <a:endParaRPr kumimoji="1" lang="ja-JP" altLang="en-US"/>
          </a:p>
        </p:txBody>
      </p:sp>
    </p:spTree>
    <p:extLst>
      <p:ext uri="{BB962C8B-B14F-4D97-AF65-F5344CB8AC3E}">
        <p14:creationId xmlns:p14="http://schemas.microsoft.com/office/powerpoint/2010/main" val="351400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88505FD-A1F8-4B6C-A5F8-B498F5D4273C}"/>
              </a:ext>
            </a:extLst>
          </p:cNvPr>
          <p:cNvPicPr>
            <a:picLocks noChangeAspect="1"/>
          </p:cNvPicPr>
          <p:nvPr/>
        </p:nvPicPr>
        <p:blipFill>
          <a:blip r:embed="rId2"/>
          <a:stretch>
            <a:fillRect/>
          </a:stretch>
        </p:blipFill>
        <p:spPr>
          <a:xfrm>
            <a:off x="0" y="1606566"/>
            <a:ext cx="9144000" cy="3644867"/>
          </a:xfrm>
          <a:prstGeom prst="rect">
            <a:avLst/>
          </a:prstGeom>
        </p:spPr>
      </p:pic>
      <p:sp>
        <p:nvSpPr>
          <p:cNvPr id="2" name="スライド番号プレースホルダー 1">
            <a:extLst>
              <a:ext uri="{FF2B5EF4-FFF2-40B4-BE49-F238E27FC236}">
                <a16:creationId xmlns:a16="http://schemas.microsoft.com/office/drawing/2014/main" id="{1302FF21-A120-4C7B-8A19-DEE631A1DB19}"/>
              </a:ext>
            </a:extLst>
          </p:cNvPr>
          <p:cNvSpPr>
            <a:spLocks noGrp="1"/>
          </p:cNvSpPr>
          <p:nvPr>
            <p:ph type="sldNum" sz="quarter" idx="12"/>
          </p:nvPr>
        </p:nvSpPr>
        <p:spPr/>
        <p:txBody>
          <a:bodyPr/>
          <a:lstStyle/>
          <a:p>
            <a:fld id="{D1FC0ACD-D8B3-4FE0-AFA6-D8BEB04084A7}" type="slidenum">
              <a:rPr kumimoji="1" lang="ja-JP" altLang="en-US" smtClean="0"/>
              <a:t>60</a:t>
            </a:fld>
            <a:endParaRPr kumimoji="1" lang="ja-JP" altLang="en-US"/>
          </a:p>
        </p:txBody>
      </p:sp>
    </p:spTree>
    <p:extLst>
      <p:ext uri="{BB962C8B-B14F-4D97-AF65-F5344CB8AC3E}">
        <p14:creationId xmlns:p14="http://schemas.microsoft.com/office/powerpoint/2010/main" val="3551313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1E4479F-400E-419C-9A5F-042B56019DA7}"/>
              </a:ext>
            </a:extLst>
          </p:cNvPr>
          <p:cNvSpPr txBox="1"/>
          <p:nvPr/>
        </p:nvSpPr>
        <p:spPr>
          <a:xfrm>
            <a:off x="318407" y="2715478"/>
            <a:ext cx="8507185" cy="3416320"/>
          </a:xfrm>
          <a:prstGeom prst="rect">
            <a:avLst/>
          </a:prstGeom>
          <a:noFill/>
        </p:spPr>
        <p:txBody>
          <a:bodyPr wrap="square">
            <a:spAutoFit/>
          </a:bodyPr>
          <a:lstStyle/>
          <a:p>
            <a:pPr algn="l"/>
            <a:r>
              <a:rPr lang="ja-JP" altLang="en-US" b="0" i="0" dirty="0">
                <a:solidFill>
                  <a:srgbClr val="202122"/>
                </a:solidFill>
                <a:effectLst/>
                <a:latin typeface="Arial" panose="020B0604020202020204" pitchFamily="34" charset="0"/>
              </a:rPr>
              <a:t>俗に言う</a:t>
            </a:r>
            <a:r>
              <a:rPr lang="en-US" altLang="ja-JP" b="0" i="0" dirty="0">
                <a:solidFill>
                  <a:srgbClr val="202122"/>
                </a:solidFill>
                <a:effectLst/>
                <a:latin typeface="Arial" panose="020B0604020202020204" pitchFamily="34" charset="0"/>
              </a:rPr>
              <a:t>『</a:t>
            </a:r>
            <a:r>
              <a:rPr lang="ja-JP" altLang="en-US" b="0" i="0" u="none" strike="noStrike" dirty="0">
                <a:solidFill>
                  <a:srgbClr val="0645AD"/>
                </a:solidFill>
                <a:effectLst/>
                <a:latin typeface="Arial" panose="020B0604020202020204" pitchFamily="34" charset="0"/>
                <a:hlinkClick r:id="rId2" tooltip="チャイナリスク"/>
              </a:rPr>
              <a:t>チャイナリスク</a:t>
            </a:r>
            <a:r>
              <a:rPr lang="en-US" altLang="ja-JP" b="0" i="0" dirty="0">
                <a:solidFill>
                  <a:srgbClr val="202122"/>
                </a:solidFill>
                <a:effectLst/>
                <a:latin typeface="Arial" panose="020B0604020202020204" pitchFamily="34" charset="0"/>
              </a:rPr>
              <a:t>』</a:t>
            </a:r>
            <a:r>
              <a:rPr lang="ja-JP" altLang="en-US" b="0" i="0" dirty="0">
                <a:solidFill>
                  <a:srgbClr val="202122"/>
                </a:solidFill>
                <a:effectLst/>
                <a:latin typeface="Arial" panose="020B0604020202020204" pitchFamily="34" charset="0"/>
              </a:rPr>
              <a:t>の</a:t>
            </a:r>
            <a:r>
              <a:rPr lang="en-US" altLang="ja-JP" b="0" i="0" dirty="0">
                <a:solidFill>
                  <a:srgbClr val="202122"/>
                </a:solidFill>
                <a:effectLst/>
                <a:latin typeface="Arial" panose="020B0604020202020204" pitchFamily="34" charset="0"/>
              </a:rPr>
              <a:t>1</a:t>
            </a:r>
            <a:r>
              <a:rPr lang="ja-JP" altLang="en-US" b="0" i="0" dirty="0">
                <a:solidFill>
                  <a:srgbClr val="202122"/>
                </a:solidFill>
                <a:effectLst/>
                <a:latin typeface="Arial" panose="020B0604020202020204" pitchFamily="34" charset="0"/>
              </a:rPr>
              <a:t>要素として、</a:t>
            </a:r>
            <a:r>
              <a:rPr lang="ja-JP" altLang="en-US" b="0" i="0" u="none" strike="noStrike" dirty="0">
                <a:solidFill>
                  <a:srgbClr val="0645AD"/>
                </a:solidFill>
                <a:effectLst/>
                <a:latin typeface="Arial" panose="020B0604020202020204" pitchFamily="34" charset="0"/>
                <a:hlinkClick r:id="rId3" tooltip="中国製品の安全性問題"/>
              </a:rPr>
              <a:t>中国製品の安全性問題</a:t>
            </a:r>
            <a:r>
              <a:rPr lang="ja-JP" altLang="en-US" b="0" i="0" dirty="0">
                <a:solidFill>
                  <a:srgbClr val="202122"/>
                </a:solidFill>
                <a:effectLst/>
                <a:latin typeface="Arial" panose="020B0604020202020204" pitchFamily="34" charset="0"/>
              </a:rPr>
              <a:t>、</a:t>
            </a:r>
            <a:r>
              <a:rPr lang="ja-JP" altLang="en-US" b="0" i="0" u="none" strike="noStrike" dirty="0">
                <a:solidFill>
                  <a:srgbClr val="0645AD"/>
                </a:solidFill>
                <a:effectLst/>
                <a:latin typeface="Arial" panose="020B0604020202020204" pitchFamily="34" charset="0"/>
                <a:hlinkClick r:id="rId4" tooltip="中国産食品の安全性"/>
              </a:rPr>
              <a:t>中国産食品の安全性</a:t>
            </a:r>
            <a:r>
              <a:rPr lang="ja-JP" altLang="en-US" b="0" i="0" dirty="0">
                <a:solidFill>
                  <a:srgbClr val="202122"/>
                </a:solidFill>
                <a:effectLst/>
                <a:latin typeface="Arial" panose="020B0604020202020204" pitchFamily="34" charset="0"/>
              </a:rPr>
              <a:t>が世界的に大きな問題となり注目される中で、</a:t>
            </a:r>
            <a:r>
              <a:rPr lang="en-US" altLang="ja-JP" b="0" i="0" u="none" strike="noStrike" dirty="0">
                <a:solidFill>
                  <a:srgbClr val="0645AD"/>
                </a:solidFill>
                <a:effectLst/>
                <a:latin typeface="Arial" panose="020B0604020202020204" pitchFamily="34" charset="0"/>
                <a:hlinkClick r:id="rId5" tooltip="2007年"/>
              </a:rPr>
              <a:t>2007</a:t>
            </a:r>
            <a:r>
              <a:rPr lang="ja-JP" altLang="en-US" b="0" i="0" u="none" strike="noStrike" dirty="0">
                <a:solidFill>
                  <a:srgbClr val="0645AD"/>
                </a:solidFill>
                <a:effectLst/>
                <a:latin typeface="Arial" panose="020B0604020202020204" pitchFamily="34" charset="0"/>
                <a:hlinkClick r:id="rId5" tooltip="2007年"/>
              </a:rPr>
              <a:t>年</a:t>
            </a:r>
            <a:r>
              <a:rPr lang="en-US" altLang="ja-JP" b="0" i="0" u="none" strike="noStrike" dirty="0">
                <a:solidFill>
                  <a:srgbClr val="0645AD"/>
                </a:solidFill>
                <a:effectLst/>
                <a:latin typeface="Arial" panose="020B0604020202020204" pitchFamily="34" charset="0"/>
                <a:hlinkClick r:id="rId6" tooltip="7月"/>
              </a:rPr>
              <a:t>7</a:t>
            </a:r>
            <a:r>
              <a:rPr lang="ja-JP" altLang="en-US" b="0" i="0" u="none" strike="noStrike" dirty="0">
                <a:solidFill>
                  <a:srgbClr val="0645AD"/>
                </a:solidFill>
                <a:effectLst/>
                <a:latin typeface="Arial" panose="020B0604020202020204" pitchFamily="34" charset="0"/>
                <a:hlinkClick r:id="rId6" tooltip="7月"/>
              </a:rPr>
              <a:t>月</a:t>
            </a:r>
            <a:r>
              <a:rPr lang="ja-JP" altLang="en-US" b="0" i="0" dirty="0">
                <a:solidFill>
                  <a:srgbClr val="202122"/>
                </a:solidFill>
                <a:effectLst/>
                <a:latin typeface="Arial" panose="020B0604020202020204" pitchFamily="34" charset="0"/>
              </a:rPr>
              <a:t>に</a:t>
            </a:r>
            <a:r>
              <a:rPr lang="ja-JP" altLang="en-US" b="0" i="0" u="none" strike="noStrike" dirty="0">
                <a:solidFill>
                  <a:srgbClr val="0645AD"/>
                </a:solidFill>
                <a:effectLst/>
                <a:latin typeface="Arial" panose="020B0604020202020204" pitchFamily="34" charset="0"/>
                <a:hlinkClick r:id="rId7" tooltip="アメリカ合衆国"/>
              </a:rPr>
              <a:t>アメリカ合衆国</a:t>
            </a:r>
            <a:r>
              <a:rPr lang="ja-JP" altLang="en-US" b="0" i="0" dirty="0">
                <a:solidFill>
                  <a:srgbClr val="202122"/>
                </a:solidFill>
                <a:effectLst/>
                <a:latin typeface="Arial" panose="020B0604020202020204" pitchFamily="34" charset="0"/>
              </a:rPr>
              <a:t>内で使われ始めた。</a:t>
            </a:r>
            <a:r>
              <a:rPr lang="en-US" altLang="ja-JP" b="0" i="0" dirty="0">
                <a:solidFill>
                  <a:srgbClr val="202122"/>
                </a:solidFill>
                <a:effectLst/>
                <a:latin typeface="Arial" panose="020B0604020202020204" pitchFamily="34" charset="0"/>
              </a:rPr>
              <a:t>2007</a:t>
            </a:r>
            <a:r>
              <a:rPr lang="ja-JP" altLang="en-US" b="0" i="0" dirty="0">
                <a:solidFill>
                  <a:srgbClr val="202122"/>
                </a:solidFill>
                <a:effectLst/>
                <a:latin typeface="Arial" panose="020B0604020202020204" pitchFamily="34" charset="0"/>
              </a:rPr>
              <a:t>年にはジャーナリストの</a:t>
            </a:r>
            <a:r>
              <a:rPr lang="ja-JP" altLang="en-US" b="0" i="0" u="none" strike="noStrike" dirty="0">
                <a:solidFill>
                  <a:srgbClr val="BA0000"/>
                </a:solidFill>
                <a:effectLst/>
                <a:latin typeface="Arial" panose="020B0604020202020204" pitchFamily="34" charset="0"/>
                <a:hlinkClick r:id="rId8" tooltip="サラ・ボンジョルニ (存在しないページ)"/>
              </a:rPr>
              <a:t>サラ・ボンジョルニ</a:t>
            </a:r>
            <a:r>
              <a:rPr lang="ja-JP" altLang="en-US" b="0" i="0" dirty="0">
                <a:solidFill>
                  <a:srgbClr val="202122"/>
                </a:solidFill>
                <a:effectLst/>
                <a:latin typeface="Arial" panose="020B0604020202020204" pitchFamily="34" charset="0"/>
              </a:rPr>
              <a:t>の著書「チャイナフリー：中国製品なしの</a:t>
            </a:r>
            <a:r>
              <a:rPr lang="en-US" altLang="ja-JP" b="0" i="0" dirty="0">
                <a:solidFill>
                  <a:srgbClr val="202122"/>
                </a:solidFill>
                <a:effectLst/>
                <a:latin typeface="Arial" panose="020B0604020202020204" pitchFamily="34" charset="0"/>
              </a:rPr>
              <a:t>1</a:t>
            </a:r>
            <a:r>
              <a:rPr lang="ja-JP" altLang="en-US" b="0" i="0" dirty="0">
                <a:solidFill>
                  <a:srgbClr val="202122"/>
                </a:solidFill>
                <a:effectLst/>
                <a:latin typeface="Arial" panose="020B0604020202020204" pitchFamily="34" charset="0"/>
              </a:rPr>
              <a:t>年間」が出版された。</a:t>
            </a:r>
          </a:p>
          <a:p>
            <a:pPr algn="l"/>
            <a:r>
              <a:rPr lang="ja-JP" altLang="en-US" b="0" i="0" dirty="0">
                <a:solidFill>
                  <a:srgbClr val="202122"/>
                </a:solidFill>
                <a:effectLst/>
                <a:latin typeface="Arial" panose="020B0604020202020204" pitchFamily="34" charset="0"/>
              </a:rPr>
              <a:t>それに関連し、米国の健康食品会社が、中国産食品や製品に対する不信感の高まりに対処し、中国産食品や原材料を一切使っていないという事をアピールするため、自社製品に「</a:t>
            </a:r>
            <a:r>
              <a:rPr lang="en-US" altLang="ja-JP" b="0" i="0" dirty="0">
                <a:solidFill>
                  <a:srgbClr val="202122"/>
                </a:solidFill>
                <a:effectLst/>
                <a:latin typeface="Arial" panose="020B0604020202020204" pitchFamily="34" charset="0"/>
              </a:rPr>
              <a:t>CHINA FREE</a:t>
            </a:r>
            <a:r>
              <a:rPr lang="ja-JP" altLang="en-US" b="0" i="0" dirty="0">
                <a:solidFill>
                  <a:srgbClr val="202122"/>
                </a:solidFill>
                <a:effectLst/>
                <a:latin typeface="Arial" panose="020B0604020202020204" pitchFamily="34" charset="0"/>
              </a:rPr>
              <a:t>」と記したシールを貼るようになったのが始まりである。その後、主に食品業界などで推進され、広告や販売促進キャンペーンなどにも使われている。この背景には近年盛んに報道される「</a:t>
            </a:r>
            <a:r>
              <a:rPr lang="ja-JP" altLang="en-US" b="0" i="0" u="none" strike="noStrike" dirty="0">
                <a:solidFill>
                  <a:srgbClr val="0645AD"/>
                </a:solidFill>
                <a:effectLst/>
                <a:latin typeface="Arial" panose="020B0604020202020204" pitchFamily="34" charset="0"/>
                <a:hlinkClick r:id="rId4" tooltip="中国産食品の安全性"/>
              </a:rPr>
              <a:t>中国産食品の不祥事</a:t>
            </a:r>
            <a:r>
              <a:rPr lang="ja-JP" altLang="en-US" b="0" i="0" dirty="0">
                <a:solidFill>
                  <a:srgbClr val="202122"/>
                </a:solidFill>
                <a:effectLst/>
                <a:latin typeface="Arial" panose="020B0604020202020204" pitchFamily="34" charset="0"/>
              </a:rPr>
              <a:t>」および「</a:t>
            </a:r>
            <a:r>
              <a:rPr lang="ja-JP" altLang="en-US" b="0" i="0" u="none" strike="noStrike" dirty="0">
                <a:solidFill>
                  <a:srgbClr val="0645AD"/>
                </a:solidFill>
                <a:effectLst/>
                <a:latin typeface="Arial" panose="020B0604020202020204" pitchFamily="34" charset="0"/>
                <a:hlinkClick r:id="rId9"/>
              </a:rPr>
              <a:t>中国の人権問題</a:t>
            </a:r>
            <a:r>
              <a:rPr lang="ja-JP" altLang="en-US" b="0" i="0" dirty="0">
                <a:solidFill>
                  <a:srgbClr val="202122"/>
                </a:solidFill>
                <a:effectLst/>
                <a:latin typeface="Arial" panose="020B0604020202020204" pitchFamily="34" charset="0"/>
              </a:rPr>
              <a:t>」「</a:t>
            </a:r>
            <a:r>
              <a:rPr lang="ja-JP" altLang="en-US" b="0" i="0" u="none" strike="noStrike" dirty="0">
                <a:solidFill>
                  <a:srgbClr val="0645AD"/>
                </a:solidFill>
                <a:effectLst/>
                <a:latin typeface="Arial" panose="020B0604020202020204" pitchFamily="34" charset="0"/>
                <a:hlinkClick r:id="rId10" tooltip="覇権主義"/>
              </a:rPr>
              <a:t>中国の覇権主義</a:t>
            </a:r>
            <a:r>
              <a:rPr lang="ja-JP" altLang="en-US" b="0" i="0" dirty="0">
                <a:solidFill>
                  <a:srgbClr val="202122"/>
                </a:solidFill>
                <a:effectLst/>
                <a:latin typeface="Arial" panose="020B0604020202020204" pitchFamily="34" charset="0"/>
              </a:rPr>
              <a:t>」などの要因による中国産への根強い不信感があり、この表示をすることにより安全性と中国への抗議を印象付ける効果を売り手側は期待している。</a:t>
            </a:r>
          </a:p>
        </p:txBody>
      </p:sp>
      <p:pic>
        <p:nvPicPr>
          <p:cNvPr id="7170" name="Picture 2" descr="どうする日本！ チャイナフリーWeb素材">
            <a:extLst>
              <a:ext uri="{FF2B5EF4-FFF2-40B4-BE49-F238E27FC236}">
                <a16:creationId xmlns:a16="http://schemas.microsoft.com/office/drawing/2014/main" id="{C3D8C0B3-6600-4E04-A5BA-62456D1596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3638" y="2912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8D8B07A3-0050-47B2-B47B-6A6CFAA144BF}"/>
              </a:ext>
            </a:extLst>
          </p:cNvPr>
          <p:cNvSpPr>
            <a:spLocks noGrp="1"/>
          </p:cNvSpPr>
          <p:nvPr>
            <p:ph type="sldNum" sz="quarter" idx="12"/>
          </p:nvPr>
        </p:nvSpPr>
        <p:spPr/>
        <p:txBody>
          <a:bodyPr/>
          <a:lstStyle/>
          <a:p>
            <a:fld id="{D1FC0ACD-D8B3-4FE0-AFA6-D8BEB04084A7}" type="slidenum">
              <a:rPr kumimoji="1" lang="ja-JP" altLang="en-US" smtClean="0"/>
              <a:t>61</a:t>
            </a:fld>
            <a:endParaRPr kumimoji="1" lang="ja-JP" altLang="en-US"/>
          </a:p>
        </p:txBody>
      </p:sp>
    </p:spTree>
    <p:extLst>
      <p:ext uri="{BB962C8B-B14F-4D97-AF65-F5344CB8AC3E}">
        <p14:creationId xmlns:p14="http://schemas.microsoft.com/office/powerpoint/2010/main" val="1622958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7002D1-79C3-4587-BD43-D1710CCB6F66}"/>
              </a:ext>
            </a:extLst>
          </p:cNvPr>
          <p:cNvPicPr>
            <a:picLocks noChangeAspect="1"/>
          </p:cNvPicPr>
          <p:nvPr/>
        </p:nvPicPr>
        <p:blipFill>
          <a:blip r:embed="rId2"/>
          <a:stretch>
            <a:fillRect/>
          </a:stretch>
        </p:blipFill>
        <p:spPr>
          <a:xfrm>
            <a:off x="0" y="254634"/>
            <a:ext cx="9144000" cy="4203843"/>
          </a:xfrm>
          <a:prstGeom prst="rect">
            <a:avLst/>
          </a:prstGeom>
        </p:spPr>
      </p:pic>
      <p:sp>
        <p:nvSpPr>
          <p:cNvPr id="7" name="テキスト ボックス 6">
            <a:extLst>
              <a:ext uri="{FF2B5EF4-FFF2-40B4-BE49-F238E27FC236}">
                <a16:creationId xmlns:a16="http://schemas.microsoft.com/office/drawing/2014/main" id="{A1E80886-7874-4BB7-BF31-70B1C7ABAF43}"/>
              </a:ext>
            </a:extLst>
          </p:cNvPr>
          <p:cNvSpPr txBox="1"/>
          <p:nvPr/>
        </p:nvSpPr>
        <p:spPr>
          <a:xfrm>
            <a:off x="1670541" y="4673641"/>
            <a:ext cx="5960962" cy="1815882"/>
          </a:xfrm>
          <a:prstGeom prst="rect">
            <a:avLst/>
          </a:prstGeom>
          <a:noFill/>
        </p:spPr>
        <p:txBody>
          <a:bodyPr wrap="square">
            <a:spAutoFit/>
          </a:bodyPr>
          <a:lstStyle/>
          <a:p>
            <a:pPr fontAlgn="t"/>
            <a:r>
              <a:rPr lang="en-US" altLang="zh-CN" sz="1600" b="0" i="0" dirty="0">
                <a:effectLst/>
                <a:latin typeface="BIZ UDPゴシック" panose="020B0400000000000000" pitchFamily="50" charset="-128"/>
                <a:ea typeface="BIZ UDPゴシック" panose="020B0400000000000000" pitchFamily="50" charset="-128"/>
              </a:rPr>
              <a:t>2018</a:t>
            </a:r>
            <a:r>
              <a:rPr lang="zh-CN" altLang="en-US" sz="1600" b="0" i="0" dirty="0">
                <a:effectLst/>
                <a:latin typeface="BIZ UDPゴシック" panose="020B0400000000000000" pitchFamily="50" charset="-128"/>
                <a:ea typeface="BIZ UDPゴシック" panose="020B0400000000000000" pitchFamily="50" charset="-128"/>
              </a:rPr>
              <a:t>年度 </a:t>
            </a:r>
            <a:r>
              <a:rPr lang="en-US" altLang="zh-CN" sz="1600" b="0" i="0" dirty="0">
                <a:effectLst/>
                <a:latin typeface="BIZ UDPゴシック" panose="020B0400000000000000" pitchFamily="50" charset="-128"/>
                <a:ea typeface="BIZ UDPゴシック" panose="020B0400000000000000" pitchFamily="50" charset="-128"/>
              </a:rPr>
              <a:t>– 2020</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奈良県立医科大学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医学部</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教授</a:t>
            </a:r>
            <a:br>
              <a:rPr lang="zh-CN" altLang="en-US" sz="1600" b="0" i="0" dirty="0">
                <a:effectLst/>
                <a:latin typeface="BIZ UDPゴシック" panose="020B0400000000000000" pitchFamily="50" charset="-128"/>
                <a:ea typeface="BIZ UDPゴシック" panose="020B0400000000000000" pitchFamily="50" charset="-128"/>
              </a:rPr>
            </a:br>
            <a:r>
              <a:rPr lang="en-US" altLang="zh-CN" sz="1600" b="0" i="0" dirty="0">
                <a:effectLst/>
                <a:latin typeface="BIZ UDPゴシック" panose="020B0400000000000000" pitchFamily="50" charset="-128"/>
                <a:ea typeface="BIZ UDPゴシック" panose="020B0400000000000000" pitchFamily="50" charset="-128"/>
              </a:rPr>
              <a:t>2017</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奈良県立医科大学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公衆衛生学講座</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教授</a:t>
            </a:r>
            <a:br>
              <a:rPr lang="zh-CN" altLang="en-US" sz="1600" b="0" i="0" dirty="0">
                <a:effectLst/>
                <a:latin typeface="BIZ UDPゴシック" panose="020B0400000000000000" pitchFamily="50" charset="-128"/>
                <a:ea typeface="BIZ UDPゴシック" panose="020B0400000000000000" pitchFamily="50" charset="-128"/>
              </a:rPr>
            </a:br>
            <a:r>
              <a:rPr lang="en-US" altLang="zh-CN" sz="1600" b="0" i="0" dirty="0">
                <a:effectLst/>
                <a:latin typeface="BIZ UDPゴシック" panose="020B0400000000000000" pitchFamily="50" charset="-128"/>
                <a:ea typeface="BIZ UDPゴシック" panose="020B0400000000000000" pitchFamily="50" charset="-128"/>
              </a:rPr>
              <a:t>2007</a:t>
            </a:r>
            <a:r>
              <a:rPr lang="zh-CN" altLang="en-US" sz="1600" b="0" i="0" dirty="0">
                <a:effectLst/>
                <a:latin typeface="BIZ UDPゴシック" panose="020B0400000000000000" pitchFamily="50" charset="-128"/>
                <a:ea typeface="BIZ UDPゴシック" panose="020B0400000000000000" pitchFamily="50" charset="-128"/>
              </a:rPr>
              <a:t>年度 </a:t>
            </a:r>
            <a:r>
              <a:rPr lang="en-US" altLang="zh-CN" sz="1600" b="0" i="0" dirty="0">
                <a:effectLst/>
                <a:latin typeface="BIZ UDPゴシック" panose="020B0400000000000000" pitchFamily="50" charset="-128"/>
                <a:ea typeface="BIZ UDPゴシック" panose="020B0400000000000000" pitchFamily="50" charset="-128"/>
              </a:rPr>
              <a:t>– 2016</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奈良県立医科大学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医学部</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教授</a:t>
            </a:r>
            <a:br>
              <a:rPr lang="zh-CN" altLang="en-US" sz="1600" b="0" i="0" dirty="0">
                <a:effectLst/>
                <a:latin typeface="BIZ UDPゴシック" panose="020B0400000000000000" pitchFamily="50" charset="-128"/>
                <a:ea typeface="BIZ UDPゴシック" panose="020B0400000000000000" pitchFamily="50" charset="-128"/>
              </a:rPr>
            </a:br>
            <a:r>
              <a:rPr lang="en-US" altLang="zh-CN" sz="1600" b="0" i="0" dirty="0">
                <a:effectLst/>
                <a:latin typeface="BIZ UDPゴシック" panose="020B0400000000000000" pitchFamily="50" charset="-128"/>
                <a:ea typeface="BIZ UDPゴシック" panose="020B0400000000000000" pitchFamily="50" charset="-128"/>
              </a:rPr>
              <a:t>2013</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奈良県立医科大</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医学部</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教授</a:t>
            </a:r>
            <a:br>
              <a:rPr lang="zh-CN" altLang="en-US" sz="1600" b="0" i="0" dirty="0">
                <a:effectLst/>
                <a:latin typeface="BIZ UDPゴシック" panose="020B0400000000000000" pitchFamily="50" charset="-128"/>
                <a:ea typeface="BIZ UDPゴシック" panose="020B0400000000000000" pitchFamily="50" charset="-128"/>
              </a:rPr>
            </a:br>
            <a:r>
              <a:rPr lang="en-US" altLang="zh-CN" sz="1600" b="0" i="0" dirty="0">
                <a:effectLst/>
                <a:latin typeface="BIZ UDPゴシック" panose="020B0400000000000000" pitchFamily="50" charset="-128"/>
                <a:ea typeface="BIZ UDPゴシック" panose="020B0400000000000000" pitchFamily="50" charset="-128"/>
              </a:rPr>
              <a:t>2010</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奈良県立医科大学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健康政策医学講座</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教授</a:t>
            </a:r>
            <a:br>
              <a:rPr lang="zh-CN" altLang="en-US" sz="1600" b="0" i="0" dirty="0">
                <a:effectLst/>
                <a:latin typeface="BIZ UDPゴシック" panose="020B0400000000000000" pitchFamily="50" charset="-128"/>
                <a:ea typeface="BIZ UDPゴシック" panose="020B0400000000000000" pitchFamily="50" charset="-128"/>
              </a:rPr>
            </a:br>
            <a:r>
              <a:rPr lang="en-US" altLang="zh-CN" sz="1600" b="0" i="0" dirty="0">
                <a:effectLst/>
                <a:latin typeface="BIZ UDPゴシック" panose="020B0400000000000000" pitchFamily="50" charset="-128"/>
                <a:ea typeface="BIZ UDPゴシック" panose="020B0400000000000000" pitchFamily="50" charset="-128"/>
              </a:rPr>
              <a:t>2006</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東京大学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医学部附属病院</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助教授</a:t>
            </a:r>
            <a:br>
              <a:rPr lang="zh-CN" altLang="en-US" sz="1600" b="0" i="0" dirty="0">
                <a:effectLst/>
                <a:latin typeface="BIZ UDPゴシック" panose="020B0400000000000000" pitchFamily="50" charset="-128"/>
                <a:ea typeface="BIZ UDPゴシック" panose="020B0400000000000000" pitchFamily="50" charset="-128"/>
              </a:rPr>
            </a:br>
            <a:r>
              <a:rPr lang="en-US" altLang="zh-CN" sz="1600" b="0" i="0" dirty="0">
                <a:effectLst/>
                <a:latin typeface="BIZ UDPゴシック" panose="020B0400000000000000" pitchFamily="50" charset="-128"/>
                <a:ea typeface="BIZ UDPゴシック" panose="020B0400000000000000" pitchFamily="50" charset="-128"/>
              </a:rPr>
              <a:t>2003</a:t>
            </a:r>
            <a:r>
              <a:rPr lang="zh-CN" altLang="en-US" sz="1600" b="0" i="0" dirty="0">
                <a:effectLst/>
                <a:latin typeface="BIZ UDPゴシック" panose="020B0400000000000000" pitchFamily="50" charset="-128"/>
                <a:ea typeface="BIZ UDPゴシック" panose="020B0400000000000000" pitchFamily="50" charset="-128"/>
              </a:rPr>
              <a:t>年度 </a:t>
            </a:r>
            <a:r>
              <a:rPr lang="en-US" altLang="zh-CN" sz="1600" b="0" i="0" dirty="0">
                <a:effectLst/>
                <a:latin typeface="BIZ UDPゴシック" panose="020B0400000000000000" pitchFamily="50" charset="-128"/>
                <a:ea typeface="BIZ UDPゴシック" panose="020B0400000000000000" pitchFamily="50" charset="-128"/>
              </a:rPr>
              <a:t>– 2004</a:t>
            </a:r>
            <a:r>
              <a:rPr lang="zh-CN" altLang="en-US" sz="1600" b="0" i="0" dirty="0">
                <a:effectLst/>
                <a:latin typeface="BIZ UDPゴシック" panose="020B0400000000000000" pitchFamily="50" charset="-128"/>
                <a:ea typeface="BIZ UDPゴシック" panose="020B0400000000000000" pitchFamily="50" charset="-128"/>
              </a:rPr>
              <a:t>年度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東京大学</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医学部附属病院</a:t>
            </a:r>
            <a:r>
              <a:rPr lang="en-US" altLang="zh-CN" sz="1600" b="0" i="0" dirty="0">
                <a:effectLst/>
                <a:latin typeface="BIZ UDPゴシック" panose="020B0400000000000000" pitchFamily="50" charset="-128"/>
                <a:ea typeface="BIZ UDPゴシック" panose="020B0400000000000000" pitchFamily="50" charset="-128"/>
              </a:rPr>
              <a:t>, </a:t>
            </a:r>
            <a:r>
              <a:rPr lang="zh-CN" altLang="en-US" sz="1600" b="0" i="0" dirty="0">
                <a:effectLst/>
                <a:latin typeface="BIZ UDPゴシック" panose="020B0400000000000000" pitchFamily="50" charset="-128"/>
                <a:ea typeface="BIZ UDPゴシック" panose="020B0400000000000000" pitchFamily="50" charset="-128"/>
              </a:rPr>
              <a:t>助教授</a:t>
            </a:r>
          </a:p>
        </p:txBody>
      </p:sp>
      <p:sp>
        <p:nvSpPr>
          <p:cNvPr id="2" name="スライド番号プレースホルダー 1">
            <a:extLst>
              <a:ext uri="{FF2B5EF4-FFF2-40B4-BE49-F238E27FC236}">
                <a16:creationId xmlns:a16="http://schemas.microsoft.com/office/drawing/2014/main" id="{BC27222A-6514-4903-84EC-E1B63D03ADB4}"/>
              </a:ext>
            </a:extLst>
          </p:cNvPr>
          <p:cNvSpPr>
            <a:spLocks noGrp="1"/>
          </p:cNvSpPr>
          <p:nvPr>
            <p:ph type="sldNum" sz="quarter" idx="12"/>
          </p:nvPr>
        </p:nvSpPr>
        <p:spPr/>
        <p:txBody>
          <a:bodyPr/>
          <a:lstStyle/>
          <a:p>
            <a:fld id="{D1FC0ACD-D8B3-4FE0-AFA6-D8BEB04084A7}" type="slidenum">
              <a:rPr kumimoji="1" lang="ja-JP" altLang="en-US" smtClean="0"/>
              <a:t>62</a:t>
            </a:fld>
            <a:endParaRPr kumimoji="1" lang="ja-JP" altLang="en-US"/>
          </a:p>
        </p:txBody>
      </p:sp>
    </p:spTree>
    <p:extLst>
      <p:ext uri="{BB962C8B-B14F-4D97-AF65-F5344CB8AC3E}">
        <p14:creationId xmlns:p14="http://schemas.microsoft.com/office/powerpoint/2010/main" val="195369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147B1C-0E19-412C-BDCD-B9C8D299E151}"/>
              </a:ext>
            </a:extLst>
          </p:cNvPr>
          <p:cNvPicPr>
            <a:picLocks noChangeAspect="1"/>
          </p:cNvPicPr>
          <p:nvPr/>
        </p:nvPicPr>
        <p:blipFill>
          <a:blip r:embed="rId2"/>
          <a:stretch>
            <a:fillRect/>
          </a:stretch>
        </p:blipFill>
        <p:spPr>
          <a:xfrm>
            <a:off x="276225" y="1905000"/>
            <a:ext cx="8591550" cy="3048000"/>
          </a:xfrm>
          <a:prstGeom prst="rect">
            <a:avLst/>
          </a:prstGeom>
        </p:spPr>
      </p:pic>
      <p:sp>
        <p:nvSpPr>
          <p:cNvPr id="4" name="テキスト ボックス 3">
            <a:extLst>
              <a:ext uri="{FF2B5EF4-FFF2-40B4-BE49-F238E27FC236}">
                <a16:creationId xmlns:a16="http://schemas.microsoft.com/office/drawing/2014/main" id="{2D9BB6B2-8EB8-4A20-822F-C6780709AAAA}"/>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２０１１年</a:t>
            </a:r>
          </a:p>
        </p:txBody>
      </p:sp>
      <p:sp>
        <p:nvSpPr>
          <p:cNvPr id="2" name="スライド番号プレースホルダー 1">
            <a:extLst>
              <a:ext uri="{FF2B5EF4-FFF2-40B4-BE49-F238E27FC236}">
                <a16:creationId xmlns:a16="http://schemas.microsoft.com/office/drawing/2014/main" id="{DA79CC9D-8F0A-43FB-B7BD-44C5FFF70E12}"/>
              </a:ext>
            </a:extLst>
          </p:cNvPr>
          <p:cNvSpPr>
            <a:spLocks noGrp="1"/>
          </p:cNvSpPr>
          <p:nvPr>
            <p:ph type="sldNum" sz="quarter" idx="12"/>
          </p:nvPr>
        </p:nvSpPr>
        <p:spPr/>
        <p:txBody>
          <a:bodyPr/>
          <a:lstStyle/>
          <a:p>
            <a:fld id="{D1FC0ACD-D8B3-4FE0-AFA6-D8BEB04084A7}" type="slidenum">
              <a:rPr kumimoji="1" lang="ja-JP" altLang="en-US" smtClean="0"/>
              <a:t>63</a:t>
            </a:fld>
            <a:endParaRPr kumimoji="1" lang="ja-JP" altLang="en-US"/>
          </a:p>
        </p:txBody>
      </p:sp>
    </p:spTree>
    <p:extLst>
      <p:ext uri="{BB962C8B-B14F-4D97-AF65-F5344CB8AC3E}">
        <p14:creationId xmlns:p14="http://schemas.microsoft.com/office/powerpoint/2010/main" val="1934102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831E1BF-1F95-4752-81F6-ACEED56C45AC}"/>
              </a:ext>
            </a:extLst>
          </p:cNvPr>
          <p:cNvPicPr>
            <a:picLocks noChangeAspect="1"/>
          </p:cNvPicPr>
          <p:nvPr/>
        </p:nvPicPr>
        <p:blipFill>
          <a:blip r:embed="rId2"/>
          <a:stretch>
            <a:fillRect/>
          </a:stretch>
        </p:blipFill>
        <p:spPr>
          <a:xfrm>
            <a:off x="404812" y="1662112"/>
            <a:ext cx="8334375" cy="3533775"/>
          </a:xfrm>
          <a:prstGeom prst="rect">
            <a:avLst/>
          </a:prstGeom>
        </p:spPr>
      </p:pic>
      <p:sp>
        <p:nvSpPr>
          <p:cNvPr id="4" name="テキスト ボックス 3">
            <a:extLst>
              <a:ext uri="{FF2B5EF4-FFF2-40B4-BE49-F238E27FC236}">
                <a16:creationId xmlns:a16="http://schemas.microsoft.com/office/drawing/2014/main" id="{610EC2C1-791C-4352-B87A-194A3CD39298}"/>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２０１３年</a:t>
            </a:r>
          </a:p>
        </p:txBody>
      </p:sp>
      <p:sp>
        <p:nvSpPr>
          <p:cNvPr id="2" name="スライド番号プレースホルダー 1">
            <a:extLst>
              <a:ext uri="{FF2B5EF4-FFF2-40B4-BE49-F238E27FC236}">
                <a16:creationId xmlns:a16="http://schemas.microsoft.com/office/drawing/2014/main" id="{A0F25BB0-DD80-4280-BF7A-781C15A451C5}"/>
              </a:ext>
            </a:extLst>
          </p:cNvPr>
          <p:cNvSpPr>
            <a:spLocks noGrp="1"/>
          </p:cNvSpPr>
          <p:nvPr>
            <p:ph type="sldNum" sz="quarter" idx="12"/>
          </p:nvPr>
        </p:nvSpPr>
        <p:spPr/>
        <p:txBody>
          <a:bodyPr/>
          <a:lstStyle/>
          <a:p>
            <a:fld id="{D1FC0ACD-D8B3-4FE0-AFA6-D8BEB04084A7}" type="slidenum">
              <a:rPr kumimoji="1" lang="ja-JP" altLang="en-US" smtClean="0"/>
              <a:t>64</a:t>
            </a:fld>
            <a:endParaRPr kumimoji="1" lang="ja-JP" altLang="en-US"/>
          </a:p>
        </p:txBody>
      </p:sp>
    </p:spTree>
    <p:extLst>
      <p:ext uri="{BB962C8B-B14F-4D97-AF65-F5344CB8AC3E}">
        <p14:creationId xmlns:p14="http://schemas.microsoft.com/office/powerpoint/2010/main" val="3233147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423DB1-74DF-41AD-B8D8-A131E07819D9}"/>
              </a:ext>
            </a:extLst>
          </p:cNvPr>
          <p:cNvPicPr>
            <a:picLocks noChangeAspect="1"/>
          </p:cNvPicPr>
          <p:nvPr/>
        </p:nvPicPr>
        <p:blipFill>
          <a:blip r:embed="rId2"/>
          <a:stretch>
            <a:fillRect/>
          </a:stretch>
        </p:blipFill>
        <p:spPr>
          <a:xfrm>
            <a:off x="452437" y="1414462"/>
            <a:ext cx="8239125" cy="4029075"/>
          </a:xfrm>
          <a:prstGeom prst="rect">
            <a:avLst/>
          </a:prstGeom>
        </p:spPr>
      </p:pic>
      <p:sp>
        <p:nvSpPr>
          <p:cNvPr id="4" name="テキスト ボックス 3">
            <a:extLst>
              <a:ext uri="{FF2B5EF4-FFF2-40B4-BE49-F238E27FC236}">
                <a16:creationId xmlns:a16="http://schemas.microsoft.com/office/drawing/2014/main" id="{C2DAE3EF-53E1-4E87-B30E-DFF45C434912}"/>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２００８年</a:t>
            </a:r>
          </a:p>
        </p:txBody>
      </p:sp>
      <p:sp>
        <p:nvSpPr>
          <p:cNvPr id="2" name="スライド番号プレースホルダー 1">
            <a:extLst>
              <a:ext uri="{FF2B5EF4-FFF2-40B4-BE49-F238E27FC236}">
                <a16:creationId xmlns:a16="http://schemas.microsoft.com/office/drawing/2014/main" id="{F413EE11-5D0C-4A6E-B8F5-956343C3B597}"/>
              </a:ext>
            </a:extLst>
          </p:cNvPr>
          <p:cNvSpPr>
            <a:spLocks noGrp="1"/>
          </p:cNvSpPr>
          <p:nvPr>
            <p:ph type="sldNum" sz="quarter" idx="12"/>
          </p:nvPr>
        </p:nvSpPr>
        <p:spPr/>
        <p:txBody>
          <a:bodyPr/>
          <a:lstStyle/>
          <a:p>
            <a:fld id="{D1FC0ACD-D8B3-4FE0-AFA6-D8BEB04084A7}" type="slidenum">
              <a:rPr kumimoji="1" lang="ja-JP" altLang="en-US" smtClean="0"/>
              <a:t>65</a:t>
            </a:fld>
            <a:endParaRPr kumimoji="1" lang="ja-JP" altLang="en-US"/>
          </a:p>
        </p:txBody>
      </p:sp>
    </p:spTree>
    <p:extLst>
      <p:ext uri="{BB962C8B-B14F-4D97-AF65-F5344CB8AC3E}">
        <p14:creationId xmlns:p14="http://schemas.microsoft.com/office/powerpoint/2010/main" val="2205181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5A19B02-81AE-4D61-84B7-4D01E754E7B9}"/>
              </a:ext>
            </a:extLst>
          </p:cNvPr>
          <p:cNvPicPr>
            <a:picLocks noChangeAspect="1"/>
          </p:cNvPicPr>
          <p:nvPr/>
        </p:nvPicPr>
        <p:blipFill>
          <a:blip r:embed="rId2"/>
          <a:stretch>
            <a:fillRect/>
          </a:stretch>
        </p:blipFill>
        <p:spPr>
          <a:xfrm>
            <a:off x="442912" y="1209675"/>
            <a:ext cx="8258175" cy="4438650"/>
          </a:xfrm>
          <a:prstGeom prst="rect">
            <a:avLst/>
          </a:prstGeom>
        </p:spPr>
      </p:pic>
      <p:sp>
        <p:nvSpPr>
          <p:cNvPr id="4" name="テキスト ボックス 3">
            <a:extLst>
              <a:ext uri="{FF2B5EF4-FFF2-40B4-BE49-F238E27FC236}">
                <a16:creationId xmlns:a16="http://schemas.microsoft.com/office/drawing/2014/main" id="{B20C1982-4F76-4AD7-A15D-DBBCA34B2958}"/>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２００８年</a:t>
            </a:r>
          </a:p>
        </p:txBody>
      </p:sp>
      <p:sp>
        <p:nvSpPr>
          <p:cNvPr id="2" name="スライド番号プレースホルダー 1">
            <a:extLst>
              <a:ext uri="{FF2B5EF4-FFF2-40B4-BE49-F238E27FC236}">
                <a16:creationId xmlns:a16="http://schemas.microsoft.com/office/drawing/2014/main" id="{5F344180-BD95-4CFB-B6AF-A6C6F400F1EC}"/>
              </a:ext>
            </a:extLst>
          </p:cNvPr>
          <p:cNvSpPr>
            <a:spLocks noGrp="1"/>
          </p:cNvSpPr>
          <p:nvPr>
            <p:ph type="sldNum" sz="quarter" idx="12"/>
          </p:nvPr>
        </p:nvSpPr>
        <p:spPr/>
        <p:txBody>
          <a:bodyPr/>
          <a:lstStyle/>
          <a:p>
            <a:fld id="{D1FC0ACD-D8B3-4FE0-AFA6-D8BEB04084A7}" type="slidenum">
              <a:rPr kumimoji="1" lang="ja-JP" altLang="en-US" smtClean="0"/>
              <a:t>66</a:t>
            </a:fld>
            <a:endParaRPr kumimoji="1" lang="ja-JP" altLang="en-US"/>
          </a:p>
        </p:txBody>
      </p:sp>
    </p:spTree>
    <p:extLst>
      <p:ext uri="{BB962C8B-B14F-4D97-AF65-F5344CB8AC3E}">
        <p14:creationId xmlns:p14="http://schemas.microsoft.com/office/powerpoint/2010/main" val="2676415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58A1103-5840-41C1-A2C5-B14FAF760C78}"/>
              </a:ext>
            </a:extLst>
          </p:cNvPr>
          <p:cNvPicPr>
            <a:picLocks noChangeAspect="1"/>
          </p:cNvPicPr>
          <p:nvPr/>
        </p:nvPicPr>
        <p:blipFill>
          <a:blip r:embed="rId2"/>
          <a:stretch>
            <a:fillRect/>
          </a:stretch>
        </p:blipFill>
        <p:spPr>
          <a:xfrm>
            <a:off x="414337" y="1033462"/>
            <a:ext cx="8315325" cy="4791075"/>
          </a:xfrm>
          <a:prstGeom prst="rect">
            <a:avLst/>
          </a:prstGeom>
        </p:spPr>
      </p:pic>
      <p:sp>
        <p:nvSpPr>
          <p:cNvPr id="4" name="テキスト ボックス 3">
            <a:extLst>
              <a:ext uri="{FF2B5EF4-FFF2-40B4-BE49-F238E27FC236}">
                <a16:creationId xmlns:a16="http://schemas.microsoft.com/office/drawing/2014/main" id="{CD61A846-D5A0-4AEA-AC5A-ED215A960B0F}"/>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２００８年</a:t>
            </a:r>
          </a:p>
        </p:txBody>
      </p:sp>
      <p:sp>
        <p:nvSpPr>
          <p:cNvPr id="2" name="スライド番号プレースホルダー 1">
            <a:extLst>
              <a:ext uri="{FF2B5EF4-FFF2-40B4-BE49-F238E27FC236}">
                <a16:creationId xmlns:a16="http://schemas.microsoft.com/office/drawing/2014/main" id="{34069990-B4A7-457E-B0D0-A20088C0D32F}"/>
              </a:ext>
            </a:extLst>
          </p:cNvPr>
          <p:cNvSpPr>
            <a:spLocks noGrp="1"/>
          </p:cNvSpPr>
          <p:nvPr>
            <p:ph type="sldNum" sz="quarter" idx="12"/>
          </p:nvPr>
        </p:nvSpPr>
        <p:spPr/>
        <p:txBody>
          <a:bodyPr/>
          <a:lstStyle/>
          <a:p>
            <a:fld id="{D1FC0ACD-D8B3-4FE0-AFA6-D8BEB04084A7}" type="slidenum">
              <a:rPr kumimoji="1" lang="ja-JP" altLang="en-US" smtClean="0"/>
              <a:t>67</a:t>
            </a:fld>
            <a:endParaRPr kumimoji="1" lang="ja-JP" altLang="en-US"/>
          </a:p>
        </p:txBody>
      </p:sp>
    </p:spTree>
    <p:extLst>
      <p:ext uri="{BB962C8B-B14F-4D97-AF65-F5344CB8AC3E}">
        <p14:creationId xmlns:p14="http://schemas.microsoft.com/office/powerpoint/2010/main" val="1210687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a:xfrm>
            <a:off x="628649" y="365126"/>
            <a:ext cx="8323439" cy="1779763"/>
          </a:xfrm>
        </p:spPr>
        <p:txBody>
          <a:bodyPr>
            <a:normAutofit fontScale="90000"/>
          </a:bodyPr>
          <a:lstStyle/>
          <a:p>
            <a:pPr>
              <a:lnSpc>
                <a:spcPct val="100000"/>
              </a:lnSpc>
            </a:pPr>
            <a:r>
              <a:rPr lang="ja-JP" altLang="en-US" sz="6000" kern="100" dirty="0">
                <a:latin typeface="BIZ UDPゴシック" panose="020B0400000000000000" pitchFamily="50" charset="-128"/>
                <a:ea typeface="BIZ UDPゴシック" panose="020B0400000000000000" pitchFamily="50" charset="-128"/>
                <a:cs typeface="Times New Roman" panose="02020603050405020304" pitchFamily="18" charset="0"/>
              </a:rPr>
              <a:t>しかし　足元を覆す事件が</a:t>
            </a:r>
            <a:endParaRPr lang="ja-JP" altLang="ja-JP" sz="6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49" y="2144889"/>
            <a:ext cx="8515350" cy="4902553"/>
          </a:xfrm>
        </p:spPr>
        <p:txBody>
          <a:bodyPr>
            <a:normAutofit/>
          </a:bodyPr>
          <a:lstStyle/>
          <a:p>
            <a:pPr>
              <a:lnSpc>
                <a:spcPct val="150000"/>
              </a:lnSpc>
            </a:pPr>
            <a:r>
              <a:rPr kumimoji="1" lang="ja-JP" altLang="en-US" sz="3600" dirty="0">
                <a:latin typeface="BIZ UDPゴシック" panose="020B0400000000000000" pitchFamily="50" charset="-128"/>
                <a:ea typeface="BIZ UDPゴシック" panose="020B0400000000000000" pitchFamily="50" charset="-128"/>
              </a:rPr>
              <a:t>日本が自らの頭上に唾する結果に</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dirty="0">
                <a:latin typeface="BIZ UDPゴシック" panose="020B0400000000000000" pitchFamily="50" charset="-128"/>
                <a:ea typeface="BIZ UDPゴシック" panose="020B0400000000000000" pitchFamily="50" charset="-128"/>
              </a:rPr>
              <a:t>しかし　今村教授にとっては追い風</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3DA37C3-E70E-4D44-9D58-23B4792A6A7F}"/>
              </a:ext>
            </a:extLst>
          </p:cNvPr>
          <p:cNvSpPr>
            <a:spLocks noGrp="1"/>
          </p:cNvSpPr>
          <p:nvPr>
            <p:ph type="sldNum" sz="quarter" idx="12"/>
          </p:nvPr>
        </p:nvSpPr>
        <p:spPr/>
        <p:txBody>
          <a:bodyPr/>
          <a:lstStyle/>
          <a:p>
            <a:fld id="{D1FC0ACD-D8B3-4FE0-AFA6-D8BEB04084A7}" type="slidenum">
              <a:rPr kumimoji="1" lang="ja-JP" altLang="en-US" smtClean="0"/>
              <a:t>68</a:t>
            </a:fld>
            <a:endParaRPr kumimoji="1" lang="ja-JP" altLang="en-US"/>
          </a:p>
        </p:txBody>
      </p:sp>
    </p:spTree>
    <p:extLst>
      <p:ext uri="{BB962C8B-B14F-4D97-AF65-F5344CB8AC3E}">
        <p14:creationId xmlns:p14="http://schemas.microsoft.com/office/powerpoint/2010/main" val="181229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トレンドニュースみっくす便 | SSブログ">
            <a:extLst>
              <a:ext uri="{FF2B5EF4-FFF2-40B4-BE49-F238E27FC236}">
                <a16:creationId xmlns:a16="http://schemas.microsoft.com/office/drawing/2014/main" id="{52E4A17B-49D9-47CB-9155-C4C08E280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C2639A19-1985-44A6-B9C9-5C58C66ABB86}"/>
              </a:ext>
            </a:extLst>
          </p:cNvPr>
          <p:cNvSpPr>
            <a:spLocks noGrp="1"/>
          </p:cNvSpPr>
          <p:nvPr>
            <p:ph type="sldNum" sz="quarter" idx="12"/>
          </p:nvPr>
        </p:nvSpPr>
        <p:spPr/>
        <p:txBody>
          <a:bodyPr/>
          <a:lstStyle/>
          <a:p>
            <a:fld id="{D1FC0ACD-D8B3-4FE0-AFA6-D8BEB04084A7}" type="slidenum">
              <a:rPr kumimoji="1" lang="ja-JP" altLang="en-US" smtClean="0"/>
              <a:t>69</a:t>
            </a:fld>
            <a:endParaRPr kumimoji="1" lang="ja-JP" altLang="en-US"/>
          </a:p>
        </p:txBody>
      </p:sp>
    </p:spTree>
    <p:extLst>
      <p:ext uri="{BB962C8B-B14F-4D97-AF65-F5344CB8AC3E}">
        <p14:creationId xmlns:p14="http://schemas.microsoft.com/office/powerpoint/2010/main" val="377631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7B8DA3-5956-40D7-827D-1EC4803BCA49}"/>
              </a:ext>
            </a:extLst>
          </p:cNvPr>
          <p:cNvPicPr>
            <a:picLocks noChangeAspect="1"/>
          </p:cNvPicPr>
          <p:nvPr/>
        </p:nvPicPr>
        <p:blipFill>
          <a:blip r:embed="rId2"/>
          <a:stretch>
            <a:fillRect/>
          </a:stretch>
        </p:blipFill>
        <p:spPr>
          <a:xfrm>
            <a:off x="552450" y="847725"/>
            <a:ext cx="8039100" cy="5162550"/>
          </a:xfrm>
          <a:prstGeom prst="rect">
            <a:avLst/>
          </a:prstGeom>
        </p:spPr>
      </p:pic>
      <p:sp>
        <p:nvSpPr>
          <p:cNvPr id="2" name="スライド番号プレースホルダー 1">
            <a:extLst>
              <a:ext uri="{FF2B5EF4-FFF2-40B4-BE49-F238E27FC236}">
                <a16:creationId xmlns:a16="http://schemas.microsoft.com/office/drawing/2014/main" id="{37376F76-D023-4A51-BBA3-25AB6021907A}"/>
              </a:ext>
            </a:extLst>
          </p:cNvPr>
          <p:cNvSpPr>
            <a:spLocks noGrp="1"/>
          </p:cNvSpPr>
          <p:nvPr>
            <p:ph type="sldNum" sz="quarter" idx="12"/>
          </p:nvPr>
        </p:nvSpPr>
        <p:spPr/>
        <p:txBody>
          <a:bodyPr/>
          <a:lstStyle/>
          <a:p>
            <a:fld id="{D1FC0ACD-D8B3-4FE0-AFA6-D8BEB04084A7}" type="slidenum">
              <a:rPr kumimoji="1" lang="ja-JP" altLang="en-US" smtClean="0"/>
              <a:t>7</a:t>
            </a:fld>
            <a:endParaRPr kumimoji="1" lang="ja-JP" altLang="en-US"/>
          </a:p>
        </p:txBody>
      </p:sp>
    </p:spTree>
    <p:extLst>
      <p:ext uri="{BB962C8B-B14F-4D97-AF65-F5344CB8AC3E}">
        <p14:creationId xmlns:p14="http://schemas.microsoft.com/office/powerpoint/2010/main" val="1089422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1CBD00-9F06-44BF-A921-398E8E911EA0}"/>
              </a:ext>
            </a:extLst>
          </p:cNvPr>
          <p:cNvSpPr>
            <a:spLocks noChangeArrowheads="1"/>
          </p:cNvSpPr>
          <p:nvPr/>
        </p:nvSpPr>
        <p:spPr bwMode="auto">
          <a:xfrm>
            <a:off x="649514" y="793130"/>
            <a:ext cx="7494929" cy="3780820"/>
          </a:xfrm>
          <a:prstGeom prst="rect">
            <a:avLst/>
          </a:prstGeom>
          <a:solidFill>
            <a:srgbClr val="FAFA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141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chemeClr val="tx1"/>
                </a:solidFill>
                <a:effectLst/>
                <a:latin typeface="Arial" panose="020B0604020202020204" pitchFamily="34" charset="0"/>
                <a:ea typeface="inherit"/>
              </a:rPr>
              <a:t>マルハニチロ社長が引責辞任　3月末、農薬問題で</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dirty="0">
                <a:ln>
                  <a:noFill/>
                </a:ln>
                <a:solidFill>
                  <a:schemeClr val="tx1"/>
                </a:solidFill>
                <a:effectLst/>
                <a:latin typeface="Arial" panose="020B0604020202020204" pitchFamily="34" charset="0"/>
              </a:rPr>
              <a:t>アクリフーズ社長も辞任</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2014年1月25日 22:49 (2014年1月25日 23:32更新)</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  </a:t>
            </a:r>
            <a:r>
              <a:rPr kumimoji="0" lang="ja-JP" altLang="ja-JP" sz="19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ja-JP" altLang="ja-JP" sz="1800" b="0" i="0" u="none" strike="noStrike" cap="none" normalizeH="0" baseline="0" dirty="0">
                <a:ln>
                  <a:noFill/>
                </a:ln>
                <a:solidFill>
                  <a:schemeClr val="tx1"/>
                </a:solidFill>
                <a:effectLst/>
                <a:latin typeface="Arial" panose="020B0604020202020204" pitchFamily="34" charset="0"/>
              </a:rPr>
              <a:t>記者会見で謝罪する(手前から)マルハニチロホールディングスの久代社長とアクリフーズの田辺社長ら(25日、東京都江東区)</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マルハニチロホールディングス（HD）は25日、久代敏男社長が3月31日付で引責辞任すると発表した。冷凍食品から農薬が検出された問題で、傘下のアクリフーズ群馬工場の契約社員の男性（49）が群馬県警に偽計業務妨害の疑いで逮捕されたのを受けた。</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アクリ社の田辺裕社長も引責辞任するほか、久代社長の1～3月の月額報酬を50%カットなど、両社の役員計8人の月額報酬を減額する社内処分も発表した。久代社長は「お客様や関係各方面に迷惑、心配をかけたことを改めておわびする」と述べ、陳謝した。</a:t>
            </a:r>
          </a:p>
        </p:txBody>
      </p:sp>
      <p:sp>
        <p:nvSpPr>
          <p:cNvPr id="3" name="AutoShape 2" descr="この記事を共有する">
            <a:extLst>
              <a:ext uri="{FF2B5EF4-FFF2-40B4-BE49-F238E27FC236}">
                <a16:creationId xmlns:a16="http://schemas.microsoft.com/office/drawing/2014/main" id="{AE47A2A9-5FDA-4133-B0B9-18B225FC1D7E}"/>
              </a:ext>
            </a:extLst>
          </p:cNvPr>
          <p:cNvSpPr>
            <a:spLocks noChangeAspect="1" noChangeArrowheads="1"/>
          </p:cNvSpPr>
          <p:nvPr/>
        </p:nvSpPr>
        <p:spPr bwMode="auto">
          <a:xfrm>
            <a:off x="127000" y="14028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195" name="Picture 3">
            <a:extLst>
              <a:ext uri="{FF2B5EF4-FFF2-40B4-BE49-F238E27FC236}">
                <a16:creationId xmlns:a16="http://schemas.microsoft.com/office/drawing/2014/main" id="{BC882B94-4F0B-4D64-8244-EB036D902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731" y="4751061"/>
            <a:ext cx="2381250" cy="18954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A54524F-77C5-4A54-BFD0-573E870988E6}"/>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4" name="スライド番号プレースホルダー 3">
            <a:extLst>
              <a:ext uri="{FF2B5EF4-FFF2-40B4-BE49-F238E27FC236}">
                <a16:creationId xmlns:a16="http://schemas.microsoft.com/office/drawing/2014/main" id="{18F89654-B156-44CD-AB4F-C525B487873F}"/>
              </a:ext>
            </a:extLst>
          </p:cNvPr>
          <p:cNvSpPr>
            <a:spLocks noGrp="1"/>
          </p:cNvSpPr>
          <p:nvPr>
            <p:ph type="sldNum" sz="quarter" idx="12"/>
          </p:nvPr>
        </p:nvSpPr>
        <p:spPr/>
        <p:txBody>
          <a:bodyPr/>
          <a:lstStyle/>
          <a:p>
            <a:fld id="{D1FC0ACD-D8B3-4FE0-AFA6-D8BEB04084A7}" type="slidenum">
              <a:rPr kumimoji="1" lang="ja-JP" altLang="en-US" smtClean="0"/>
              <a:t>70</a:t>
            </a:fld>
            <a:endParaRPr kumimoji="1" lang="ja-JP" altLang="en-US"/>
          </a:p>
        </p:txBody>
      </p:sp>
    </p:spTree>
    <p:extLst>
      <p:ext uri="{BB962C8B-B14F-4D97-AF65-F5344CB8AC3E}">
        <p14:creationId xmlns:p14="http://schemas.microsoft.com/office/powerpoint/2010/main" val="491525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DA1B22-8164-4C59-B81F-7CEE9C9817D5}"/>
              </a:ext>
            </a:extLst>
          </p:cNvPr>
          <p:cNvPicPr>
            <a:picLocks noChangeAspect="1"/>
          </p:cNvPicPr>
          <p:nvPr/>
        </p:nvPicPr>
        <p:blipFill>
          <a:blip r:embed="rId2"/>
          <a:stretch>
            <a:fillRect/>
          </a:stretch>
        </p:blipFill>
        <p:spPr>
          <a:xfrm>
            <a:off x="1614487" y="1266825"/>
            <a:ext cx="5915025" cy="4324350"/>
          </a:xfrm>
          <a:prstGeom prst="rect">
            <a:avLst/>
          </a:prstGeom>
        </p:spPr>
      </p:pic>
      <p:sp>
        <p:nvSpPr>
          <p:cNvPr id="4" name="テキスト ボックス 3">
            <a:extLst>
              <a:ext uri="{FF2B5EF4-FFF2-40B4-BE49-F238E27FC236}">
                <a16:creationId xmlns:a16="http://schemas.microsoft.com/office/drawing/2014/main" id="{A877BE01-343C-4797-BC83-05EFA1027759}"/>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C0D38B40-596E-4A5F-8A26-831E90BB6D38}"/>
              </a:ext>
            </a:extLst>
          </p:cNvPr>
          <p:cNvSpPr>
            <a:spLocks noGrp="1"/>
          </p:cNvSpPr>
          <p:nvPr>
            <p:ph type="sldNum" sz="quarter" idx="12"/>
          </p:nvPr>
        </p:nvSpPr>
        <p:spPr/>
        <p:txBody>
          <a:bodyPr/>
          <a:lstStyle/>
          <a:p>
            <a:fld id="{D1FC0ACD-D8B3-4FE0-AFA6-D8BEB04084A7}" type="slidenum">
              <a:rPr kumimoji="1" lang="ja-JP" altLang="en-US" smtClean="0"/>
              <a:t>71</a:t>
            </a:fld>
            <a:endParaRPr kumimoji="1" lang="ja-JP" altLang="en-US"/>
          </a:p>
        </p:txBody>
      </p:sp>
    </p:spTree>
    <p:extLst>
      <p:ext uri="{BB962C8B-B14F-4D97-AF65-F5344CB8AC3E}">
        <p14:creationId xmlns:p14="http://schemas.microsoft.com/office/powerpoint/2010/main" val="386446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7664FD-57B9-4740-AD45-C8F196CF974B}"/>
              </a:ext>
            </a:extLst>
          </p:cNvPr>
          <p:cNvPicPr>
            <a:picLocks noChangeAspect="1"/>
          </p:cNvPicPr>
          <p:nvPr/>
        </p:nvPicPr>
        <p:blipFill>
          <a:blip r:embed="rId2"/>
          <a:stretch>
            <a:fillRect/>
          </a:stretch>
        </p:blipFill>
        <p:spPr>
          <a:xfrm>
            <a:off x="0" y="1903504"/>
            <a:ext cx="9144000" cy="3050991"/>
          </a:xfrm>
          <a:prstGeom prst="rect">
            <a:avLst/>
          </a:prstGeom>
        </p:spPr>
      </p:pic>
      <p:sp>
        <p:nvSpPr>
          <p:cNvPr id="4" name="テキスト ボックス 3">
            <a:extLst>
              <a:ext uri="{FF2B5EF4-FFF2-40B4-BE49-F238E27FC236}">
                <a16:creationId xmlns:a16="http://schemas.microsoft.com/office/drawing/2014/main" id="{A7CDD93E-831F-4632-8D9D-643BF8D3135A}"/>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47C509E1-B6CF-446F-A207-B79187FD8CAB}"/>
              </a:ext>
            </a:extLst>
          </p:cNvPr>
          <p:cNvSpPr>
            <a:spLocks noGrp="1"/>
          </p:cNvSpPr>
          <p:nvPr>
            <p:ph type="sldNum" sz="quarter" idx="12"/>
          </p:nvPr>
        </p:nvSpPr>
        <p:spPr/>
        <p:txBody>
          <a:bodyPr/>
          <a:lstStyle/>
          <a:p>
            <a:fld id="{D1FC0ACD-D8B3-4FE0-AFA6-D8BEB04084A7}" type="slidenum">
              <a:rPr kumimoji="1" lang="ja-JP" altLang="en-US" smtClean="0"/>
              <a:t>72</a:t>
            </a:fld>
            <a:endParaRPr kumimoji="1" lang="ja-JP" altLang="en-US"/>
          </a:p>
        </p:txBody>
      </p:sp>
    </p:spTree>
    <p:extLst>
      <p:ext uri="{BB962C8B-B14F-4D97-AF65-F5344CB8AC3E}">
        <p14:creationId xmlns:p14="http://schemas.microsoft.com/office/powerpoint/2010/main" val="2333319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D585B7-EF78-464C-B9F5-336CEDA5B148}"/>
              </a:ext>
            </a:extLst>
          </p:cNvPr>
          <p:cNvPicPr>
            <a:picLocks noChangeAspect="1"/>
          </p:cNvPicPr>
          <p:nvPr/>
        </p:nvPicPr>
        <p:blipFill>
          <a:blip r:embed="rId2"/>
          <a:stretch>
            <a:fillRect/>
          </a:stretch>
        </p:blipFill>
        <p:spPr>
          <a:xfrm>
            <a:off x="506936" y="1959766"/>
            <a:ext cx="7808618" cy="3426053"/>
          </a:xfrm>
          <a:prstGeom prst="rect">
            <a:avLst/>
          </a:prstGeom>
        </p:spPr>
      </p:pic>
      <p:sp>
        <p:nvSpPr>
          <p:cNvPr id="4" name="正方形/長方形 3">
            <a:extLst>
              <a:ext uri="{FF2B5EF4-FFF2-40B4-BE49-F238E27FC236}">
                <a16:creationId xmlns:a16="http://schemas.microsoft.com/office/drawing/2014/main" id="{4486C41E-2E89-490A-A1AB-C04AEAA7B79E}"/>
              </a:ext>
            </a:extLst>
          </p:cNvPr>
          <p:cNvSpPr/>
          <p:nvPr/>
        </p:nvSpPr>
        <p:spPr>
          <a:xfrm>
            <a:off x="506936" y="1959765"/>
            <a:ext cx="1282445" cy="54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814DC15-EBEC-4FA7-8CB7-C06B5AA6FF4D}"/>
              </a:ext>
            </a:extLst>
          </p:cNvPr>
          <p:cNvSpPr/>
          <p:nvPr/>
        </p:nvSpPr>
        <p:spPr>
          <a:xfrm>
            <a:off x="2939823" y="5031807"/>
            <a:ext cx="1162756" cy="35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ADD13D9-6E35-459B-A9E9-0E2D38BABB45}"/>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E477333D-E13C-4663-B31A-F6B03B8F111F}"/>
              </a:ext>
            </a:extLst>
          </p:cNvPr>
          <p:cNvSpPr>
            <a:spLocks noGrp="1"/>
          </p:cNvSpPr>
          <p:nvPr>
            <p:ph type="sldNum" sz="quarter" idx="12"/>
          </p:nvPr>
        </p:nvSpPr>
        <p:spPr/>
        <p:txBody>
          <a:bodyPr/>
          <a:lstStyle/>
          <a:p>
            <a:fld id="{D1FC0ACD-D8B3-4FE0-AFA6-D8BEB04084A7}" type="slidenum">
              <a:rPr kumimoji="1" lang="ja-JP" altLang="en-US" smtClean="0"/>
              <a:t>73</a:t>
            </a:fld>
            <a:endParaRPr kumimoji="1" lang="ja-JP" altLang="en-US"/>
          </a:p>
        </p:txBody>
      </p:sp>
    </p:spTree>
    <p:extLst>
      <p:ext uri="{BB962C8B-B14F-4D97-AF65-F5344CB8AC3E}">
        <p14:creationId xmlns:p14="http://schemas.microsoft.com/office/powerpoint/2010/main" val="21795298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6B8C8A-EB16-4729-B815-98F326C7F043}"/>
              </a:ext>
            </a:extLst>
          </p:cNvPr>
          <p:cNvPicPr>
            <a:picLocks noChangeAspect="1"/>
          </p:cNvPicPr>
          <p:nvPr/>
        </p:nvPicPr>
        <p:blipFill>
          <a:blip r:embed="rId2"/>
          <a:stretch>
            <a:fillRect/>
          </a:stretch>
        </p:blipFill>
        <p:spPr>
          <a:xfrm>
            <a:off x="66675" y="924454"/>
            <a:ext cx="9105900" cy="2028825"/>
          </a:xfrm>
          <a:prstGeom prst="rect">
            <a:avLst/>
          </a:prstGeom>
        </p:spPr>
      </p:pic>
      <p:pic>
        <p:nvPicPr>
          <p:cNvPr id="5" name="図 4">
            <a:extLst>
              <a:ext uri="{FF2B5EF4-FFF2-40B4-BE49-F238E27FC236}">
                <a16:creationId xmlns:a16="http://schemas.microsoft.com/office/drawing/2014/main" id="{AB0A44E4-A73E-41DC-89BE-67CC9AA53BDB}"/>
              </a:ext>
            </a:extLst>
          </p:cNvPr>
          <p:cNvPicPr>
            <a:picLocks noChangeAspect="1"/>
          </p:cNvPicPr>
          <p:nvPr/>
        </p:nvPicPr>
        <p:blipFill>
          <a:blip r:embed="rId3"/>
          <a:stretch>
            <a:fillRect/>
          </a:stretch>
        </p:blipFill>
        <p:spPr>
          <a:xfrm>
            <a:off x="95250" y="2953279"/>
            <a:ext cx="9048750" cy="3571875"/>
          </a:xfrm>
          <a:prstGeom prst="rect">
            <a:avLst/>
          </a:prstGeom>
        </p:spPr>
      </p:pic>
      <p:sp>
        <p:nvSpPr>
          <p:cNvPr id="4" name="テキスト ボックス 3">
            <a:extLst>
              <a:ext uri="{FF2B5EF4-FFF2-40B4-BE49-F238E27FC236}">
                <a16:creationId xmlns:a16="http://schemas.microsoft.com/office/drawing/2014/main" id="{A2BEF66D-E67C-4E99-BDE3-5BBB9F4762EF}"/>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272F6287-DC62-41E2-8784-03591BE1EB60}"/>
              </a:ext>
            </a:extLst>
          </p:cNvPr>
          <p:cNvSpPr>
            <a:spLocks noGrp="1"/>
          </p:cNvSpPr>
          <p:nvPr>
            <p:ph type="sldNum" sz="quarter" idx="12"/>
          </p:nvPr>
        </p:nvSpPr>
        <p:spPr/>
        <p:txBody>
          <a:bodyPr/>
          <a:lstStyle/>
          <a:p>
            <a:fld id="{D1FC0ACD-D8B3-4FE0-AFA6-D8BEB04084A7}" type="slidenum">
              <a:rPr kumimoji="1" lang="ja-JP" altLang="en-US" smtClean="0"/>
              <a:t>74</a:t>
            </a:fld>
            <a:endParaRPr kumimoji="1" lang="ja-JP" altLang="en-US"/>
          </a:p>
        </p:txBody>
      </p:sp>
    </p:spTree>
    <p:extLst>
      <p:ext uri="{BB962C8B-B14F-4D97-AF65-F5344CB8AC3E}">
        <p14:creationId xmlns:p14="http://schemas.microsoft.com/office/powerpoint/2010/main" val="1607070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5F085D-CAC1-4801-8D05-5198AAC3608C}"/>
              </a:ext>
            </a:extLst>
          </p:cNvPr>
          <p:cNvPicPr>
            <a:picLocks noChangeAspect="1"/>
          </p:cNvPicPr>
          <p:nvPr/>
        </p:nvPicPr>
        <p:blipFill>
          <a:blip r:embed="rId2"/>
          <a:stretch>
            <a:fillRect/>
          </a:stretch>
        </p:blipFill>
        <p:spPr>
          <a:xfrm>
            <a:off x="395287" y="1176337"/>
            <a:ext cx="8353425" cy="4505325"/>
          </a:xfrm>
          <a:prstGeom prst="rect">
            <a:avLst/>
          </a:prstGeom>
        </p:spPr>
      </p:pic>
      <p:sp>
        <p:nvSpPr>
          <p:cNvPr id="4" name="テキスト ボックス 3">
            <a:extLst>
              <a:ext uri="{FF2B5EF4-FFF2-40B4-BE49-F238E27FC236}">
                <a16:creationId xmlns:a16="http://schemas.microsoft.com/office/drawing/2014/main" id="{8D101F26-94D6-4C98-9E2F-280E396973AE}"/>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6431B7D4-E05F-4ABB-B0DB-1060590198E8}"/>
              </a:ext>
            </a:extLst>
          </p:cNvPr>
          <p:cNvSpPr>
            <a:spLocks noGrp="1"/>
          </p:cNvSpPr>
          <p:nvPr>
            <p:ph type="sldNum" sz="quarter" idx="12"/>
          </p:nvPr>
        </p:nvSpPr>
        <p:spPr/>
        <p:txBody>
          <a:bodyPr/>
          <a:lstStyle/>
          <a:p>
            <a:fld id="{D1FC0ACD-D8B3-4FE0-AFA6-D8BEB04084A7}" type="slidenum">
              <a:rPr kumimoji="1" lang="ja-JP" altLang="en-US" smtClean="0"/>
              <a:t>75</a:t>
            </a:fld>
            <a:endParaRPr kumimoji="1" lang="ja-JP" altLang="en-US"/>
          </a:p>
        </p:txBody>
      </p:sp>
    </p:spTree>
    <p:extLst>
      <p:ext uri="{BB962C8B-B14F-4D97-AF65-F5344CB8AC3E}">
        <p14:creationId xmlns:p14="http://schemas.microsoft.com/office/powerpoint/2010/main" val="1383814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18A732-6D1F-4FF8-8501-9202717F76BD}"/>
              </a:ext>
            </a:extLst>
          </p:cNvPr>
          <p:cNvPicPr>
            <a:picLocks noChangeAspect="1"/>
          </p:cNvPicPr>
          <p:nvPr/>
        </p:nvPicPr>
        <p:blipFill>
          <a:blip r:embed="rId2"/>
          <a:stretch>
            <a:fillRect/>
          </a:stretch>
        </p:blipFill>
        <p:spPr>
          <a:xfrm>
            <a:off x="128587" y="2714625"/>
            <a:ext cx="8886825" cy="1428750"/>
          </a:xfrm>
          <a:prstGeom prst="rect">
            <a:avLst/>
          </a:prstGeom>
        </p:spPr>
      </p:pic>
      <p:sp>
        <p:nvSpPr>
          <p:cNvPr id="4" name="テキスト ボックス 3">
            <a:extLst>
              <a:ext uri="{FF2B5EF4-FFF2-40B4-BE49-F238E27FC236}">
                <a16:creationId xmlns:a16="http://schemas.microsoft.com/office/drawing/2014/main" id="{88D13276-57C2-4C95-B2EA-E001517EF5F0}"/>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95719427-4C87-4A78-8905-3E6D58C783A9}"/>
              </a:ext>
            </a:extLst>
          </p:cNvPr>
          <p:cNvSpPr>
            <a:spLocks noGrp="1"/>
          </p:cNvSpPr>
          <p:nvPr>
            <p:ph type="sldNum" sz="quarter" idx="12"/>
          </p:nvPr>
        </p:nvSpPr>
        <p:spPr/>
        <p:txBody>
          <a:bodyPr/>
          <a:lstStyle/>
          <a:p>
            <a:fld id="{D1FC0ACD-D8B3-4FE0-AFA6-D8BEB04084A7}" type="slidenum">
              <a:rPr kumimoji="1" lang="ja-JP" altLang="en-US" smtClean="0"/>
              <a:t>76</a:t>
            </a:fld>
            <a:endParaRPr kumimoji="1" lang="ja-JP" altLang="en-US"/>
          </a:p>
        </p:txBody>
      </p:sp>
    </p:spTree>
    <p:extLst>
      <p:ext uri="{BB962C8B-B14F-4D97-AF65-F5344CB8AC3E}">
        <p14:creationId xmlns:p14="http://schemas.microsoft.com/office/powerpoint/2010/main" val="997457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9F4D52-0C07-4377-B906-FD3AD64285FE}"/>
              </a:ext>
            </a:extLst>
          </p:cNvPr>
          <p:cNvPicPr>
            <a:picLocks noChangeAspect="1"/>
          </p:cNvPicPr>
          <p:nvPr/>
        </p:nvPicPr>
        <p:blipFill>
          <a:blip r:embed="rId2"/>
          <a:stretch>
            <a:fillRect/>
          </a:stretch>
        </p:blipFill>
        <p:spPr>
          <a:xfrm>
            <a:off x="119062" y="1476375"/>
            <a:ext cx="8905875" cy="3905250"/>
          </a:xfrm>
          <a:prstGeom prst="rect">
            <a:avLst/>
          </a:prstGeom>
        </p:spPr>
      </p:pic>
      <p:sp>
        <p:nvSpPr>
          <p:cNvPr id="4" name="テキスト ボックス 3">
            <a:extLst>
              <a:ext uri="{FF2B5EF4-FFF2-40B4-BE49-F238E27FC236}">
                <a16:creationId xmlns:a16="http://schemas.microsoft.com/office/drawing/2014/main" id="{D19D4CB2-999C-46BD-B860-4E6BFF7AB9F4}"/>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2C606809-DFD3-4F02-A9B1-66217143DF18}"/>
              </a:ext>
            </a:extLst>
          </p:cNvPr>
          <p:cNvSpPr>
            <a:spLocks noGrp="1"/>
          </p:cNvSpPr>
          <p:nvPr>
            <p:ph type="sldNum" sz="quarter" idx="12"/>
          </p:nvPr>
        </p:nvSpPr>
        <p:spPr/>
        <p:txBody>
          <a:bodyPr/>
          <a:lstStyle/>
          <a:p>
            <a:fld id="{D1FC0ACD-D8B3-4FE0-AFA6-D8BEB04084A7}" type="slidenum">
              <a:rPr kumimoji="1" lang="ja-JP" altLang="en-US" smtClean="0"/>
              <a:t>77</a:t>
            </a:fld>
            <a:endParaRPr kumimoji="1" lang="ja-JP" altLang="en-US"/>
          </a:p>
        </p:txBody>
      </p:sp>
    </p:spTree>
    <p:extLst>
      <p:ext uri="{BB962C8B-B14F-4D97-AF65-F5344CB8AC3E}">
        <p14:creationId xmlns:p14="http://schemas.microsoft.com/office/powerpoint/2010/main" val="531881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A60147-B895-4206-9BB7-847914B63841}"/>
              </a:ext>
            </a:extLst>
          </p:cNvPr>
          <p:cNvPicPr>
            <a:picLocks noChangeAspect="1"/>
          </p:cNvPicPr>
          <p:nvPr/>
        </p:nvPicPr>
        <p:blipFill>
          <a:blip r:embed="rId2"/>
          <a:stretch>
            <a:fillRect/>
          </a:stretch>
        </p:blipFill>
        <p:spPr>
          <a:xfrm>
            <a:off x="885114" y="269462"/>
            <a:ext cx="7630236" cy="5904088"/>
          </a:xfrm>
          <a:prstGeom prst="rect">
            <a:avLst/>
          </a:prstGeom>
        </p:spPr>
      </p:pic>
      <p:sp>
        <p:nvSpPr>
          <p:cNvPr id="2" name="スライド番号プレースホルダー 1">
            <a:extLst>
              <a:ext uri="{FF2B5EF4-FFF2-40B4-BE49-F238E27FC236}">
                <a16:creationId xmlns:a16="http://schemas.microsoft.com/office/drawing/2014/main" id="{F3B77D07-C08F-4B85-B278-26EB762E5595}"/>
              </a:ext>
            </a:extLst>
          </p:cNvPr>
          <p:cNvSpPr>
            <a:spLocks noGrp="1"/>
          </p:cNvSpPr>
          <p:nvPr>
            <p:ph type="sldNum" sz="quarter" idx="12"/>
          </p:nvPr>
        </p:nvSpPr>
        <p:spPr/>
        <p:txBody>
          <a:bodyPr/>
          <a:lstStyle/>
          <a:p>
            <a:fld id="{D1FC0ACD-D8B3-4FE0-AFA6-D8BEB04084A7}" type="slidenum">
              <a:rPr kumimoji="1" lang="ja-JP" altLang="en-US" smtClean="0"/>
              <a:t>78</a:t>
            </a:fld>
            <a:endParaRPr kumimoji="1" lang="ja-JP" altLang="en-US"/>
          </a:p>
        </p:txBody>
      </p:sp>
    </p:spTree>
    <p:extLst>
      <p:ext uri="{BB962C8B-B14F-4D97-AF65-F5344CB8AC3E}">
        <p14:creationId xmlns:p14="http://schemas.microsoft.com/office/powerpoint/2010/main" val="388010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1EA3CFE-BC8E-4B0B-8B71-A9AF2F6CAB72}"/>
              </a:ext>
            </a:extLst>
          </p:cNvPr>
          <p:cNvPicPr>
            <a:picLocks noChangeAspect="1"/>
          </p:cNvPicPr>
          <p:nvPr/>
        </p:nvPicPr>
        <p:blipFill>
          <a:blip r:embed="rId2"/>
          <a:stretch>
            <a:fillRect/>
          </a:stretch>
        </p:blipFill>
        <p:spPr>
          <a:xfrm>
            <a:off x="1209675" y="1109662"/>
            <a:ext cx="6724650" cy="4638675"/>
          </a:xfrm>
          <a:prstGeom prst="rect">
            <a:avLst/>
          </a:prstGeom>
        </p:spPr>
      </p:pic>
      <p:sp>
        <p:nvSpPr>
          <p:cNvPr id="4" name="テキスト ボックス 3">
            <a:extLst>
              <a:ext uri="{FF2B5EF4-FFF2-40B4-BE49-F238E27FC236}">
                <a16:creationId xmlns:a16="http://schemas.microsoft.com/office/drawing/2014/main" id="{8461F178-2BAB-4F04-BA44-6162CB7750B3}"/>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2E11B39A-E4D3-4414-9AC7-CE8C415C4F58}"/>
              </a:ext>
            </a:extLst>
          </p:cNvPr>
          <p:cNvSpPr>
            <a:spLocks noGrp="1"/>
          </p:cNvSpPr>
          <p:nvPr>
            <p:ph type="sldNum" sz="quarter" idx="12"/>
          </p:nvPr>
        </p:nvSpPr>
        <p:spPr/>
        <p:txBody>
          <a:bodyPr/>
          <a:lstStyle/>
          <a:p>
            <a:fld id="{D1FC0ACD-D8B3-4FE0-AFA6-D8BEB04084A7}" type="slidenum">
              <a:rPr kumimoji="1" lang="ja-JP" altLang="en-US" smtClean="0"/>
              <a:t>79</a:t>
            </a:fld>
            <a:endParaRPr kumimoji="1" lang="ja-JP" altLang="en-US"/>
          </a:p>
        </p:txBody>
      </p:sp>
    </p:spTree>
    <p:extLst>
      <p:ext uri="{BB962C8B-B14F-4D97-AF65-F5344CB8AC3E}">
        <p14:creationId xmlns:p14="http://schemas.microsoft.com/office/powerpoint/2010/main" val="348512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18DA78-64BB-4365-AA54-CFBE72E737D6}"/>
              </a:ext>
            </a:extLst>
          </p:cNvPr>
          <p:cNvPicPr>
            <a:picLocks noChangeAspect="1"/>
          </p:cNvPicPr>
          <p:nvPr/>
        </p:nvPicPr>
        <p:blipFill>
          <a:blip r:embed="rId2"/>
          <a:stretch>
            <a:fillRect/>
          </a:stretch>
        </p:blipFill>
        <p:spPr>
          <a:xfrm>
            <a:off x="0" y="1428533"/>
            <a:ext cx="9144000" cy="4000933"/>
          </a:xfrm>
          <a:prstGeom prst="rect">
            <a:avLst/>
          </a:prstGeom>
        </p:spPr>
      </p:pic>
      <p:sp>
        <p:nvSpPr>
          <p:cNvPr id="2" name="スライド番号プレースホルダー 1">
            <a:extLst>
              <a:ext uri="{FF2B5EF4-FFF2-40B4-BE49-F238E27FC236}">
                <a16:creationId xmlns:a16="http://schemas.microsoft.com/office/drawing/2014/main" id="{ECD2A641-E083-40D2-9511-B00777A222A8}"/>
              </a:ext>
            </a:extLst>
          </p:cNvPr>
          <p:cNvSpPr>
            <a:spLocks noGrp="1"/>
          </p:cNvSpPr>
          <p:nvPr>
            <p:ph type="sldNum" sz="quarter" idx="12"/>
          </p:nvPr>
        </p:nvSpPr>
        <p:spPr/>
        <p:txBody>
          <a:bodyPr/>
          <a:lstStyle/>
          <a:p>
            <a:fld id="{D1FC0ACD-D8B3-4FE0-AFA6-D8BEB04084A7}" type="slidenum">
              <a:rPr kumimoji="1" lang="ja-JP" altLang="en-US" smtClean="0"/>
              <a:t>8</a:t>
            </a:fld>
            <a:endParaRPr kumimoji="1" lang="ja-JP" altLang="en-US"/>
          </a:p>
        </p:txBody>
      </p:sp>
    </p:spTree>
    <p:extLst>
      <p:ext uri="{BB962C8B-B14F-4D97-AF65-F5344CB8AC3E}">
        <p14:creationId xmlns:p14="http://schemas.microsoft.com/office/powerpoint/2010/main" val="1574102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3D0743-84D6-46B0-9114-5C64BDBE642B}"/>
              </a:ext>
            </a:extLst>
          </p:cNvPr>
          <p:cNvPicPr>
            <a:picLocks noChangeAspect="1"/>
          </p:cNvPicPr>
          <p:nvPr/>
        </p:nvPicPr>
        <p:blipFill>
          <a:blip r:embed="rId2"/>
          <a:stretch>
            <a:fillRect/>
          </a:stretch>
        </p:blipFill>
        <p:spPr>
          <a:xfrm>
            <a:off x="1214437" y="1905000"/>
            <a:ext cx="6715125" cy="3048000"/>
          </a:xfrm>
          <a:prstGeom prst="rect">
            <a:avLst/>
          </a:prstGeom>
        </p:spPr>
      </p:pic>
      <p:sp>
        <p:nvSpPr>
          <p:cNvPr id="4" name="テキスト ボックス 3">
            <a:extLst>
              <a:ext uri="{FF2B5EF4-FFF2-40B4-BE49-F238E27FC236}">
                <a16:creationId xmlns:a16="http://schemas.microsoft.com/office/drawing/2014/main" id="{927E7589-F59A-46DC-B5C5-1E5725C6862E}"/>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CBB72E61-7BF2-4094-823F-FC7CE6C13AEB}"/>
              </a:ext>
            </a:extLst>
          </p:cNvPr>
          <p:cNvSpPr>
            <a:spLocks noGrp="1"/>
          </p:cNvSpPr>
          <p:nvPr>
            <p:ph type="sldNum" sz="quarter" idx="12"/>
          </p:nvPr>
        </p:nvSpPr>
        <p:spPr/>
        <p:txBody>
          <a:bodyPr/>
          <a:lstStyle/>
          <a:p>
            <a:fld id="{D1FC0ACD-D8B3-4FE0-AFA6-D8BEB04084A7}" type="slidenum">
              <a:rPr kumimoji="1" lang="ja-JP" altLang="en-US" smtClean="0"/>
              <a:t>80</a:t>
            </a:fld>
            <a:endParaRPr kumimoji="1" lang="ja-JP" altLang="en-US"/>
          </a:p>
        </p:txBody>
      </p:sp>
    </p:spTree>
    <p:extLst>
      <p:ext uri="{BB962C8B-B14F-4D97-AF65-F5344CB8AC3E}">
        <p14:creationId xmlns:p14="http://schemas.microsoft.com/office/powerpoint/2010/main" val="19167809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11C1E48-AA48-4E02-A98A-851281A51DD3}"/>
              </a:ext>
            </a:extLst>
          </p:cNvPr>
          <p:cNvPicPr>
            <a:picLocks noChangeAspect="1"/>
          </p:cNvPicPr>
          <p:nvPr/>
        </p:nvPicPr>
        <p:blipFill>
          <a:blip r:embed="rId2"/>
          <a:stretch>
            <a:fillRect/>
          </a:stretch>
        </p:blipFill>
        <p:spPr>
          <a:xfrm>
            <a:off x="1176337" y="1504950"/>
            <a:ext cx="6791325" cy="3848100"/>
          </a:xfrm>
          <a:prstGeom prst="rect">
            <a:avLst/>
          </a:prstGeom>
        </p:spPr>
      </p:pic>
      <p:sp>
        <p:nvSpPr>
          <p:cNvPr id="4" name="テキスト ボックス 3">
            <a:extLst>
              <a:ext uri="{FF2B5EF4-FFF2-40B4-BE49-F238E27FC236}">
                <a16:creationId xmlns:a16="http://schemas.microsoft.com/office/drawing/2014/main" id="{63005481-BF8B-468B-9951-15B0E4AFFCDF}"/>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74FBFF5B-7785-4CFD-AE56-40B98602C3AA}"/>
              </a:ext>
            </a:extLst>
          </p:cNvPr>
          <p:cNvSpPr>
            <a:spLocks noGrp="1"/>
          </p:cNvSpPr>
          <p:nvPr>
            <p:ph type="sldNum" sz="quarter" idx="12"/>
          </p:nvPr>
        </p:nvSpPr>
        <p:spPr/>
        <p:txBody>
          <a:bodyPr/>
          <a:lstStyle/>
          <a:p>
            <a:fld id="{D1FC0ACD-D8B3-4FE0-AFA6-D8BEB04084A7}" type="slidenum">
              <a:rPr kumimoji="1" lang="ja-JP" altLang="en-US" smtClean="0"/>
              <a:t>81</a:t>
            </a:fld>
            <a:endParaRPr kumimoji="1" lang="ja-JP" altLang="en-US"/>
          </a:p>
        </p:txBody>
      </p:sp>
    </p:spTree>
    <p:extLst>
      <p:ext uri="{BB962C8B-B14F-4D97-AF65-F5344CB8AC3E}">
        <p14:creationId xmlns:p14="http://schemas.microsoft.com/office/powerpoint/2010/main" val="35409583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FB008FE-898E-4996-9930-4C98823F6CA8}"/>
              </a:ext>
            </a:extLst>
          </p:cNvPr>
          <p:cNvPicPr>
            <a:picLocks noChangeAspect="1"/>
          </p:cNvPicPr>
          <p:nvPr/>
        </p:nvPicPr>
        <p:blipFill>
          <a:blip r:embed="rId2"/>
          <a:stretch>
            <a:fillRect/>
          </a:stretch>
        </p:blipFill>
        <p:spPr>
          <a:xfrm>
            <a:off x="703591" y="623005"/>
            <a:ext cx="7736818" cy="5611989"/>
          </a:xfrm>
          <a:prstGeom prst="rect">
            <a:avLst/>
          </a:prstGeom>
        </p:spPr>
      </p:pic>
      <p:sp>
        <p:nvSpPr>
          <p:cNvPr id="4" name="テキスト ボックス 3">
            <a:extLst>
              <a:ext uri="{FF2B5EF4-FFF2-40B4-BE49-F238E27FC236}">
                <a16:creationId xmlns:a16="http://schemas.microsoft.com/office/drawing/2014/main" id="{25C409AE-3CFD-4402-908C-42269EEE7368}"/>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A25E93D5-D98A-4BD6-BBEE-8B9EA5A1FB63}"/>
              </a:ext>
            </a:extLst>
          </p:cNvPr>
          <p:cNvSpPr>
            <a:spLocks noGrp="1"/>
          </p:cNvSpPr>
          <p:nvPr>
            <p:ph type="sldNum" sz="quarter" idx="12"/>
          </p:nvPr>
        </p:nvSpPr>
        <p:spPr/>
        <p:txBody>
          <a:bodyPr/>
          <a:lstStyle/>
          <a:p>
            <a:fld id="{D1FC0ACD-D8B3-4FE0-AFA6-D8BEB04084A7}" type="slidenum">
              <a:rPr kumimoji="1" lang="ja-JP" altLang="en-US" smtClean="0"/>
              <a:t>82</a:t>
            </a:fld>
            <a:endParaRPr kumimoji="1" lang="ja-JP" altLang="en-US"/>
          </a:p>
        </p:txBody>
      </p:sp>
    </p:spTree>
    <p:extLst>
      <p:ext uri="{BB962C8B-B14F-4D97-AF65-F5344CB8AC3E}">
        <p14:creationId xmlns:p14="http://schemas.microsoft.com/office/powerpoint/2010/main" val="24403516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339658-0D1C-4834-93DA-221BE58E0474}"/>
              </a:ext>
            </a:extLst>
          </p:cNvPr>
          <p:cNvPicPr>
            <a:picLocks noChangeAspect="1"/>
          </p:cNvPicPr>
          <p:nvPr/>
        </p:nvPicPr>
        <p:blipFill>
          <a:blip r:embed="rId2"/>
          <a:stretch>
            <a:fillRect/>
          </a:stretch>
        </p:blipFill>
        <p:spPr>
          <a:xfrm>
            <a:off x="756356" y="905917"/>
            <a:ext cx="7985512" cy="5280393"/>
          </a:xfrm>
          <a:prstGeom prst="rect">
            <a:avLst/>
          </a:prstGeom>
        </p:spPr>
      </p:pic>
      <p:sp>
        <p:nvSpPr>
          <p:cNvPr id="4" name="テキスト ボックス 3">
            <a:extLst>
              <a:ext uri="{FF2B5EF4-FFF2-40B4-BE49-F238E27FC236}">
                <a16:creationId xmlns:a16="http://schemas.microsoft.com/office/drawing/2014/main" id="{E0DD11B6-2F81-407D-A9E1-FCC546AEC33E}"/>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51BA6D21-D1D5-4AC3-9701-226F476E8073}"/>
              </a:ext>
            </a:extLst>
          </p:cNvPr>
          <p:cNvSpPr>
            <a:spLocks noGrp="1"/>
          </p:cNvSpPr>
          <p:nvPr>
            <p:ph type="sldNum" sz="quarter" idx="12"/>
          </p:nvPr>
        </p:nvSpPr>
        <p:spPr/>
        <p:txBody>
          <a:bodyPr/>
          <a:lstStyle/>
          <a:p>
            <a:fld id="{D1FC0ACD-D8B3-4FE0-AFA6-D8BEB04084A7}" type="slidenum">
              <a:rPr kumimoji="1" lang="ja-JP" altLang="en-US" smtClean="0"/>
              <a:t>83</a:t>
            </a:fld>
            <a:endParaRPr kumimoji="1" lang="ja-JP" altLang="en-US"/>
          </a:p>
        </p:txBody>
      </p:sp>
    </p:spTree>
    <p:extLst>
      <p:ext uri="{BB962C8B-B14F-4D97-AF65-F5344CB8AC3E}">
        <p14:creationId xmlns:p14="http://schemas.microsoft.com/office/powerpoint/2010/main" val="31453227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C3203A-E403-4AB5-BBAF-2659E1CAEF8A}"/>
              </a:ext>
            </a:extLst>
          </p:cNvPr>
          <p:cNvPicPr>
            <a:picLocks noChangeAspect="1"/>
          </p:cNvPicPr>
          <p:nvPr/>
        </p:nvPicPr>
        <p:blipFill>
          <a:blip r:embed="rId2"/>
          <a:stretch>
            <a:fillRect/>
          </a:stretch>
        </p:blipFill>
        <p:spPr>
          <a:xfrm>
            <a:off x="505421" y="1761068"/>
            <a:ext cx="8201967" cy="3364088"/>
          </a:xfrm>
          <a:prstGeom prst="rect">
            <a:avLst/>
          </a:prstGeom>
        </p:spPr>
      </p:pic>
      <p:sp>
        <p:nvSpPr>
          <p:cNvPr id="4" name="テキスト ボックス 3">
            <a:extLst>
              <a:ext uri="{FF2B5EF4-FFF2-40B4-BE49-F238E27FC236}">
                <a16:creationId xmlns:a16="http://schemas.microsoft.com/office/drawing/2014/main" id="{3945C468-55A4-432D-90E1-99D9D13FC62F}"/>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DEBBBD19-FCDA-4FB8-9376-85B2DDF1DAC1}"/>
              </a:ext>
            </a:extLst>
          </p:cNvPr>
          <p:cNvSpPr>
            <a:spLocks noGrp="1"/>
          </p:cNvSpPr>
          <p:nvPr>
            <p:ph type="sldNum" sz="quarter" idx="12"/>
          </p:nvPr>
        </p:nvSpPr>
        <p:spPr/>
        <p:txBody>
          <a:bodyPr/>
          <a:lstStyle/>
          <a:p>
            <a:fld id="{D1FC0ACD-D8B3-4FE0-AFA6-D8BEB04084A7}" type="slidenum">
              <a:rPr kumimoji="1" lang="ja-JP" altLang="en-US" smtClean="0"/>
              <a:t>84</a:t>
            </a:fld>
            <a:endParaRPr kumimoji="1" lang="ja-JP" altLang="en-US"/>
          </a:p>
        </p:txBody>
      </p:sp>
    </p:spTree>
    <p:extLst>
      <p:ext uri="{BB962C8B-B14F-4D97-AF65-F5344CB8AC3E}">
        <p14:creationId xmlns:p14="http://schemas.microsoft.com/office/powerpoint/2010/main" val="31524006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5D81E7-8501-45F3-B3D5-07252488E8E8}"/>
              </a:ext>
            </a:extLst>
          </p:cNvPr>
          <p:cNvPicPr>
            <a:picLocks noChangeAspect="1"/>
          </p:cNvPicPr>
          <p:nvPr/>
        </p:nvPicPr>
        <p:blipFill>
          <a:blip r:embed="rId2"/>
          <a:stretch>
            <a:fillRect/>
          </a:stretch>
        </p:blipFill>
        <p:spPr>
          <a:xfrm>
            <a:off x="781050" y="1343025"/>
            <a:ext cx="7581900" cy="4171950"/>
          </a:xfrm>
          <a:prstGeom prst="rect">
            <a:avLst/>
          </a:prstGeom>
        </p:spPr>
      </p:pic>
      <p:sp>
        <p:nvSpPr>
          <p:cNvPr id="4" name="テキスト ボックス 3">
            <a:extLst>
              <a:ext uri="{FF2B5EF4-FFF2-40B4-BE49-F238E27FC236}">
                <a16:creationId xmlns:a16="http://schemas.microsoft.com/office/drawing/2014/main" id="{0D5FAAB9-98E3-4FDE-8495-ABC14CCD8C0F}"/>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6B71CA04-177D-4F98-95E7-95FB2EACF758}"/>
              </a:ext>
            </a:extLst>
          </p:cNvPr>
          <p:cNvSpPr>
            <a:spLocks noGrp="1"/>
          </p:cNvSpPr>
          <p:nvPr>
            <p:ph type="sldNum" sz="quarter" idx="12"/>
          </p:nvPr>
        </p:nvSpPr>
        <p:spPr/>
        <p:txBody>
          <a:bodyPr/>
          <a:lstStyle/>
          <a:p>
            <a:fld id="{D1FC0ACD-D8B3-4FE0-AFA6-D8BEB04084A7}" type="slidenum">
              <a:rPr kumimoji="1" lang="ja-JP" altLang="en-US" smtClean="0"/>
              <a:t>85</a:t>
            </a:fld>
            <a:endParaRPr kumimoji="1" lang="ja-JP" altLang="en-US"/>
          </a:p>
        </p:txBody>
      </p:sp>
    </p:spTree>
    <p:extLst>
      <p:ext uri="{BB962C8B-B14F-4D97-AF65-F5344CB8AC3E}">
        <p14:creationId xmlns:p14="http://schemas.microsoft.com/office/powerpoint/2010/main" val="42112279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D371D91-C8E6-405C-9F7F-5FF3C328B47A}"/>
              </a:ext>
            </a:extLst>
          </p:cNvPr>
          <p:cNvPicPr>
            <a:picLocks noChangeAspect="1"/>
          </p:cNvPicPr>
          <p:nvPr/>
        </p:nvPicPr>
        <p:blipFill>
          <a:blip r:embed="rId2"/>
          <a:stretch>
            <a:fillRect/>
          </a:stretch>
        </p:blipFill>
        <p:spPr>
          <a:xfrm>
            <a:off x="904875" y="2395537"/>
            <a:ext cx="7334250" cy="2066925"/>
          </a:xfrm>
          <a:prstGeom prst="rect">
            <a:avLst/>
          </a:prstGeom>
        </p:spPr>
      </p:pic>
      <p:sp>
        <p:nvSpPr>
          <p:cNvPr id="4" name="テキスト ボックス 3">
            <a:extLst>
              <a:ext uri="{FF2B5EF4-FFF2-40B4-BE49-F238E27FC236}">
                <a16:creationId xmlns:a16="http://schemas.microsoft.com/office/drawing/2014/main" id="{8AEAC0B7-E016-431D-9DF6-8981B578937A}"/>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正方形/長方形 1">
            <a:extLst>
              <a:ext uri="{FF2B5EF4-FFF2-40B4-BE49-F238E27FC236}">
                <a16:creationId xmlns:a16="http://schemas.microsoft.com/office/drawing/2014/main" id="{E208FB7F-768C-455B-BD73-A82FC9A50C15}"/>
              </a:ext>
            </a:extLst>
          </p:cNvPr>
          <p:cNvSpPr/>
          <p:nvPr/>
        </p:nvSpPr>
        <p:spPr>
          <a:xfrm>
            <a:off x="904875" y="2395537"/>
            <a:ext cx="7212430" cy="20669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941A6CDD-0130-47C4-B023-3AAF1C71F405}"/>
              </a:ext>
            </a:extLst>
          </p:cNvPr>
          <p:cNvSpPr>
            <a:spLocks noGrp="1"/>
          </p:cNvSpPr>
          <p:nvPr>
            <p:ph type="sldNum" sz="quarter" idx="12"/>
          </p:nvPr>
        </p:nvSpPr>
        <p:spPr/>
        <p:txBody>
          <a:bodyPr/>
          <a:lstStyle/>
          <a:p>
            <a:fld id="{D1FC0ACD-D8B3-4FE0-AFA6-D8BEB04084A7}" type="slidenum">
              <a:rPr kumimoji="1" lang="ja-JP" altLang="en-US" smtClean="0"/>
              <a:t>86</a:t>
            </a:fld>
            <a:endParaRPr kumimoji="1" lang="ja-JP" altLang="en-US"/>
          </a:p>
        </p:txBody>
      </p:sp>
    </p:spTree>
    <p:extLst>
      <p:ext uri="{BB962C8B-B14F-4D97-AF65-F5344CB8AC3E}">
        <p14:creationId xmlns:p14="http://schemas.microsoft.com/office/powerpoint/2010/main" val="3646128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0FBFDF-A286-47F5-BF84-D8B5C9A12047}"/>
              </a:ext>
            </a:extLst>
          </p:cNvPr>
          <p:cNvPicPr>
            <a:picLocks noChangeAspect="1"/>
          </p:cNvPicPr>
          <p:nvPr/>
        </p:nvPicPr>
        <p:blipFill>
          <a:blip r:embed="rId2"/>
          <a:stretch>
            <a:fillRect/>
          </a:stretch>
        </p:blipFill>
        <p:spPr>
          <a:xfrm>
            <a:off x="933450" y="1200150"/>
            <a:ext cx="7277100" cy="4457700"/>
          </a:xfrm>
          <a:prstGeom prst="rect">
            <a:avLst/>
          </a:prstGeom>
        </p:spPr>
      </p:pic>
      <p:sp>
        <p:nvSpPr>
          <p:cNvPr id="4" name="テキスト ボックス 3">
            <a:extLst>
              <a:ext uri="{FF2B5EF4-FFF2-40B4-BE49-F238E27FC236}">
                <a16:creationId xmlns:a16="http://schemas.microsoft.com/office/drawing/2014/main" id="{EF936A2E-E655-4967-B194-544B8E5A3793}"/>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9AD10AED-512E-4E30-BB69-383E00215003}"/>
              </a:ext>
            </a:extLst>
          </p:cNvPr>
          <p:cNvSpPr>
            <a:spLocks noGrp="1"/>
          </p:cNvSpPr>
          <p:nvPr>
            <p:ph type="sldNum" sz="quarter" idx="12"/>
          </p:nvPr>
        </p:nvSpPr>
        <p:spPr/>
        <p:txBody>
          <a:bodyPr/>
          <a:lstStyle/>
          <a:p>
            <a:fld id="{D1FC0ACD-D8B3-4FE0-AFA6-D8BEB04084A7}" type="slidenum">
              <a:rPr kumimoji="1" lang="ja-JP" altLang="en-US" smtClean="0"/>
              <a:t>87</a:t>
            </a:fld>
            <a:endParaRPr kumimoji="1" lang="ja-JP" altLang="en-US"/>
          </a:p>
        </p:txBody>
      </p:sp>
    </p:spTree>
    <p:extLst>
      <p:ext uri="{BB962C8B-B14F-4D97-AF65-F5344CB8AC3E}">
        <p14:creationId xmlns:p14="http://schemas.microsoft.com/office/powerpoint/2010/main" val="2739125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CF956A-A39E-4A8E-A0D8-63EAD375AA8D}"/>
              </a:ext>
            </a:extLst>
          </p:cNvPr>
          <p:cNvPicPr>
            <a:picLocks noChangeAspect="1"/>
          </p:cNvPicPr>
          <p:nvPr/>
        </p:nvPicPr>
        <p:blipFill>
          <a:blip r:embed="rId2"/>
          <a:stretch>
            <a:fillRect/>
          </a:stretch>
        </p:blipFill>
        <p:spPr>
          <a:xfrm>
            <a:off x="952500" y="876300"/>
            <a:ext cx="7239000" cy="5105400"/>
          </a:xfrm>
          <a:prstGeom prst="rect">
            <a:avLst/>
          </a:prstGeom>
        </p:spPr>
      </p:pic>
      <p:sp>
        <p:nvSpPr>
          <p:cNvPr id="4" name="テキスト ボックス 3">
            <a:extLst>
              <a:ext uri="{FF2B5EF4-FFF2-40B4-BE49-F238E27FC236}">
                <a16:creationId xmlns:a16="http://schemas.microsoft.com/office/drawing/2014/main" id="{50E54273-FD6B-4673-AFAF-78B9277DD7FF}"/>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CAB9209F-FB37-4874-ACCE-C402B0CDEAD4}"/>
              </a:ext>
            </a:extLst>
          </p:cNvPr>
          <p:cNvSpPr>
            <a:spLocks noGrp="1"/>
          </p:cNvSpPr>
          <p:nvPr>
            <p:ph type="sldNum" sz="quarter" idx="12"/>
          </p:nvPr>
        </p:nvSpPr>
        <p:spPr/>
        <p:txBody>
          <a:bodyPr/>
          <a:lstStyle/>
          <a:p>
            <a:fld id="{D1FC0ACD-D8B3-4FE0-AFA6-D8BEB04084A7}" type="slidenum">
              <a:rPr kumimoji="1" lang="ja-JP" altLang="en-US" smtClean="0"/>
              <a:t>88</a:t>
            </a:fld>
            <a:endParaRPr kumimoji="1" lang="ja-JP" altLang="en-US"/>
          </a:p>
        </p:txBody>
      </p:sp>
    </p:spTree>
    <p:extLst>
      <p:ext uri="{BB962C8B-B14F-4D97-AF65-F5344CB8AC3E}">
        <p14:creationId xmlns:p14="http://schemas.microsoft.com/office/powerpoint/2010/main" val="11910114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16186E-2648-43FE-91D2-B83965DA9463}"/>
              </a:ext>
            </a:extLst>
          </p:cNvPr>
          <p:cNvPicPr>
            <a:picLocks noChangeAspect="1"/>
          </p:cNvPicPr>
          <p:nvPr/>
        </p:nvPicPr>
        <p:blipFill>
          <a:blip r:embed="rId2"/>
          <a:stretch>
            <a:fillRect/>
          </a:stretch>
        </p:blipFill>
        <p:spPr>
          <a:xfrm>
            <a:off x="1133223" y="1073438"/>
            <a:ext cx="7134225" cy="5295900"/>
          </a:xfrm>
          <a:prstGeom prst="rect">
            <a:avLst/>
          </a:prstGeom>
        </p:spPr>
      </p:pic>
      <p:sp>
        <p:nvSpPr>
          <p:cNvPr id="4" name="テキスト ボックス 3">
            <a:extLst>
              <a:ext uri="{FF2B5EF4-FFF2-40B4-BE49-F238E27FC236}">
                <a16:creationId xmlns:a16="http://schemas.microsoft.com/office/drawing/2014/main" id="{7B703519-5B64-4757-A4E2-235942BB1892}"/>
              </a:ext>
            </a:extLst>
          </p:cNvPr>
          <p:cNvSpPr txBox="1"/>
          <p:nvPr/>
        </p:nvSpPr>
        <p:spPr>
          <a:xfrm>
            <a:off x="6450709" y="48866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２０１４年</a:t>
            </a:r>
          </a:p>
        </p:txBody>
      </p:sp>
      <p:sp>
        <p:nvSpPr>
          <p:cNvPr id="2" name="スライド番号プレースホルダー 1">
            <a:extLst>
              <a:ext uri="{FF2B5EF4-FFF2-40B4-BE49-F238E27FC236}">
                <a16:creationId xmlns:a16="http://schemas.microsoft.com/office/drawing/2014/main" id="{E9B0E96F-9B59-4299-B8E0-B8796E4E70B9}"/>
              </a:ext>
            </a:extLst>
          </p:cNvPr>
          <p:cNvSpPr>
            <a:spLocks noGrp="1"/>
          </p:cNvSpPr>
          <p:nvPr>
            <p:ph type="sldNum" sz="quarter" idx="12"/>
          </p:nvPr>
        </p:nvSpPr>
        <p:spPr/>
        <p:txBody>
          <a:bodyPr/>
          <a:lstStyle/>
          <a:p>
            <a:fld id="{D1FC0ACD-D8B3-4FE0-AFA6-D8BEB04084A7}" type="slidenum">
              <a:rPr kumimoji="1" lang="ja-JP" altLang="en-US" smtClean="0"/>
              <a:t>89</a:t>
            </a:fld>
            <a:endParaRPr kumimoji="1" lang="ja-JP" altLang="en-US"/>
          </a:p>
        </p:txBody>
      </p:sp>
    </p:spTree>
    <p:extLst>
      <p:ext uri="{BB962C8B-B14F-4D97-AF65-F5344CB8AC3E}">
        <p14:creationId xmlns:p14="http://schemas.microsoft.com/office/powerpoint/2010/main" val="3507542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0A6770-1077-4777-B770-DFE4ED6B6E72}"/>
              </a:ext>
            </a:extLst>
          </p:cNvPr>
          <p:cNvPicPr>
            <a:picLocks noChangeAspect="1"/>
          </p:cNvPicPr>
          <p:nvPr/>
        </p:nvPicPr>
        <p:blipFill>
          <a:blip r:embed="rId2"/>
          <a:stretch>
            <a:fillRect/>
          </a:stretch>
        </p:blipFill>
        <p:spPr>
          <a:xfrm>
            <a:off x="719137" y="2764366"/>
            <a:ext cx="7705725" cy="3429000"/>
          </a:xfrm>
          <a:prstGeom prst="rect">
            <a:avLst/>
          </a:prstGeom>
        </p:spPr>
      </p:pic>
      <p:pic>
        <p:nvPicPr>
          <p:cNvPr id="5" name="図 4">
            <a:extLst>
              <a:ext uri="{FF2B5EF4-FFF2-40B4-BE49-F238E27FC236}">
                <a16:creationId xmlns:a16="http://schemas.microsoft.com/office/drawing/2014/main" id="{77EF83BB-C2CF-4F49-8CF0-5A54BEA3068C}"/>
              </a:ext>
            </a:extLst>
          </p:cNvPr>
          <p:cNvPicPr>
            <a:picLocks noChangeAspect="1"/>
          </p:cNvPicPr>
          <p:nvPr/>
        </p:nvPicPr>
        <p:blipFill>
          <a:blip r:embed="rId3"/>
          <a:stretch>
            <a:fillRect/>
          </a:stretch>
        </p:blipFill>
        <p:spPr>
          <a:xfrm>
            <a:off x="2406297" y="846490"/>
            <a:ext cx="4895850" cy="1552575"/>
          </a:xfrm>
          <a:prstGeom prst="rect">
            <a:avLst/>
          </a:prstGeom>
        </p:spPr>
      </p:pic>
      <p:sp>
        <p:nvSpPr>
          <p:cNvPr id="2" name="スライド番号プレースホルダー 1">
            <a:extLst>
              <a:ext uri="{FF2B5EF4-FFF2-40B4-BE49-F238E27FC236}">
                <a16:creationId xmlns:a16="http://schemas.microsoft.com/office/drawing/2014/main" id="{3445BEE9-486D-48CC-B745-74B2F5196AF1}"/>
              </a:ext>
            </a:extLst>
          </p:cNvPr>
          <p:cNvSpPr>
            <a:spLocks noGrp="1"/>
          </p:cNvSpPr>
          <p:nvPr>
            <p:ph type="sldNum" sz="quarter" idx="12"/>
          </p:nvPr>
        </p:nvSpPr>
        <p:spPr/>
        <p:txBody>
          <a:bodyPr/>
          <a:lstStyle/>
          <a:p>
            <a:fld id="{D1FC0ACD-D8B3-4FE0-AFA6-D8BEB04084A7}" type="slidenum">
              <a:rPr kumimoji="1" lang="ja-JP" altLang="en-US" smtClean="0"/>
              <a:t>9</a:t>
            </a:fld>
            <a:endParaRPr kumimoji="1" lang="ja-JP" altLang="en-US"/>
          </a:p>
        </p:txBody>
      </p:sp>
    </p:spTree>
    <p:extLst>
      <p:ext uri="{BB962C8B-B14F-4D97-AF65-F5344CB8AC3E}">
        <p14:creationId xmlns:p14="http://schemas.microsoft.com/office/powerpoint/2010/main" val="1749844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fontScale="90000"/>
          </a:bodyPr>
          <a:lstStyle/>
          <a:p>
            <a:r>
              <a:rPr lang="ja-JP" altLang="en-US" sz="6000" dirty="0">
                <a:latin typeface="BIZ UDPゴシック" panose="020B0400000000000000" pitchFamily="50" charset="-128"/>
                <a:ea typeface="BIZ UDPゴシック" panose="020B0400000000000000" pitchFamily="50" charset="-128"/>
              </a:rPr>
              <a:t>久代社長にみる　　　　　　　　マルハニチロの事件観</a:t>
            </a:r>
            <a:endParaRPr kumimoji="1" lang="ja-JP" altLang="en-US" sz="6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949803"/>
            <a:ext cx="8329820" cy="4257123"/>
          </a:xfrm>
        </p:spPr>
        <p:txBody>
          <a:bodyPr>
            <a:normAutofit fontScale="92500" lnSpcReduction="20000"/>
          </a:bodyPr>
          <a:lstStyle/>
          <a:p>
            <a:pPr>
              <a:lnSpc>
                <a:spcPct val="150000"/>
              </a:lnSpc>
            </a:pPr>
            <a:r>
              <a:rPr lang="ja-JP" altLang="en-US" sz="3600" dirty="0">
                <a:latin typeface="BIZ UDPゴシック" panose="020B0400000000000000" pitchFamily="50" charset="-128"/>
                <a:ea typeface="BIZ UDPゴシック" panose="020B0400000000000000" pitchFamily="50" charset="-128"/>
              </a:rPr>
              <a:t>（準）社員の不満が事件の引き金であったことは十分に認識していた</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しかし　事件は　「監視強化」によって防止できるとの信念（または　影響）。人権・人格を無視しても　ボディーチェックや監視カメラの強化　</a:t>
            </a: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0A449E67-EDFF-44A2-A8F0-E2FDF67B98A5}"/>
              </a:ext>
            </a:extLst>
          </p:cNvPr>
          <p:cNvSpPr>
            <a:spLocks noGrp="1"/>
          </p:cNvSpPr>
          <p:nvPr>
            <p:ph type="sldNum" sz="quarter" idx="12"/>
          </p:nvPr>
        </p:nvSpPr>
        <p:spPr/>
        <p:txBody>
          <a:bodyPr/>
          <a:lstStyle/>
          <a:p>
            <a:fld id="{D1FC0ACD-D8B3-4FE0-AFA6-D8BEB04084A7}" type="slidenum">
              <a:rPr kumimoji="1" lang="ja-JP" altLang="en-US" smtClean="0"/>
              <a:t>90</a:t>
            </a:fld>
            <a:endParaRPr kumimoji="1" lang="ja-JP" altLang="en-US"/>
          </a:p>
        </p:txBody>
      </p:sp>
    </p:spTree>
    <p:extLst>
      <p:ext uri="{BB962C8B-B14F-4D97-AF65-F5344CB8AC3E}">
        <p14:creationId xmlns:p14="http://schemas.microsoft.com/office/powerpoint/2010/main" val="10514431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BEBD02-B273-43BF-AE64-CBA072B6F326}"/>
              </a:ext>
            </a:extLst>
          </p:cNvPr>
          <p:cNvPicPr>
            <a:picLocks noChangeAspect="1"/>
          </p:cNvPicPr>
          <p:nvPr/>
        </p:nvPicPr>
        <p:blipFill>
          <a:blip r:embed="rId2"/>
          <a:stretch>
            <a:fillRect/>
          </a:stretch>
        </p:blipFill>
        <p:spPr>
          <a:xfrm>
            <a:off x="472823" y="1304925"/>
            <a:ext cx="8286750" cy="4857750"/>
          </a:xfrm>
          <a:prstGeom prst="rect">
            <a:avLst/>
          </a:prstGeom>
        </p:spPr>
      </p:pic>
      <p:sp>
        <p:nvSpPr>
          <p:cNvPr id="4" name="テキスト ボックス 3">
            <a:extLst>
              <a:ext uri="{FF2B5EF4-FFF2-40B4-BE49-F238E27FC236}">
                <a16:creationId xmlns:a16="http://schemas.microsoft.com/office/drawing/2014/main" id="{4AB4AE92-B47A-4439-A3A8-F7734DF63AF8}"/>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２０１５年</a:t>
            </a:r>
          </a:p>
        </p:txBody>
      </p:sp>
      <p:sp>
        <p:nvSpPr>
          <p:cNvPr id="2" name="スライド番号プレースホルダー 1">
            <a:extLst>
              <a:ext uri="{FF2B5EF4-FFF2-40B4-BE49-F238E27FC236}">
                <a16:creationId xmlns:a16="http://schemas.microsoft.com/office/drawing/2014/main" id="{DCB04B24-4A6F-44C6-B0DB-E5B6B2F75E0B}"/>
              </a:ext>
            </a:extLst>
          </p:cNvPr>
          <p:cNvSpPr>
            <a:spLocks noGrp="1"/>
          </p:cNvSpPr>
          <p:nvPr>
            <p:ph type="sldNum" sz="quarter" idx="12"/>
          </p:nvPr>
        </p:nvSpPr>
        <p:spPr/>
        <p:txBody>
          <a:bodyPr/>
          <a:lstStyle/>
          <a:p>
            <a:fld id="{D1FC0ACD-D8B3-4FE0-AFA6-D8BEB04084A7}" type="slidenum">
              <a:rPr kumimoji="1" lang="ja-JP" altLang="en-US" smtClean="0"/>
              <a:t>91</a:t>
            </a:fld>
            <a:endParaRPr kumimoji="1" lang="ja-JP" altLang="en-US"/>
          </a:p>
        </p:txBody>
      </p:sp>
    </p:spTree>
    <p:extLst>
      <p:ext uri="{BB962C8B-B14F-4D97-AF65-F5344CB8AC3E}">
        <p14:creationId xmlns:p14="http://schemas.microsoft.com/office/powerpoint/2010/main" val="1586466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53C62D-7B96-4FB6-8045-BB497BD93C6A}"/>
              </a:ext>
            </a:extLst>
          </p:cNvPr>
          <p:cNvPicPr>
            <a:picLocks noChangeAspect="1"/>
          </p:cNvPicPr>
          <p:nvPr/>
        </p:nvPicPr>
        <p:blipFill>
          <a:blip r:embed="rId2"/>
          <a:stretch>
            <a:fillRect/>
          </a:stretch>
        </p:blipFill>
        <p:spPr>
          <a:xfrm>
            <a:off x="19919" y="1377420"/>
            <a:ext cx="8651258" cy="4425069"/>
          </a:xfrm>
          <a:prstGeom prst="rect">
            <a:avLst/>
          </a:prstGeom>
        </p:spPr>
      </p:pic>
      <p:sp>
        <p:nvSpPr>
          <p:cNvPr id="4" name="テキスト ボックス 3">
            <a:extLst>
              <a:ext uri="{FF2B5EF4-FFF2-40B4-BE49-F238E27FC236}">
                <a16:creationId xmlns:a16="http://schemas.microsoft.com/office/drawing/2014/main" id="{4827738C-DECE-43AC-A103-2B0F96DAC9A5}"/>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２０１６年</a:t>
            </a:r>
          </a:p>
        </p:txBody>
      </p:sp>
      <p:sp>
        <p:nvSpPr>
          <p:cNvPr id="2" name="スライド番号プレースホルダー 1">
            <a:extLst>
              <a:ext uri="{FF2B5EF4-FFF2-40B4-BE49-F238E27FC236}">
                <a16:creationId xmlns:a16="http://schemas.microsoft.com/office/drawing/2014/main" id="{28A091B4-BF9C-4838-98CC-E433B9FA8BE2}"/>
              </a:ext>
            </a:extLst>
          </p:cNvPr>
          <p:cNvSpPr>
            <a:spLocks noGrp="1"/>
          </p:cNvSpPr>
          <p:nvPr>
            <p:ph type="sldNum" sz="quarter" idx="12"/>
          </p:nvPr>
        </p:nvSpPr>
        <p:spPr/>
        <p:txBody>
          <a:bodyPr/>
          <a:lstStyle/>
          <a:p>
            <a:fld id="{D1FC0ACD-D8B3-4FE0-AFA6-D8BEB04084A7}" type="slidenum">
              <a:rPr kumimoji="1" lang="ja-JP" altLang="en-US" smtClean="0"/>
              <a:t>92</a:t>
            </a:fld>
            <a:endParaRPr kumimoji="1" lang="ja-JP" altLang="en-US"/>
          </a:p>
        </p:txBody>
      </p:sp>
    </p:spTree>
    <p:extLst>
      <p:ext uri="{BB962C8B-B14F-4D97-AF65-F5344CB8AC3E}">
        <p14:creationId xmlns:p14="http://schemas.microsoft.com/office/powerpoint/2010/main" val="1945196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84A-35DD-4EE1-BBF8-CEA24F213846}"/>
              </a:ext>
            </a:extLst>
          </p:cNvPr>
          <p:cNvSpPr>
            <a:spLocks noGrp="1"/>
          </p:cNvSpPr>
          <p:nvPr>
            <p:ph type="title"/>
          </p:nvPr>
        </p:nvSpPr>
        <p:spPr/>
        <p:txBody>
          <a:bodyPr>
            <a:normAutofit/>
          </a:bodyPr>
          <a:lstStyle/>
          <a:p>
            <a:r>
              <a:rPr kumimoji="1" lang="ja-JP" altLang="en-US" sz="6000" dirty="0">
                <a:latin typeface="BIZ UDPゴシック" panose="020B0400000000000000" pitchFamily="50" charset="-128"/>
                <a:ea typeface="BIZ UDPゴシック" panose="020B0400000000000000" pitchFamily="50" charset="-128"/>
              </a:rPr>
              <a:t>第三者委員会のその後</a:t>
            </a:r>
          </a:p>
        </p:txBody>
      </p:sp>
      <p:sp>
        <p:nvSpPr>
          <p:cNvPr id="3" name="コンテンツ プレースホルダー 2">
            <a:extLst>
              <a:ext uri="{FF2B5EF4-FFF2-40B4-BE49-F238E27FC236}">
                <a16:creationId xmlns:a16="http://schemas.microsoft.com/office/drawing/2014/main" id="{A5E87248-481E-4D1B-90CB-11CE7C2740E1}"/>
              </a:ext>
            </a:extLst>
          </p:cNvPr>
          <p:cNvSpPr>
            <a:spLocks noGrp="1"/>
          </p:cNvSpPr>
          <p:nvPr>
            <p:ph idx="1"/>
          </p:nvPr>
        </p:nvSpPr>
        <p:spPr>
          <a:xfrm>
            <a:off x="628650" y="1949803"/>
            <a:ext cx="8329820" cy="4257123"/>
          </a:xfrm>
        </p:spPr>
        <p:txBody>
          <a:bodyPr>
            <a:normAutofit fontScale="85000" lnSpcReduction="20000"/>
          </a:bodyPr>
          <a:lstStyle/>
          <a:p>
            <a:pPr>
              <a:lnSpc>
                <a:spcPct val="150000"/>
              </a:lnSpc>
            </a:pPr>
            <a:r>
              <a:rPr kumimoji="1" lang="ja-JP" altLang="en-US" sz="3600" dirty="0">
                <a:latin typeface="BIZ UDPゴシック" panose="020B0400000000000000" pitchFamily="50" charset="-128"/>
                <a:ea typeface="BIZ UDPゴシック" panose="020B0400000000000000" pitchFamily="50" charset="-128"/>
              </a:rPr>
              <a:t>監視カメラ設置競争に警鐘を鳴らしながらも　その後のメディア、事業者、セキュリティーメーカーのカメラ設置合戦に介入はしなかった</a:t>
            </a:r>
            <a:endParaRPr kumimoji="1" lang="en-US" altLang="ja-JP" sz="3600" dirty="0">
              <a:latin typeface="BIZ UDPゴシック" panose="020B0400000000000000" pitchFamily="50" charset="-128"/>
              <a:ea typeface="BIZ UDPゴシック" panose="020B0400000000000000" pitchFamily="50" charset="-128"/>
            </a:endParaRPr>
          </a:p>
          <a:p>
            <a:pPr>
              <a:lnSpc>
                <a:spcPct val="150000"/>
              </a:lnSpc>
            </a:pP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今村教授、赤羽准教授は　徐々に</a:t>
            </a:r>
            <a:r>
              <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Employees First</a:t>
            </a: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軌道</a:t>
            </a: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修正しつつある</a:t>
            </a:r>
            <a:endPar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indent="0">
              <a:lnSpc>
                <a:spcPct val="150000"/>
              </a:lnSpc>
              <a:buNone/>
            </a:pPr>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が・・・・・・・・・</a:t>
            </a:r>
            <a:endParaRPr lang="ja-JP"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C9BEFAD-84D1-4028-986B-D523B6F2D392}"/>
              </a:ext>
            </a:extLst>
          </p:cNvPr>
          <p:cNvSpPr>
            <a:spLocks noGrp="1"/>
          </p:cNvSpPr>
          <p:nvPr>
            <p:ph type="sldNum" sz="quarter" idx="12"/>
          </p:nvPr>
        </p:nvSpPr>
        <p:spPr/>
        <p:txBody>
          <a:bodyPr/>
          <a:lstStyle/>
          <a:p>
            <a:fld id="{D1FC0ACD-D8B3-4FE0-AFA6-D8BEB04084A7}" type="slidenum">
              <a:rPr kumimoji="1" lang="ja-JP" altLang="en-US" smtClean="0"/>
              <a:t>93</a:t>
            </a:fld>
            <a:endParaRPr kumimoji="1" lang="ja-JP" altLang="en-US"/>
          </a:p>
        </p:txBody>
      </p:sp>
    </p:spTree>
    <p:extLst>
      <p:ext uri="{BB962C8B-B14F-4D97-AF65-F5344CB8AC3E}">
        <p14:creationId xmlns:p14="http://schemas.microsoft.com/office/powerpoint/2010/main" val="6627661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723B420-19B6-4C90-8261-F46630C04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84" y="699911"/>
            <a:ext cx="5394877" cy="505307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D58D715-9C89-42C7-B624-653F85A7C7C9}"/>
              </a:ext>
            </a:extLst>
          </p:cNvPr>
          <p:cNvSpPr txBox="1"/>
          <p:nvPr/>
        </p:nvSpPr>
        <p:spPr>
          <a:xfrm>
            <a:off x="1411111" y="5971823"/>
            <a:ext cx="6854762"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ガバナンスの問題と喝破した　久保利弁護士は・・・</a:t>
            </a:r>
          </a:p>
        </p:txBody>
      </p:sp>
      <p:sp>
        <p:nvSpPr>
          <p:cNvPr id="3" name="スライド番号プレースホルダー 2">
            <a:extLst>
              <a:ext uri="{FF2B5EF4-FFF2-40B4-BE49-F238E27FC236}">
                <a16:creationId xmlns:a16="http://schemas.microsoft.com/office/drawing/2014/main" id="{B6AF23B6-B858-491F-A8CB-13CA2FF556B8}"/>
              </a:ext>
            </a:extLst>
          </p:cNvPr>
          <p:cNvSpPr>
            <a:spLocks noGrp="1"/>
          </p:cNvSpPr>
          <p:nvPr>
            <p:ph type="sldNum" sz="quarter" idx="12"/>
          </p:nvPr>
        </p:nvSpPr>
        <p:spPr/>
        <p:txBody>
          <a:bodyPr/>
          <a:lstStyle/>
          <a:p>
            <a:fld id="{D1FC0ACD-D8B3-4FE0-AFA6-D8BEB04084A7}" type="slidenum">
              <a:rPr kumimoji="1" lang="ja-JP" altLang="en-US" smtClean="0"/>
              <a:t>94</a:t>
            </a:fld>
            <a:endParaRPr kumimoji="1" lang="ja-JP" altLang="en-US"/>
          </a:p>
        </p:txBody>
      </p:sp>
    </p:spTree>
    <p:extLst>
      <p:ext uri="{BB962C8B-B14F-4D97-AF65-F5344CB8AC3E}">
        <p14:creationId xmlns:p14="http://schemas.microsoft.com/office/powerpoint/2010/main" val="378428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966E26-C654-4FB3-83A5-DAB844ACFBBE}"/>
              </a:ext>
            </a:extLst>
          </p:cNvPr>
          <p:cNvPicPr>
            <a:picLocks noChangeAspect="1"/>
          </p:cNvPicPr>
          <p:nvPr/>
        </p:nvPicPr>
        <p:blipFill>
          <a:blip r:embed="rId2"/>
          <a:stretch>
            <a:fillRect/>
          </a:stretch>
        </p:blipFill>
        <p:spPr>
          <a:xfrm>
            <a:off x="687731" y="677125"/>
            <a:ext cx="7768538" cy="5904089"/>
          </a:xfrm>
          <a:prstGeom prst="rect">
            <a:avLst/>
          </a:prstGeom>
        </p:spPr>
      </p:pic>
      <p:sp>
        <p:nvSpPr>
          <p:cNvPr id="4" name="テキスト ボックス 3">
            <a:extLst>
              <a:ext uri="{FF2B5EF4-FFF2-40B4-BE49-F238E27FC236}">
                <a16:creationId xmlns:a16="http://schemas.microsoft.com/office/drawing/2014/main" id="{5A39D1E4-A421-4D25-8B50-95A66FB85D12}"/>
              </a:ext>
            </a:extLst>
          </p:cNvPr>
          <p:cNvSpPr txBox="1"/>
          <p:nvPr/>
        </p:nvSpPr>
        <p:spPr>
          <a:xfrm>
            <a:off x="6434667" y="31721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サントリー</a:t>
            </a:r>
          </a:p>
        </p:txBody>
      </p:sp>
      <p:sp>
        <p:nvSpPr>
          <p:cNvPr id="2" name="スライド番号プレースホルダー 1">
            <a:extLst>
              <a:ext uri="{FF2B5EF4-FFF2-40B4-BE49-F238E27FC236}">
                <a16:creationId xmlns:a16="http://schemas.microsoft.com/office/drawing/2014/main" id="{75F8A88F-7A66-484F-B299-F3CCB24CDBD7}"/>
              </a:ext>
            </a:extLst>
          </p:cNvPr>
          <p:cNvSpPr>
            <a:spLocks noGrp="1"/>
          </p:cNvSpPr>
          <p:nvPr>
            <p:ph type="sldNum" sz="quarter" idx="12"/>
          </p:nvPr>
        </p:nvSpPr>
        <p:spPr/>
        <p:txBody>
          <a:bodyPr/>
          <a:lstStyle/>
          <a:p>
            <a:fld id="{D1FC0ACD-D8B3-4FE0-AFA6-D8BEB04084A7}" type="slidenum">
              <a:rPr kumimoji="1" lang="ja-JP" altLang="en-US" smtClean="0"/>
              <a:t>95</a:t>
            </a:fld>
            <a:endParaRPr kumimoji="1" lang="ja-JP" altLang="en-US"/>
          </a:p>
        </p:txBody>
      </p:sp>
    </p:spTree>
    <p:extLst>
      <p:ext uri="{BB962C8B-B14F-4D97-AF65-F5344CB8AC3E}">
        <p14:creationId xmlns:p14="http://schemas.microsoft.com/office/powerpoint/2010/main" val="1855216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5DBA96-8D34-4628-A808-1453E38797EA}"/>
              </a:ext>
            </a:extLst>
          </p:cNvPr>
          <p:cNvPicPr>
            <a:picLocks noChangeAspect="1"/>
          </p:cNvPicPr>
          <p:nvPr/>
        </p:nvPicPr>
        <p:blipFill>
          <a:blip r:embed="rId2"/>
          <a:stretch>
            <a:fillRect/>
          </a:stretch>
        </p:blipFill>
        <p:spPr>
          <a:xfrm>
            <a:off x="0" y="1726243"/>
            <a:ext cx="9144000" cy="3405514"/>
          </a:xfrm>
          <a:prstGeom prst="rect">
            <a:avLst/>
          </a:prstGeom>
        </p:spPr>
      </p:pic>
      <p:sp>
        <p:nvSpPr>
          <p:cNvPr id="4" name="テキスト ボックス 3">
            <a:extLst>
              <a:ext uri="{FF2B5EF4-FFF2-40B4-BE49-F238E27FC236}">
                <a16:creationId xmlns:a16="http://schemas.microsoft.com/office/drawing/2014/main" id="{FE083E22-3AF0-407A-B610-DEABBA134A5A}"/>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２０１３年</a:t>
            </a:r>
          </a:p>
        </p:txBody>
      </p:sp>
      <p:sp>
        <p:nvSpPr>
          <p:cNvPr id="2" name="スライド番号プレースホルダー 1">
            <a:extLst>
              <a:ext uri="{FF2B5EF4-FFF2-40B4-BE49-F238E27FC236}">
                <a16:creationId xmlns:a16="http://schemas.microsoft.com/office/drawing/2014/main" id="{71F6EAB1-3C09-4037-9159-FAF406D6B8DC}"/>
              </a:ext>
            </a:extLst>
          </p:cNvPr>
          <p:cNvSpPr>
            <a:spLocks noGrp="1"/>
          </p:cNvSpPr>
          <p:nvPr>
            <p:ph type="sldNum" sz="quarter" idx="12"/>
          </p:nvPr>
        </p:nvSpPr>
        <p:spPr/>
        <p:txBody>
          <a:bodyPr/>
          <a:lstStyle/>
          <a:p>
            <a:fld id="{D1FC0ACD-D8B3-4FE0-AFA6-D8BEB04084A7}" type="slidenum">
              <a:rPr kumimoji="1" lang="ja-JP" altLang="en-US" smtClean="0"/>
              <a:t>96</a:t>
            </a:fld>
            <a:endParaRPr kumimoji="1" lang="ja-JP" altLang="en-US"/>
          </a:p>
        </p:txBody>
      </p:sp>
    </p:spTree>
    <p:extLst>
      <p:ext uri="{BB962C8B-B14F-4D97-AF65-F5344CB8AC3E}">
        <p14:creationId xmlns:p14="http://schemas.microsoft.com/office/powerpoint/2010/main" val="4087523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4DB087-7225-4F1C-948B-372BC5F07B93}"/>
              </a:ext>
            </a:extLst>
          </p:cNvPr>
          <p:cNvPicPr>
            <a:picLocks noChangeAspect="1"/>
          </p:cNvPicPr>
          <p:nvPr/>
        </p:nvPicPr>
        <p:blipFill>
          <a:blip r:embed="rId2"/>
          <a:stretch>
            <a:fillRect/>
          </a:stretch>
        </p:blipFill>
        <p:spPr>
          <a:xfrm>
            <a:off x="1175984" y="1104900"/>
            <a:ext cx="7153275" cy="2324100"/>
          </a:xfrm>
          <a:prstGeom prst="rect">
            <a:avLst/>
          </a:prstGeom>
        </p:spPr>
      </p:pic>
      <p:pic>
        <p:nvPicPr>
          <p:cNvPr id="5" name="図 4">
            <a:extLst>
              <a:ext uri="{FF2B5EF4-FFF2-40B4-BE49-F238E27FC236}">
                <a16:creationId xmlns:a16="http://schemas.microsoft.com/office/drawing/2014/main" id="{A1C357B8-72FE-492A-B412-95802F388DC5}"/>
              </a:ext>
            </a:extLst>
          </p:cNvPr>
          <p:cNvPicPr>
            <a:picLocks noChangeAspect="1"/>
          </p:cNvPicPr>
          <p:nvPr/>
        </p:nvPicPr>
        <p:blipFill>
          <a:blip r:embed="rId3"/>
          <a:stretch>
            <a:fillRect/>
          </a:stretch>
        </p:blipFill>
        <p:spPr>
          <a:xfrm>
            <a:off x="1175984" y="3371496"/>
            <a:ext cx="5025368" cy="3098977"/>
          </a:xfrm>
          <a:prstGeom prst="rect">
            <a:avLst/>
          </a:prstGeom>
        </p:spPr>
      </p:pic>
      <p:sp>
        <p:nvSpPr>
          <p:cNvPr id="6" name="テキスト ボックス 5">
            <a:extLst>
              <a:ext uri="{FF2B5EF4-FFF2-40B4-BE49-F238E27FC236}">
                <a16:creationId xmlns:a16="http://schemas.microsoft.com/office/drawing/2014/main" id="{CE0C4A63-C9AC-4B69-8DD8-1E5C2524069C}"/>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２０１３年</a:t>
            </a:r>
          </a:p>
        </p:txBody>
      </p:sp>
      <p:sp>
        <p:nvSpPr>
          <p:cNvPr id="2" name="スライド番号プレースホルダー 1">
            <a:extLst>
              <a:ext uri="{FF2B5EF4-FFF2-40B4-BE49-F238E27FC236}">
                <a16:creationId xmlns:a16="http://schemas.microsoft.com/office/drawing/2014/main" id="{72791E43-119F-4E35-8BF7-4A7289620D26}"/>
              </a:ext>
            </a:extLst>
          </p:cNvPr>
          <p:cNvSpPr>
            <a:spLocks noGrp="1"/>
          </p:cNvSpPr>
          <p:nvPr>
            <p:ph type="sldNum" sz="quarter" idx="12"/>
          </p:nvPr>
        </p:nvSpPr>
        <p:spPr/>
        <p:txBody>
          <a:bodyPr/>
          <a:lstStyle/>
          <a:p>
            <a:fld id="{D1FC0ACD-D8B3-4FE0-AFA6-D8BEB04084A7}" type="slidenum">
              <a:rPr kumimoji="1" lang="ja-JP" altLang="en-US" smtClean="0"/>
              <a:t>97</a:t>
            </a:fld>
            <a:endParaRPr kumimoji="1" lang="ja-JP" altLang="en-US"/>
          </a:p>
        </p:txBody>
      </p:sp>
    </p:spTree>
    <p:extLst>
      <p:ext uri="{BB962C8B-B14F-4D97-AF65-F5344CB8AC3E}">
        <p14:creationId xmlns:p14="http://schemas.microsoft.com/office/powerpoint/2010/main" val="3326879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28B0FB-1CC9-478E-AA16-D2298BC7668B}"/>
              </a:ext>
            </a:extLst>
          </p:cNvPr>
          <p:cNvPicPr>
            <a:picLocks noChangeAspect="1"/>
          </p:cNvPicPr>
          <p:nvPr/>
        </p:nvPicPr>
        <p:blipFill>
          <a:blip r:embed="rId2"/>
          <a:stretch>
            <a:fillRect/>
          </a:stretch>
        </p:blipFill>
        <p:spPr>
          <a:xfrm>
            <a:off x="923925" y="1194375"/>
            <a:ext cx="7296150" cy="4914900"/>
          </a:xfrm>
          <a:prstGeom prst="rect">
            <a:avLst/>
          </a:prstGeom>
        </p:spPr>
      </p:pic>
      <p:sp>
        <p:nvSpPr>
          <p:cNvPr id="4" name="テキスト ボックス 3">
            <a:extLst>
              <a:ext uri="{FF2B5EF4-FFF2-40B4-BE49-F238E27FC236}">
                <a16:creationId xmlns:a16="http://schemas.microsoft.com/office/drawing/2014/main" id="{A049AF81-594F-459B-8AA4-D497C2BE3B95}"/>
              </a:ext>
            </a:extLst>
          </p:cNvPr>
          <p:cNvSpPr txBox="1"/>
          <p:nvPr/>
        </p:nvSpPr>
        <p:spPr>
          <a:xfrm>
            <a:off x="6434667" y="609600"/>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２０１３年</a:t>
            </a:r>
          </a:p>
        </p:txBody>
      </p:sp>
      <p:sp>
        <p:nvSpPr>
          <p:cNvPr id="2" name="スライド番号プレースホルダー 1">
            <a:extLst>
              <a:ext uri="{FF2B5EF4-FFF2-40B4-BE49-F238E27FC236}">
                <a16:creationId xmlns:a16="http://schemas.microsoft.com/office/drawing/2014/main" id="{39C8EEE4-4E82-40A3-B915-CAF5F2175D26}"/>
              </a:ext>
            </a:extLst>
          </p:cNvPr>
          <p:cNvSpPr>
            <a:spLocks noGrp="1"/>
          </p:cNvSpPr>
          <p:nvPr>
            <p:ph type="sldNum" sz="quarter" idx="12"/>
          </p:nvPr>
        </p:nvSpPr>
        <p:spPr/>
        <p:txBody>
          <a:bodyPr/>
          <a:lstStyle/>
          <a:p>
            <a:fld id="{D1FC0ACD-D8B3-4FE0-AFA6-D8BEB04084A7}" type="slidenum">
              <a:rPr kumimoji="1" lang="ja-JP" altLang="en-US" smtClean="0"/>
              <a:t>98</a:t>
            </a:fld>
            <a:endParaRPr kumimoji="1" lang="ja-JP" altLang="en-US"/>
          </a:p>
        </p:txBody>
      </p:sp>
    </p:spTree>
    <p:extLst>
      <p:ext uri="{BB962C8B-B14F-4D97-AF65-F5344CB8AC3E}">
        <p14:creationId xmlns:p14="http://schemas.microsoft.com/office/powerpoint/2010/main" val="19247755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927013-8E73-4235-A633-0B8117C8A280}"/>
              </a:ext>
            </a:extLst>
          </p:cNvPr>
          <p:cNvPicPr>
            <a:picLocks noChangeAspect="1"/>
          </p:cNvPicPr>
          <p:nvPr/>
        </p:nvPicPr>
        <p:blipFill>
          <a:blip r:embed="rId2"/>
          <a:stretch>
            <a:fillRect/>
          </a:stretch>
        </p:blipFill>
        <p:spPr>
          <a:xfrm>
            <a:off x="93788" y="2241104"/>
            <a:ext cx="8805284" cy="1826686"/>
          </a:xfrm>
          <a:prstGeom prst="rect">
            <a:avLst/>
          </a:prstGeom>
        </p:spPr>
      </p:pic>
      <p:sp>
        <p:nvSpPr>
          <p:cNvPr id="4" name="テキスト ボックス 3">
            <a:extLst>
              <a:ext uri="{FF2B5EF4-FFF2-40B4-BE49-F238E27FC236}">
                <a16:creationId xmlns:a16="http://schemas.microsoft.com/office/drawing/2014/main" id="{E0A857D4-FFB7-4113-B91F-6E332AB1D4BB}"/>
              </a:ext>
            </a:extLst>
          </p:cNvPr>
          <p:cNvSpPr txBox="1"/>
          <p:nvPr/>
        </p:nvSpPr>
        <p:spPr>
          <a:xfrm>
            <a:off x="6434667" y="317212"/>
            <a:ext cx="2236510"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t>サントリー</a:t>
            </a:r>
          </a:p>
        </p:txBody>
      </p:sp>
      <p:sp>
        <p:nvSpPr>
          <p:cNvPr id="2" name="スライド番号プレースホルダー 1">
            <a:extLst>
              <a:ext uri="{FF2B5EF4-FFF2-40B4-BE49-F238E27FC236}">
                <a16:creationId xmlns:a16="http://schemas.microsoft.com/office/drawing/2014/main" id="{C344B1B9-A382-44CF-A9C2-7D2F1472DA76}"/>
              </a:ext>
            </a:extLst>
          </p:cNvPr>
          <p:cNvSpPr>
            <a:spLocks noGrp="1"/>
          </p:cNvSpPr>
          <p:nvPr>
            <p:ph type="sldNum" sz="quarter" idx="12"/>
          </p:nvPr>
        </p:nvSpPr>
        <p:spPr/>
        <p:txBody>
          <a:bodyPr/>
          <a:lstStyle/>
          <a:p>
            <a:fld id="{D1FC0ACD-D8B3-4FE0-AFA6-D8BEB04084A7}" type="slidenum">
              <a:rPr kumimoji="1" lang="ja-JP" altLang="en-US" smtClean="0"/>
              <a:t>99</a:t>
            </a:fld>
            <a:endParaRPr kumimoji="1" lang="ja-JP" altLang="en-US"/>
          </a:p>
        </p:txBody>
      </p:sp>
    </p:spTree>
    <p:extLst>
      <p:ext uri="{BB962C8B-B14F-4D97-AF65-F5344CB8AC3E}">
        <p14:creationId xmlns:p14="http://schemas.microsoft.com/office/powerpoint/2010/main" val="235444875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1727</TotalTime>
  <Words>5264</Words>
  <Application>Microsoft Office PowerPoint</Application>
  <PresentationFormat>画面に合わせる (4:3)</PresentationFormat>
  <Paragraphs>516</Paragraphs>
  <Slides>186</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186</vt:i4>
      </vt:variant>
    </vt:vector>
  </HeadingPairs>
  <TitlesOfParts>
    <vt:vector size="197" baseType="lpstr">
      <vt:lpstr>BIZ UDPゴシック</vt:lpstr>
      <vt:lpstr>BIZ UDゴシック</vt:lpstr>
      <vt:lpstr>proxima-nova</vt:lpstr>
      <vt:lpstr>メイリオ</vt:lpstr>
      <vt:lpstr>游ゴシック</vt:lpstr>
      <vt:lpstr>游ゴシック Light</vt:lpstr>
      <vt:lpstr>Arial</vt:lpstr>
      <vt:lpstr>Calibri</vt:lpstr>
      <vt:lpstr>Calibri Light</vt:lpstr>
      <vt:lpstr>Wingdings</vt:lpstr>
      <vt:lpstr>Office テーマ</vt:lpstr>
      <vt:lpstr>HACCPの今後の懸念材料 食品防御・食品偽装について考える</vt:lpstr>
      <vt:lpstr>国による規制と　認証・適合性確認 　</vt:lpstr>
      <vt:lpstr>食品防御</vt:lpstr>
      <vt:lpstr>食品防御の4大潮流</vt:lpstr>
      <vt:lpstr>PowerPoint プレゼンテーション</vt:lpstr>
      <vt:lpstr>WHO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WHO　まとめ</vt:lpstr>
      <vt:lpstr>イギリス　PAS96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イギリスに根強く・・・</vt:lpstr>
      <vt:lpstr>犯人像の描写</vt:lpstr>
      <vt:lpstr>PowerPoint プレゼンテーション</vt:lpstr>
      <vt:lpstr>イギリス　PAS96　　　　　まとめ </vt:lpstr>
      <vt:lpstr>アメリカ　FSMA</vt:lpstr>
      <vt:lpstr>PowerPoint プレゼンテーション</vt:lpstr>
      <vt:lpstr>アメリカ　FSMA　まとめ</vt:lpstr>
      <vt:lpstr>日本　厚生労働省        　 科学研究事業成果物</vt:lpstr>
      <vt:lpstr>日本　厚生労働省      　   科学研究事業成果物まとめ</vt:lpstr>
      <vt:lpstr>食品防御の潮目を見る</vt:lpstr>
      <vt:lpstr>中国の動き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中国をたたけば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しかし　足元を覆す事件が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久代社長にみる　　　　　　　　マルハニチロの事件観</vt:lpstr>
      <vt:lpstr>PowerPoint プレゼンテーション</vt:lpstr>
      <vt:lpstr>PowerPoint プレゼンテーション</vt:lpstr>
      <vt:lpstr>第三者委員会のその後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令和元年度版では</vt:lpstr>
      <vt:lpstr>話題を変えて監視カメラ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アメリカは・・・</vt:lpstr>
      <vt:lpstr>PowerPoint プレゼンテーション</vt:lpstr>
      <vt:lpstr>PowerPoint プレゼンテーション</vt:lpstr>
      <vt:lpstr>アメリカはもともとパクスアメリカーナ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食品防御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以前は・・・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以前は・・・</vt:lpstr>
      <vt:lpstr>食品防御まとめ</vt:lpstr>
      <vt:lpstr>食品偽装防止</vt:lpstr>
      <vt:lpstr>アメリカのGFSIの私物化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食品偽装防止を強く提唱しているのは　GFSIだけ</vt:lpstr>
      <vt:lpstr>メラミン事件(S,FS,D)</vt:lpstr>
      <vt:lpstr>ピーナツバターサルモネラ事件 (S,FS,D)</vt:lpstr>
      <vt:lpstr>地溝油事件？(S？,FS？,D)</vt:lpstr>
      <vt:lpstr>PowerPoint プレゼンテーション</vt:lpstr>
      <vt:lpstr>PowerPoint プレゼンテーション</vt:lpstr>
      <vt:lpstr>PowerPoint プレゼンテーション</vt:lpstr>
      <vt:lpstr>FSSC22000における偽装の定義</vt:lpstr>
      <vt:lpstr>FSSC22000における偽装の定義</vt:lpstr>
      <vt:lpstr>PowerPoint プレゼンテーション</vt:lpstr>
      <vt:lpstr>とくに日本では・・・</vt:lpstr>
      <vt:lpstr>ミートホープ事件（S,FS,D)</vt:lpstr>
      <vt:lpstr>事故米転売事件 （S,FS,D)</vt:lpstr>
      <vt:lpstr>山梨不凍液入りワイン事件 （S,FS,D）</vt:lpstr>
      <vt:lpstr>JFS-Cにおける偽装の定義</vt:lpstr>
      <vt:lpstr>JFS-C規格審査での食品偽装防止チェックシートの一例</vt:lpstr>
      <vt:lpstr>日本での食品偽装防止のあるべき姿</vt:lpstr>
      <vt:lpstr>日本での食品偽装防止のあるべき姿</vt:lpstr>
      <vt:lpstr>食品偽装防止まとめ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食品防御・食品偽装について考える</dc:title>
  <dc:creator>広田 鉄磨</dc:creator>
  <cp:lastModifiedBy>広田 鉄磨</cp:lastModifiedBy>
  <cp:revision>118</cp:revision>
  <dcterms:created xsi:type="dcterms:W3CDTF">2021-06-06T10:45:12Z</dcterms:created>
  <dcterms:modified xsi:type="dcterms:W3CDTF">2021-11-08T11:54:37Z</dcterms:modified>
</cp:coreProperties>
</file>