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5" r:id="rId2"/>
  </p:sldMasterIdLst>
  <p:notesMasterIdLst>
    <p:notesMasterId r:id="rId139"/>
  </p:notesMasterIdLst>
  <p:sldIdLst>
    <p:sldId id="256" r:id="rId3"/>
    <p:sldId id="313" r:id="rId4"/>
    <p:sldId id="792" r:id="rId5"/>
    <p:sldId id="1183" r:id="rId6"/>
    <p:sldId id="1184" r:id="rId7"/>
    <p:sldId id="1141" r:id="rId8"/>
    <p:sldId id="1142" r:id="rId9"/>
    <p:sldId id="1143" r:id="rId10"/>
    <p:sldId id="1144" r:id="rId11"/>
    <p:sldId id="1146" r:id="rId12"/>
    <p:sldId id="1477" r:id="rId13"/>
    <p:sldId id="1147" r:id="rId14"/>
    <p:sldId id="314" r:id="rId15"/>
    <p:sldId id="263" r:id="rId16"/>
    <p:sldId id="1479" r:id="rId17"/>
    <p:sldId id="1480" r:id="rId18"/>
    <p:sldId id="1468" r:id="rId19"/>
    <p:sldId id="346" r:id="rId20"/>
    <p:sldId id="347" r:id="rId21"/>
    <p:sldId id="349" r:id="rId22"/>
    <p:sldId id="797" r:id="rId23"/>
    <p:sldId id="799" r:id="rId24"/>
    <p:sldId id="1478" r:id="rId25"/>
    <p:sldId id="315" r:id="rId26"/>
    <p:sldId id="269" r:id="rId27"/>
    <p:sldId id="270" r:id="rId28"/>
    <p:sldId id="343" r:id="rId29"/>
    <p:sldId id="260" r:id="rId30"/>
    <p:sldId id="1101" r:id="rId31"/>
    <p:sldId id="1168" r:id="rId32"/>
    <p:sldId id="1169" r:id="rId33"/>
    <p:sldId id="1197" r:id="rId34"/>
    <p:sldId id="1132" r:id="rId35"/>
    <p:sldId id="1136" r:id="rId36"/>
    <p:sldId id="1138" r:id="rId37"/>
    <p:sldId id="1186" r:id="rId38"/>
    <p:sldId id="1469" r:id="rId39"/>
    <p:sldId id="1139" r:id="rId40"/>
    <p:sldId id="1185" r:id="rId41"/>
    <p:sldId id="1148" r:id="rId42"/>
    <p:sldId id="1131" r:id="rId43"/>
    <p:sldId id="273" r:id="rId44"/>
    <p:sldId id="795" r:id="rId45"/>
    <p:sldId id="1205" r:id="rId46"/>
    <p:sldId id="281" r:id="rId47"/>
    <p:sldId id="1112" r:id="rId48"/>
    <p:sldId id="1107" r:id="rId49"/>
    <p:sldId id="1110" r:id="rId50"/>
    <p:sldId id="1054" r:id="rId51"/>
    <p:sldId id="1135" r:id="rId52"/>
    <p:sldId id="1105" r:id="rId53"/>
    <p:sldId id="1108" r:id="rId54"/>
    <p:sldId id="1111" r:id="rId55"/>
    <p:sldId id="280" r:id="rId56"/>
    <p:sldId id="1134" r:id="rId57"/>
    <p:sldId id="1109" r:id="rId58"/>
    <p:sldId id="1114" r:id="rId59"/>
    <p:sldId id="285" r:id="rId60"/>
    <p:sldId id="1037" r:id="rId61"/>
    <p:sldId id="1209" r:id="rId62"/>
    <p:sldId id="1196" r:id="rId63"/>
    <p:sldId id="1195" r:id="rId64"/>
    <p:sldId id="1300" r:id="rId65"/>
    <p:sldId id="1470" r:id="rId66"/>
    <p:sldId id="1471" r:id="rId67"/>
    <p:sldId id="1472" r:id="rId68"/>
    <p:sldId id="1473" r:id="rId69"/>
    <p:sldId id="1149" r:id="rId70"/>
    <p:sldId id="1150" r:id="rId71"/>
    <p:sldId id="295" r:id="rId72"/>
    <p:sldId id="287" r:id="rId73"/>
    <p:sldId id="1117" r:id="rId74"/>
    <p:sldId id="1118" r:id="rId75"/>
    <p:sldId id="1119" r:id="rId76"/>
    <p:sldId id="277" r:id="rId77"/>
    <p:sldId id="305" r:id="rId78"/>
    <p:sldId id="1474" r:id="rId79"/>
    <p:sldId id="288" r:id="rId80"/>
    <p:sldId id="299" r:id="rId81"/>
    <p:sldId id="1208" r:id="rId82"/>
    <p:sldId id="1162" r:id="rId83"/>
    <p:sldId id="1203" r:id="rId84"/>
    <p:sldId id="1165" r:id="rId85"/>
    <p:sldId id="1164" r:id="rId86"/>
    <p:sldId id="1180" r:id="rId87"/>
    <p:sldId id="1206" r:id="rId88"/>
    <p:sldId id="1207" r:id="rId89"/>
    <p:sldId id="1179" r:id="rId90"/>
    <p:sldId id="1120" r:id="rId91"/>
    <p:sldId id="1121" r:id="rId92"/>
    <p:sldId id="289" r:id="rId93"/>
    <p:sldId id="300" r:id="rId94"/>
    <p:sldId id="1476" r:id="rId95"/>
    <p:sldId id="1475" r:id="rId96"/>
    <p:sldId id="1173" r:id="rId97"/>
    <p:sldId id="1122" r:id="rId98"/>
    <p:sldId id="1123" r:id="rId99"/>
    <p:sldId id="290" r:id="rId100"/>
    <p:sldId id="301" r:id="rId101"/>
    <p:sldId id="1174" r:id="rId102"/>
    <p:sldId id="1124" r:id="rId103"/>
    <p:sldId id="1125" r:id="rId104"/>
    <p:sldId id="291" r:id="rId105"/>
    <p:sldId id="302" r:id="rId106"/>
    <p:sldId id="1175" r:id="rId107"/>
    <p:sldId id="1126" r:id="rId108"/>
    <p:sldId id="1127" r:id="rId109"/>
    <p:sldId id="292" r:id="rId110"/>
    <p:sldId id="303" r:id="rId111"/>
    <p:sldId id="1176" r:id="rId112"/>
    <p:sldId id="1128" r:id="rId113"/>
    <p:sldId id="1129" r:id="rId114"/>
    <p:sldId id="293" r:id="rId115"/>
    <p:sldId id="304" r:id="rId116"/>
    <p:sldId id="1177" r:id="rId117"/>
    <p:sldId id="1171" r:id="rId118"/>
    <p:sldId id="1198" r:id="rId119"/>
    <p:sldId id="1200" r:id="rId120"/>
    <p:sldId id="633" r:id="rId121"/>
    <p:sldId id="634" r:id="rId122"/>
    <p:sldId id="636" r:id="rId123"/>
    <p:sldId id="791" r:id="rId124"/>
    <p:sldId id="558" r:id="rId125"/>
    <p:sldId id="1201" r:id="rId126"/>
    <p:sldId id="531" r:id="rId127"/>
    <p:sldId id="532" r:id="rId128"/>
    <p:sldId id="514" r:id="rId129"/>
    <p:sldId id="881" r:id="rId130"/>
    <p:sldId id="957" r:id="rId131"/>
    <p:sldId id="958" r:id="rId132"/>
    <p:sldId id="959" r:id="rId133"/>
    <p:sldId id="960" r:id="rId134"/>
    <p:sldId id="961" r:id="rId135"/>
    <p:sldId id="962" r:id="rId136"/>
    <p:sldId id="888" r:id="rId137"/>
    <p:sldId id="796" r:id="rId138"/>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800000"/>
    <a:srgbClr val="FFFFFF"/>
    <a:srgbClr val="FFFFCC"/>
    <a:srgbClr val="CC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28" autoAdjust="0"/>
    <p:restoredTop sz="94660"/>
  </p:normalViewPr>
  <p:slideViewPr>
    <p:cSldViewPr snapToGrid="0">
      <p:cViewPr varScale="1">
        <p:scale>
          <a:sx n="72" d="100"/>
          <a:sy n="72" d="100"/>
        </p:scale>
        <p:origin x="8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rvr1003\&#25216;&#34899;&#25903;&#25588;&#35506;\&#34907;&#29983;&#20445;&#23384;\&#19977;&#19978;\2013.6&#65293;&#12518;&#12540;&#12470;&#12540;&#23550;&#24540;\_&#36039;&#26009;&#20316;&#25104;\&#36039;&#26009;&#21407;&#26412;&#65288;Word,exel,ppt&#65289;\&#24494;&#29983;&#29289;\&#39135;&#20013;&#27602;&#32113;&#35336;(&#21402;&#21172;&#30465;&#65289;\H19-28&#39135;&#20013;&#27602;&#30149;&#22240;&#29289;&#36074;&#21029;&#26376;&#21029;&#30330;&#29983;&#29366;&#2784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r1003\&#25216;&#34899;&#25903;&#25588;&#35506;\&#34907;&#29983;&#20445;&#23384;\&#19977;&#19978;\2013.6&#65293;&#12518;&#12540;&#12470;&#12540;&#23550;&#24540;\_&#36039;&#26009;&#20316;&#25104;\&#36039;&#26009;&#21407;&#26412;&#65288;Word,exel,ppt&#65289;\&#24494;&#29983;&#29289;\&#39135;&#20013;&#27602;&#32113;&#35336;(&#21402;&#21172;&#30465;&#65289;\H19-28&#39135;&#20013;&#27602;&#30149;&#22240;&#29289;&#36074;&#21029;&#26376;&#21029;&#30330;&#29983;&#29366;&#2784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n-ea"/>
                <a:ea typeface="+mn-ea"/>
              </a:defRPr>
            </a:pPr>
            <a:r>
              <a:rPr lang="ja-JP" altLang="en-US" dirty="0">
                <a:latin typeface="+mn-ea"/>
                <a:ea typeface="+mn-ea"/>
              </a:rPr>
              <a:t>病因別患者数 </a:t>
            </a:r>
            <a:r>
              <a:rPr lang="en-US" altLang="ja-JP" dirty="0">
                <a:latin typeface="+mn-ea"/>
                <a:ea typeface="+mn-ea"/>
              </a:rPr>
              <a:t>(</a:t>
            </a:r>
            <a:r>
              <a:rPr lang="ja-JP" altLang="en-US" dirty="0">
                <a:latin typeface="+mn-ea"/>
                <a:ea typeface="+mn-ea"/>
              </a:rPr>
              <a:t>厚生労働省による食中毒統計資料より）</a:t>
            </a:r>
          </a:p>
        </c:rich>
      </c:tx>
      <c:overlay val="0"/>
    </c:title>
    <c:autoTitleDeleted val="0"/>
    <c:plotArea>
      <c:layout/>
      <c:lineChart>
        <c:grouping val="standard"/>
        <c:varyColors val="0"/>
        <c:ser>
          <c:idx val="0"/>
          <c:order val="0"/>
          <c:tx>
            <c:strRef>
              <c:f>'総数まとめ（10年間）'!$B$73</c:f>
              <c:strCache>
                <c:ptCount val="1"/>
                <c:pt idx="0">
                  <c:v>サルモネラ菌属</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'総数まとめ（10年間）'!$C$73:$L$73</c:f>
              <c:numCache>
                <c:formatCode>#,##0_ </c:formatCode>
                <c:ptCount val="10"/>
                <c:pt idx="0">
                  <c:v>3603</c:v>
                </c:pt>
                <c:pt idx="1">
                  <c:v>2551</c:v>
                </c:pt>
                <c:pt idx="2">
                  <c:v>1518</c:v>
                </c:pt>
                <c:pt idx="3">
                  <c:v>2476</c:v>
                </c:pt>
                <c:pt idx="4" formatCode="General">
                  <c:v>3068</c:v>
                </c:pt>
                <c:pt idx="5" formatCode="General">
                  <c:v>670</c:v>
                </c:pt>
                <c:pt idx="6" formatCode="General">
                  <c:v>861</c:v>
                </c:pt>
                <c:pt idx="7" formatCode="General">
                  <c:v>440</c:v>
                </c:pt>
                <c:pt idx="8" formatCode="General">
                  <c:v>1918</c:v>
                </c:pt>
                <c:pt idx="9" formatCode="General">
                  <c:v>704</c:v>
                </c:pt>
              </c:numCache>
            </c:numRef>
          </c:val>
          <c:smooth val="0"/>
          <c:extLst>
            <c:ext xmlns:c16="http://schemas.microsoft.com/office/drawing/2014/chart" uri="{C3380CC4-5D6E-409C-BE32-E72D297353CC}">
              <c16:uniqueId val="{00000000-3E29-4D7E-B0EA-D97DED2EBD3D}"/>
            </c:ext>
          </c:extLst>
        </c:ser>
        <c:ser>
          <c:idx val="1"/>
          <c:order val="1"/>
          <c:tx>
            <c:strRef>
              <c:f>'総数まとめ（10年間）'!$B$74</c:f>
              <c:strCache>
                <c:ptCount val="1"/>
                <c:pt idx="0">
                  <c:v>ぶどう球菌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'総数まとめ（10年間）'!$C$74:$L$74</c:f>
              <c:numCache>
                <c:formatCode>#,##0_ </c:formatCode>
                <c:ptCount val="10"/>
                <c:pt idx="0">
                  <c:v>1181</c:v>
                </c:pt>
                <c:pt idx="1">
                  <c:v>1424</c:v>
                </c:pt>
                <c:pt idx="2">
                  <c:v>690</c:v>
                </c:pt>
                <c:pt idx="3">
                  <c:v>836</c:v>
                </c:pt>
                <c:pt idx="4" formatCode="General">
                  <c:v>792</c:v>
                </c:pt>
                <c:pt idx="5" formatCode="General">
                  <c:v>854</c:v>
                </c:pt>
                <c:pt idx="6" formatCode="General">
                  <c:v>654</c:v>
                </c:pt>
                <c:pt idx="7" formatCode="General">
                  <c:v>1277</c:v>
                </c:pt>
                <c:pt idx="8" formatCode="General">
                  <c:v>619</c:v>
                </c:pt>
                <c:pt idx="9" formatCode="General">
                  <c:v>698</c:v>
                </c:pt>
              </c:numCache>
            </c:numRef>
          </c:val>
          <c:smooth val="0"/>
          <c:extLst>
            <c:ext xmlns:c16="http://schemas.microsoft.com/office/drawing/2014/chart" uri="{C3380CC4-5D6E-409C-BE32-E72D297353CC}">
              <c16:uniqueId val="{00000001-3E29-4D7E-B0EA-D97DED2EBD3D}"/>
            </c:ext>
          </c:extLst>
        </c:ser>
        <c:ser>
          <c:idx val="2"/>
          <c:order val="2"/>
          <c:tx>
            <c:strRef>
              <c:f>'総数まとめ（10年間）'!$B$75</c:f>
              <c:strCache>
                <c:ptCount val="1"/>
                <c:pt idx="0">
                  <c:v>ボツリヌス菌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'総数まとめ（10年間）'!$C$75:$L$75</c:f>
              <c:numCache>
                <c:formatCode>#,##0_ </c:formatCode>
                <c:ptCount val="10"/>
                <c:pt idx="0">
                  <c:v>1</c:v>
                </c:pt>
                <c:pt idx="1">
                  <c:v>0</c:v>
                </c:pt>
                <c:pt idx="2">
                  <c:v>0</c:v>
                </c:pt>
                <c:pt idx="3">
                  <c:v>1</c:v>
                </c:pt>
                <c:pt idx="4" formatCode="General">
                  <c:v>0</c:v>
                </c:pt>
                <c:pt idx="5" formatCode="General">
                  <c:v>2</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2-3E29-4D7E-B0EA-D97DED2EBD3D}"/>
            </c:ext>
          </c:extLst>
        </c:ser>
        <c:ser>
          <c:idx val="3"/>
          <c:order val="3"/>
          <c:tx>
            <c:strRef>
              <c:f>'総数まとめ（10年間）'!$B$76</c:f>
              <c:strCache>
                <c:ptCount val="1"/>
                <c:pt idx="0">
                  <c:v>腸炎ビブリオ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'総数まとめ（10年間）'!$C$76:$L$76</c:f>
              <c:numCache>
                <c:formatCode>#,##0_ </c:formatCode>
                <c:ptCount val="10"/>
                <c:pt idx="0">
                  <c:v>1278</c:v>
                </c:pt>
                <c:pt idx="1">
                  <c:v>168</c:v>
                </c:pt>
                <c:pt idx="2">
                  <c:v>280</c:v>
                </c:pt>
                <c:pt idx="3">
                  <c:v>579</c:v>
                </c:pt>
                <c:pt idx="4" formatCode="General">
                  <c:v>87</c:v>
                </c:pt>
                <c:pt idx="5" formatCode="General">
                  <c:v>124</c:v>
                </c:pt>
                <c:pt idx="6" formatCode="General">
                  <c:v>164</c:v>
                </c:pt>
                <c:pt idx="7" formatCode="General">
                  <c:v>47</c:v>
                </c:pt>
                <c:pt idx="8" formatCode="General">
                  <c:v>224</c:v>
                </c:pt>
                <c:pt idx="9" formatCode="General">
                  <c:v>240</c:v>
                </c:pt>
              </c:numCache>
            </c:numRef>
          </c:val>
          <c:smooth val="0"/>
          <c:extLst>
            <c:ext xmlns:c16="http://schemas.microsoft.com/office/drawing/2014/chart" uri="{C3380CC4-5D6E-409C-BE32-E72D297353CC}">
              <c16:uniqueId val="{00000003-3E29-4D7E-B0EA-D97DED2EBD3D}"/>
            </c:ext>
          </c:extLst>
        </c:ser>
        <c:ser>
          <c:idx val="4"/>
          <c:order val="4"/>
          <c:tx>
            <c:strRef>
              <c:f>'総数まとめ（10年間）'!$B$77</c:f>
              <c:strCache>
                <c:ptCount val="1"/>
                <c:pt idx="0">
                  <c:v>腸管出血性大腸菌（ベロ毒素産生）</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'総数まとめ（10年間）'!$C$77:$L$77</c:f>
              <c:numCache>
                <c:formatCode>#,##0_ </c:formatCode>
                <c:ptCount val="10"/>
                <c:pt idx="0">
                  <c:v>928</c:v>
                </c:pt>
                <c:pt idx="1">
                  <c:v>115</c:v>
                </c:pt>
                <c:pt idx="2">
                  <c:v>181</c:v>
                </c:pt>
                <c:pt idx="3">
                  <c:v>358</c:v>
                </c:pt>
                <c:pt idx="4" formatCode="General">
                  <c:v>714</c:v>
                </c:pt>
                <c:pt idx="5" formatCode="General">
                  <c:v>392</c:v>
                </c:pt>
                <c:pt idx="6" formatCode="General">
                  <c:v>105</c:v>
                </c:pt>
                <c:pt idx="7" formatCode="General">
                  <c:v>766</c:v>
                </c:pt>
                <c:pt idx="8" formatCode="General">
                  <c:v>156</c:v>
                </c:pt>
                <c:pt idx="9" formatCode="General">
                  <c:v>252</c:v>
                </c:pt>
              </c:numCache>
            </c:numRef>
          </c:val>
          <c:smooth val="0"/>
          <c:extLst>
            <c:ext xmlns:c16="http://schemas.microsoft.com/office/drawing/2014/chart" uri="{C3380CC4-5D6E-409C-BE32-E72D297353CC}">
              <c16:uniqueId val="{00000004-3E29-4D7E-B0EA-D97DED2EBD3D}"/>
            </c:ext>
          </c:extLst>
        </c:ser>
        <c:ser>
          <c:idx val="5"/>
          <c:order val="5"/>
          <c:tx>
            <c:strRef>
              <c:f>'総数まとめ（10年間）'!$B$78</c:f>
              <c:strCache>
                <c:ptCount val="1"/>
                <c:pt idx="0">
                  <c:v>その他の病原大腸菌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'総数まとめ（10年間）'!$C$78:$L$78</c:f>
              <c:numCache>
                <c:formatCode>#,##0_ </c:formatCode>
                <c:ptCount val="10"/>
                <c:pt idx="0">
                  <c:v>648</c:v>
                </c:pt>
                <c:pt idx="1">
                  <c:v>501</c:v>
                </c:pt>
                <c:pt idx="2">
                  <c:v>160</c:v>
                </c:pt>
                <c:pt idx="3">
                  <c:v>1048</c:v>
                </c:pt>
                <c:pt idx="4" formatCode="General">
                  <c:v>967</c:v>
                </c:pt>
                <c:pt idx="5" formatCode="General">
                  <c:v>219</c:v>
                </c:pt>
                <c:pt idx="6" formatCode="General">
                  <c:v>1007</c:v>
                </c:pt>
                <c:pt idx="7" formatCode="General">
                  <c:v>81</c:v>
                </c:pt>
                <c:pt idx="8" formatCode="General">
                  <c:v>362</c:v>
                </c:pt>
                <c:pt idx="9" formatCode="General">
                  <c:v>569</c:v>
                </c:pt>
              </c:numCache>
            </c:numRef>
          </c:val>
          <c:smooth val="0"/>
          <c:extLst>
            <c:ext xmlns:c16="http://schemas.microsoft.com/office/drawing/2014/chart" uri="{C3380CC4-5D6E-409C-BE32-E72D297353CC}">
              <c16:uniqueId val="{00000005-3E29-4D7E-B0EA-D97DED2EBD3D}"/>
            </c:ext>
          </c:extLst>
        </c:ser>
        <c:ser>
          <c:idx val="6"/>
          <c:order val="6"/>
          <c:tx>
            <c:strRef>
              <c:f>'総数まとめ（10年間）'!$B$79</c:f>
              <c:strCache>
                <c:ptCount val="1"/>
                <c:pt idx="0">
                  <c:v>ウェルシュ菌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'総数まとめ（10年間）'!$C$79:$L$79</c:f>
              <c:numCache>
                <c:formatCode>#,##0_ </c:formatCode>
                <c:ptCount val="10"/>
                <c:pt idx="0">
                  <c:v>2772</c:v>
                </c:pt>
                <c:pt idx="1">
                  <c:v>2088</c:v>
                </c:pt>
                <c:pt idx="2">
                  <c:v>1566</c:v>
                </c:pt>
                <c:pt idx="3">
                  <c:v>1151</c:v>
                </c:pt>
                <c:pt idx="4" formatCode="General">
                  <c:v>2784</c:v>
                </c:pt>
                <c:pt idx="5" formatCode="General">
                  <c:v>1597</c:v>
                </c:pt>
                <c:pt idx="6" formatCode="General">
                  <c:v>854</c:v>
                </c:pt>
                <c:pt idx="7" formatCode="General">
                  <c:v>2373</c:v>
                </c:pt>
                <c:pt idx="8" formatCode="General">
                  <c:v>551</c:v>
                </c:pt>
                <c:pt idx="9" formatCode="General">
                  <c:v>1411</c:v>
                </c:pt>
              </c:numCache>
            </c:numRef>
          </c:val>
          <c:smooth val="0"/>
          <c:extLst>
            <c:ext xmlns:c16="http://schemas.microsoft.com/office/drawing/2014/chart" uri="{C3380CC4-5D6E-409C-BE32-E72D297353CC}">
              <c16:uniqueId val="{00000006-3E29-4D7E-B0EA-D97DED2EBD3D}"/>
            </c:ext>
          </c:extLst>
        </c:ser>
        <c:ser>
          <c:idx val="7"/>
          <c:order val="7"/>
          <c:tx>
            <c:strRef>
              <c:f>'総数まとめ（10年間）'!$B$80</c:f>
              <c:strCache>
                <c:ptCount val="1"/>
                <c:pt idx="0">
                  <c:v>セレウス菌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'総数まとめ（10年間）'!$C$80:$L$80</c:f>
              <c:numCache>
                <c:formatCode>#,##0_ </c:formatCode>
                <c:ptCount val="10"/>
                <c:pt idx="0">
                  <c:v>124</c:v>
                </c:pt>
                <c:pt idx="1">
                  <c:v>230</c:v>
                </c:pt>
                <c:pt idx="2">
                  <c:v>99</c:v>
                </c:pt>
                <c:pt idx="3">
                  <c:v>155</c:v>
                </c:pt>
                <c:pt idx="4" formatCode="General">
                  <c:v>122</c:v>
                </c:pt>
                <c:pt idx="5" formatCode="General">
                  <c:v>4</c:v>
                </c:pt>
                <c:pt idx="6" formatCode="General">
                  <c:v>98</c:v>
                </c:pt>
                <c:pt idx="7" formatCode="General">
                  <c:v>44</c:v>
                </c:pt>
                <c:pt idx="8" formatCode="General">
                  <c:v>95</c:v>
                </c:pt>
                <c:pt idx="9" formatCode="General">
                  <c:v>125</c:v>
                </c:pt>
              </c:numCache>
            </c:numRef>
          </c:val>
          <c:smooth val="0"/>
          <c:extLst>
            <c:ext xmlns:c16="http://schemas.microsoft.com/office/drawing/2014/chart" uri="{C3380CC4-5D6E-409C-BE32-E72D297353CC}">
              <c16:uniqueId val="{00000007-3E29-4D7E-B0EA-D97DED2EBD3D}"/>
            </c:ext>
          </c:extLst>
        </c:ser>
        <c:ser>
          <c:idx val="8"/>
          <c:order val="8"/>
          <c:tx>
            <c:strRef>
              <c:f>'総数まとめ（10年間）'!$B$81</c:f>
              <c:strCache>
                <c:ptCount val="1"/>
                <c:pt idx="0">
                  <c:v>エルシニア・エンテロコリチカ</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'総数まとめ（10年間）'!$C$81:$L$81</c:f>
              <c:numCache>
                <c:formatCode>#,##0_ </c:formatCode>
                <c:ptCount val="10"/>
                <c:pt idx="0">
                  <c:v>0</c:v>
                </c:pt>
                <c:pt idx="1">
                  <c:v>0</c:v>
                </c:pt>
                <c:pt idx="2">
                  <c:v>0</c:v>
                </c:pt>
                <c:pt idx="3">
                  <c:v>0</c:v>
                </c:pt>
                <c:pt idx="4" formatCode="General">
                  <c:v>0</c:v>
                </c:pt>
                <c:pt idx="5" formatCode="General">
                  <c:v>135</c:v>
                </c:pt>
                <c:pt idx="6" formatCode="General">
                  <c:v>52</c:v>
                </c:pt>
                <c:pt idx="7" formatCode="General">
                  <c:v>16</c:v>
                </c:pt>
                <c:pt idx="8" formatCode="General">
                  <c:v>0</c:v>
                </c:pt>
                <c:pt idx="9" formatCode="General">
                  <c:v>72</c:v>
                </c:pt>
              </c:numCache>
            </c:numRef>
          </c:val>
          <c:smooth val="0"/>
          <c:extLst>
            <c:ext xmlns:c16="http://schemas.microsoft.com/office/drawing/2014/chart" uri="{C3380CC4-5D6E-409C-BE32-E72D297353CC}">
              <c16:uniqueId val="{00000008-3E29-4D7E-B0EA-D97DED2EBD3D}"/>
            </c:ext>
          </c:extLst>
        </c:ser>
        <c:ser>
          <c:idx val="9"/>
          <c:order val="9"/>
          <c:tx>
            <c:strRef>
              <c:f>'総数まとめ（10年間）'!$B$82</c:f>
              <c:strCache>
                <c:ptCount val="1"/>
                <c:pt idx="0">
                  <c:v>カンピロバクター・ジェジュニ／コリ</c:v>
                </c:pt>
              </c:strCache>
            </c:strRef>
          </c:tx>
          <c:spPr>
            <a:ln w="38100"/>
          </c:spPr>
          <c:marker>
            <c:symbol val="diamond"/>
            <c:size val="7"/>
            <c:spPr>
              <a:ln w="38100"/>
            </c:spPr>
          </c:marke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'総数まとめ（10年間）'!$C$82:$L$82</c:f>
              <c:numCache>
                <c:formatCode>#,##0_ </c:formatCode>
                <c:ptCount val="10"/>
                <c:pt idx="0">
                  <c:v>2396</c:v>
                </c:pt>
                <c:pt idx="1">
                  <c:v>3071</c:v>
                </c:pt>
                <c:pt idx="2">
                  <c:v>2206</c:v>
                </c:pt>
                <c:pt idx="3">
                  <c:v>2092</c:v>
                </c:pt>
                <c:pt idx="4" formatCode="General">
                  <c:v>2341</c:v>
                </c:pt>
                <c:pt idx="5" formatCode="General">
                  <c:v>1834</c:v>
                </c:pt>
                <c:pt idx="6" formatCode="General">
                  <c:v>1551</c:v>
                </c:pt>
                <c:pt idx="7" formatCode="General">
                  <c:v>1893</c:v>
                </c:pt>
                <c:pt idx="8" formatCode="General">
                  <c:v>2089</c:v>
                </c:pt>
                <c:pt idx="9" formatCode="General">
                  <c:v>3272</c:v>
                </c:pt>
              </c:numCache>
            </c:numRef>
          </c:val>
          <c:smooth val="0"/>
          <c:extLst>
            <c:ext xmlns:c16="http://schemas.microsoft.com/office/drawing/2014/chart" uri="{C3380CC4-5D6E-409C-BE32-E72D297353CC}">
              <c16:uniqueId val="{00000009-3E29-4D7E-B0EA-D97DED2EBD3D}"/>
            </c:ext>
          </c:extLst>
        </c:ser>
        <c:ser>
          <c:idx val="10"/>
          <c:order val="10"/>
          <c:tx>
            <c:strRef>
              <c:f>'総数まとめ（10年間）'!$B$83</c:f>
              <c:strCache>
                <c:ptCount val="1"/>
                <c:pt idx="0">
                  <c:v>ナグビブリオ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'総数まとめ（10年間）'!$C$83:$L$83</c:f>
              <c:numCache>
                <c:formatCode>#,##0_ </c:formatCode>
                <c:ptCount val="10"/>
                <c:pt idx="0">
                  <c:v>1</c:v>
                </c:pt>
                <c:pt idx="1">
                  <c:v>5</c:v>
                </c:pt>
                <c:pt idx="2">
                  <c:v>0</c:v>
                </c:pt>
                <c:pt idx="3">
                  <c:v>0</c:v>
                </c:pt>
                <c:pt idx="4" formatCode="General">
                  <c:v>0</c:v>
                </c:pt>
                <c:pt idx="5" formatCode="General">
                  <c:v>1</c:v>
                </c:pt>
                <c:pt idx="6" formatCode="General">
                  <c:v>446</c:v>
                </c:pt>
                <c:pt idx="7" formatCode="General">
                  <c:v>1</c:v>
                </c:pt>
                <c:pt idx="8" formatCode="General">
                  <c:v>0</c:v>
                </c:pt>
                <c:pt idx="9" formatCode="General">
                  <c:v>0</c:v>
                </c:pt>
              </c:numCache>
            </c:numRef>
          </c:val>
          <c:smooth val="0"/>
          <c:extLst>
            <c:ext xmlns:c16="http://schemas.microsoft.com/office/drawing/2014/chart" uri="{C3380CC4-5D6E-409C-BE32-E72D297353CC}">
              <c16:uniqueId val="{0000000A-3E29-4D7E-B0EA-D97DED2EBD3D}"/>
            </c:ext>
          </c:extLst>
        </c:ser>
        <c:ser>
          <c:idx val="11"/>
          <c:order val="11"/>
          <c:tx>
            <c:strRef>
              <c:f>'総数まとめ（10年間）'!$B$84</c:f>
              <c:strCache>
                <c:ptCount val="1"/>
                <c:pt idx="0">
                  <c:v>コレラ菌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'総数まとめ（10年間）'!$C$84:$L$84</c:f>
              <c:numCache>
                <c:formatCode>#,##0_ </c:formatCode>
                <c:ptCount val="10"/>
                <c:pt idx="0">
                  <c:v>0</c:v>
                </c:pt>
                <c:pt idx="1">
                  <c:v>37</c:v>
                </c:pt>
                <c:pt idx="2">
                  <c:v>0</c:v>
                </c:pt>
                <c:pt idx="3">
                  <c:v>0</c:v>
                </c:pt>
                <c:pt idx="4" formatCode="General">
                  <c:v>0</c:v>
                </c:pt>
                <c:pt idx="5" formatCode="General">
                  <c:v>0</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B-3E29-4D7E-B0EA-D97DED2EBD3D}"/>
            </c:ext>
          </c:extLst>
        </c:ser>
        <c:ser>
          <c:idx val="12"/>
          <c:order val="12"/>
          <c:tx>
            <c:strRef>
              <c:f>'総数まとめ（10年間）'!$B$85</c:f>
              <c:strCache>
                <c:ptCount val="1"/>
                <c:pt idx="0">
                  <c:v>赤痢菌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'総数まとめ（10年間）'!$C$85:$L$85</c:f>
              <c:numCache>
                <c:formatCode>#,##0_ </c:formatCode>
                <c:ptCount val="10"/>
                <c:pt idx="0">
                  <c:v>0</c:v>
                </c:pt>
                <c:pt idx="1">
                  <c:v>131</c:v>
                </c:pt>
                <c:pt idx="2">
                  <c:v>0</c:v>
                </c:pt>
                <c:pt idx="3">
                  <c:v>2</c:v>
                </c:pt>
                <c:pt idx="4" formatCode="General">
                  <c:v>52</c:v>
                </c:pt>
                <c:pt idx="5" formatCode="General">
                  <c:v>0</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C-3E29-4D7E-B0EA-D97DED2EBD3D}"/>
            </c:ext>
          </c:extLst>
        </c:ser>
        <c:ser>
          <c:idx val="13"/>
          <c:order val="13"/>
          <c:tx>
            <c:strRef>
              <c:f>'総数まとめ（10年間）'!$B$86</c:f>
              <c:strCache>
                <c:ptCount val="1"/>
                <c:pt idx="0">
                  <c:v>チフス菌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'総数まとめ（10年間）'!$C$86:$L$86</c:f>
              <c:numCache>
                <c:formatCode>#,##0_ </c:formatCode>
                <c:ptCount val="10"/>
                <c:pt idx="0">
                  <c:v>0</c:v>
                </c:pt>
                <c:pt idx="1">
                  <c:v>0</c:v>
                </c:pt>
                <c:pt idx="2">
                  <c:v>0</c:v>
                </c:pt>
                <c:pt idx="3">
                  <c:v>0</c:v>
                </c:pt>
                <c:pt idx="4" formatCode="General">
                  <c:v>0</c:v>
                </c:pt>
                <c:pt idx="5" formatCode="General">
                  <c:v>0</c:v>
                </c:pt>
                <c:pt idx="6" formatCode="General">
                  <c:v>0</c:v>
                </c:pt>
                <c:pt idx="7" formatCode="General">
                  <c:v>18</c:v>
                </c:pt>
                <c:pt idx="8" formatCode="General">
                  <c:v>0</c:v>
                </c:pt>
                <c:pt idx="9" formatCode="General">
                  <c:v>0</c:v>
                </c:pt>
              </c:numCache>
            </c:numRef>
          </c:val>
          <c:smooth val="0"/>
          <c:extLst>
            <c:ext xmlns:c16="http://schemas.microsoft.com/office/drawing/2014/chart" uri="{C3380CC4-5D6E-409C-BE32-E72D297353CC}">
              <c16:uniqueId val="{0000000D-3E29-4D7E-B0EA-D97DED2EBD3D}"/>
            </c:ext>
          </c:extLst>
        </c:ser>
        <c:ser>
          <c:idx val="14"/>
          <c:order val="14"/>
          <c:tx>
            <c:strRef>
              <c:f>'総数まとめ（10年間）'!$B$87</c:f>
              <c:strCache>
                <c:ptCount val="1"/>
                <c:pt idx="0">
                  <c:v>パラチフスA菌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'総数まとめ（10年間）'!$C$87:$L$87</c:f>
              <c:numCache>
                <c:formatCode>#,##0_ </c:formatCode>
                <c:ptCount val="10"/>
                <c:pt idx="0">
                  <c:v>0</c:v>
                </c:pt>
                <c:pt idx="1">
                  <c:v>0</c:v>
                </c:pt>
                <c:pt idx="2">
                  <c:v>0</c:v>
                </c:pt>
                <c:pt idx="3">
                  <c:v>0</c:v>
                </c:pt>
                <c:pt idx="4" formatCode="General">
                  <c:v>0</c:v>
                </c:pt>
                <c:pt idx="5" formatCode="General">
                  <c:v>0</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E-3E29-4D7E-B0EA-D97DED2EBD3D}"/>
            </c:ext>
          </c:extLst>
        </c:ser>
        <c:ser>
          <c:idx val="15"/>
          <c:order val="15"/>
          <c:tx>
            <c:strRef>
              <c:f>'総数まとめ（10年間）'!$B$88</c:f>
              <c:strCache>
                <c:ptCount val="1"/>
                <c:pt idx="0">
                  <c:v>その他の細菌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'総数まとめ（10年間）'!$C$88:$L$88</c:f>
              <c:numCache>
                <c:formatCode>#,##0_ </c:formatCode>
                <c:ptCount val="10"/>
                <c:pt idx="0">
                  <c:v>32</c:v>
                </c:pt>
                <c:pt idx="1">
                  <c:v>10</c:v>
                </c:pt>
                <c:pt idx="2">
                  <c:v>0</c:v>
                </c:pt>
                <c:pt idx="3">
                  <c:v>21</c:v>
                </c:pt>
                <c:pt idx="4" formatCode="General">
                  <c:v>21</c:v>
                </c:pt>
                <c:pt idx="5" formatCode="General">
                  <c:v>132</c:v>
                </c:pt>
                <c:pt idx="6" formatCode="General">
                  <c:v>263</c:v>
                </c:pt>
                <c:pt idx="7" formatCode="General">
                  <c:v>254</c:v>
                </c:pt>
                <c:pt idx="8" formatCode="General">
                  <c:v>15</c:v>
                </c:pt>
                <c:pt idx="9" formatCode="General">
                  <c:v>140</c:v>
                </c:pt>
              </c:numCache>
            </c:numRef>
          </c:val>
          <c:smooth val="0"/>
          <c:extLst>
            <c:ext xmlns:c16="http://schemas.microsoft.com/office/drawing/2014/chart" uri="{C3380CC4-5D6E-409C-BE32-E72D297353CC}">
              <c16:uniqueId val="{0000000F-3E29-4D7E-B0EA-D97DED2EBD3D}"/>
            </c:ext>
          </c:extLst>
        </c:ser>
        <c:ser>
          <c:idx val="16"/>
          <c:order val="16"/>
          <c:tx>
            <c:strRef>
              <c:f>'総数まとめ（10年間）'!$B$89</c:f>
              <c:strCache>
                <c:ptCount val="1"/>
                <c:pt idx="0">
                  <c:v>ノロウイルス</c:v>
                </c:pt>
              </c:strCache>
            </c:strRef>
          </c:tx>
          <c:spPr>
            <a:ln w="38100"/>
          </c:spPr>
          <c:marker>
            <c:spPr>
              <a:ln w="38100"/>
            </c:spPr>
          </c:marke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'総数まとめ（10年間）'!$C$89:$L$89</c:f>
              <c:numCache>
                <c:formatCode>#,##0_ </c:formatCode>
                <c:ptCount val="10"/>
                <c:pt idx="0">
                  <c:v>18520</c:v>
                </c:pt>
                <c:pt idx="1">
                  <c:v>11618</c:v>
                </c:pt>
                <c:pt idx="2">
                  <c:v>10874</c:v>
                </c:pt>
                <c:pt idx="3">
                  <c:v>13904</c:v>
                </c:pt>
                <c:pt idx="4" formatCode="General">
                  <c:v>8619</c:v>
                </c:pt>
                <c:pt idx="5" formatCode="General">
                  <c:v>17632</c:v>
                </c:pt>
                <c:pt idx="6" formatCode="General">
                  <c:v>12672</c:v>
                </c:pt>
                <c:pt idx="7" formatCode="General">
                  <c:v>10506</c:v>
                </c:pt>
                <c:pt idx="8" formatCode="General">
                  <c:v>14876</c:v>
                </c:pt>
                <c:pt idx="9" formatCode="General">
                  <c:v>11397</c:v>
                </c:pt>
              </c:numCache>
            </c:numRef>
          </c:val>
          <c:smooth val="0"/>
          <c:extLst>
            <c:ext xmlns:c16="http://schemas.microsoft.com/office/drawing/2014/chart" uri="{C3380CC4-5D6E-409C-BE32-E72D297353CC}">
              <c16:uniqueId val="{00000010-3E29-4D7E-B0EA-D97DED2EBD3D}"/>
            </c:ext>
          </c:extLst>
        </c:ser>
        <c:ser>
          <c:idx val="17"/>
          <c:order val="17"/>
          <c:tx>
            <c:strRef>
              <c:f>'総数まとめ（10年間）'!$B$90</c:f>
              <c:strCache>
                <c:ptCount val="1"/>
                <c:pt idx="0">
                  <c:v>その他のウイルス</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'総数まとめ（10年間）'!$C$90:$L$90</c:f>
              <c:numCache>
                <c:formatCode>#,##0_ </c:formatCode>
                <c:ptCount val="10"/>
                <c:pt idx="0">
                  <c:v>230</c:v>
                </c:pt>
                <c:pt idx="1">
                  <c:v>12</c:v>
                </c:pt>
                <c:pt idx="2">
                  <c:v>79</c:v>
                </c:pt>
                <c:pt idx="3">
                  <c:v>796</c:v>
                </c:pt>
                <c:pt idx="4" formatCode="General">
                  <c:v>118</c:v>
                </c:pt>
                <c:pt idx="5" formatCode="General">
                  <c:v>1005</c:v>
                </c:pt>
                <c:pt idx="6" formatCode="General">
                  <c:v>973</c:v>
                </c:pt>
                <c:pt idx="7" formatCode="General">
                  <c:v>201</c:v>
                </c:pt>
                <c:pt idx="8" formatCode="General">
                  <c:v>251</c:v>
                </c:pt>
                <c:pt idx="9" formatCode="General">
                  <c:v>29</c:v>
                </c:pt>
              </c:numCache>
            </c:numRef>
          </c:val>
          <c:smooth val="0"/>
          <c:extLst>
            <c:ext xmlns:c16="http://schemas.microsoft.com/office/drawing/2014/chart" uri="{C3380CC4-5D6E-409C-BE32-E72D297353CC}">
              <c16:uniqueId val="{00000011-3E29-4D7E-B0EA-D97DED2EBD3D}"/>
            </c:ext>
          </c:extLst>
        </c:ser>
        <c:ser>
          <c:idx val="18"/>
          <c:order val="18"/>
          <c:tx>
            <c:strRef>
              <c:f>'総数まとめ（10年間）'!$B$91</c:f>
              <c:strCache>
                <c:ptCount val="1"/>
                <c:pt idx="0">
                  <c:v>化学物質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'総数まとめ（10年間）'!$C$91:$L$91</c:f>
              <c:numCache>
                <c:formatCode>#,##0_ </c:formatCode>
                <c:ptCount val="10"/>
                <c:pt idx="0">
                  <c:v>93</c:v>
                </c:pt>
                <c:pt idx="1">
                  <c:v>619</c:v>
                </c:pt>
                <c:pt idx="2">
                  <c:v>552</c:v>
                </c:pt>
                <c:pt idx="3">
                  <c:v>55</c:v>
                </c:pt>
                <c:pt idx="4" formatCode="General">
                  <c:v>222</c:v>
                </c:pt>
                <c:pt idx="5" formatCode="General">
                  <c:v>136</c:v>
                </c:pt>
                <c:pt idx="6" formatCode="General">
                  <c:v>199</c:v>
                </c:pt>
                <c:pt idx="7" formatCode="General">
                  <c:v>70</c:v>
                </c:pt>
                <c:pt idx="8" formatCode="General">
                  <c:v>410</c:v>
                </c:pt>
                <c:pt idx="9" formatCode="General">
                  <c:v>297</c:v>
                </c:pt>
              </c:numCache>
            </c:numRef>
          </c:val>
          <c:smooth val="0"/>
          <c:extLst>
            <c:ext xmlns:c16="http://schemas.microsoft.com/office/drawing/2014/chart" uri="{C3380CC4-5D6E-409C-BE32-E72D297353CC}">
              <c16:uniqueId val="{00000012-3E29-4D7E-B0EA-D97DED2EBD3D}"/>
            </c:ext>
          </c:extLst>
        </c:ser>
        <c:ser>
          <c:idx val="19"/>
          <c:order val="19"/>
          <c:tx>
            <c:strRef>
              <c:f>'総数まとめ（10年間）'!$B$92</c:f>
              <c:strCache>
                <c:ptCount val="1"/>
                <c:pt idx="0">
                  <c:v>植　物　性　自　然　毒</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'総数まとめ（10年間）'!$C$92:$L$92</c:f>
              <c:numCache>
                <c:formatCode>#,##0_ </c:formatCode>
                <c:ptCount val="10"/>
                <c:pt idx="0">
                  <c:v>266</c:v>
                </c:pt>
                <c:pt idx="1">
                  <c:v>283</c:v>
                </c:pt>
                <c:pt idx="2">
                  <c:v>195</c:v>
                </c:pt>
                <c:pt idx="3">
                  <c:v>337</c:v>
                </c:pt>
                <c:pt idx="4" formatCode="General">
                  <c:v>139</c:v>
                </c:pt>
                <c:pt idx="5" formatCode="General">
                  <c:v>218</c:v>
                </c:pt>
                <c:pt idx="6" formatCode="General">
                  <c:v>152</c:v>
                </c:pt>
                <c:pt idx="7" formatCode="General">
                  <c:v>235</c:v>
                </c:pt>
                <c:pt idx="8" formatCode="General">
                  <c:v>178</c:v>
                </c:pt>
                <c:pt idx="9" formatCode="General">
                  <c:v>229</c:v>
                </c:pt>
              </c:numCache>
            </c:numRef>
          </c:val>
          <c:smooth val="0"/>
          <c:extLst>
            <c:ext xmlns:c16="http://schemas.microsoft.com/office/drawing/2014/chart" uri="{C3380CC4-5D6E-409C-BE32-E72D297353CC}">
              <c16:uniqueId val="{00000013-3E29-4D7E-B0EA-D97DED2EBD3D}"/>
            </c:ext>
          </c:extLst>
        </c:ser>
        <c:ser>
          <c:idx val="20"/>
          <c:order val="20"/>
          <c:tx>
            <c:strRef>
              <c:f>'総数まとめ（10年間）'!$B$93</c:f>
              <c:strCache>
                <c:ptCount val="1"/>
                <c:pt idx="0">
                  <c:v>動　物　性　自　然　毒</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'総数まとめ（10年間）'!$C$93:$L$93</c:f>
              <c:numCache>
                <c:formatCode>#,##0_ </c:formatCode>
                <c:ptCount val="10"/>
                <c:pt idx="0">
                  <c:v>89</c:v>
                </c:pt>
                <c:pt idx="1">
                  <c:v>104</c:v>
                </c:pt>
                <c:pt idx="2">
                  <c:v>95</c:v>
                </c:pt>
                <c:pt idx="3">
                  <c:v>53</c:v>
                </c:pt>
                <c:pt idx="4" formatCode="General">
                  <c:v>32</c:v>
                </c:pt>
                <c:pt idx="5" formatCode="General">
                  <c:v>49</c:v>
                </c:pt>
                <c:pt idx="6" formatCode="General">
                  <c:v>33</c:v>
                </c:pt>
                <c:pt idx="7" formatCode="General">
                  <c:v>53</c:v>
                </c:pt>
                <c:pt idx="8" formatCode="General">
                  <c:v>69</c:v>
                </c:pt>
                <c:pt idx="9" formatCode="General">
                  <c:v>73</c:v>
                </c:pt>
              </c:numCache>
            </c:numRef>
          </c:val>
          <c:smooth val="0"/>
          <c:extLst>
            <c:ext xmlns:c16="http://schemas.microsoft.com/office/drawing/2014/chart" uri="{C3380CC4-5D6E-409C-BE32-E72D297353CC}">
              <c16:uniqueId val="{00000014-3E29-4D7E-B0EA-D97DED2EBD3D}"/>
            </c:ext>
          </c:extLst>
        </c:ser>
        <c:ser>
          <c:idx val="21"/>
          <c:order val="21"/>
          <c:tx>
            <c:strRef>
              <c:f>'総数まとめ（10年間）'!$B$94</c:f>
              <c:strCache>
                <c:ptCount val="1"/>
                <c:pt idx="0">
                  <c:v>その他</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'総数まとめ（10年間）'!$C$94:$L$94</c:f>
              <c:numCache>
                <c:formatCode>#,##0_ </c:formatCode>
                <c:ptCount val="10"/>
                <c:pt idx="0">
                  <c:v>20</c:v>
                </c:pt>
                <c:pt idx="1">
                  <c:v>47</c:v>
                </c:pt>
                <c:pt idx="2">
                  <c:v>19</c:v>
                </c:pt>
                <c:pt idx="3">
                  <c:v>29</c:v>
                </c:pt>
                <c:pt idx="4" formatCode="General">
                  <c:v>522</c:v>
                </c:pt>
                <c:pt idx="5" formatCode="General">
                  <c:v>491</c:v>
                </c:pt>
                <c:pt idx="6" formatCode="General">
                  <c:v>0</c:v>
                </c:pt>
                <c:pt idx="7" formatCode="General">
                  <c:v>123</c:v>
                </c:pt>
                <c:pt idx="8" formatCode="General">
                  <c:v>2</c:v>
                </c:pt>
                <c:pt idx="9" formatCode="General">
                  <c:v>16</c:v>
                </c:pt>
              </c:numCache>
            </c:numRef>
          </c:val>
          <c:smooth val="0"/>
          <c:extLst>
            <c:ext xmlns:c16="http://schemas.microsoft.com/office/drawing/2014/chart" uri="{C3380CC4-5D6E-409C-BE32-E72D297353CC}">
              <c16:uniqueId val="{00000015-3E29-4D7E-B0EA-D97DED2EBD3D}"/>
            </c:ext>
          </c:extLst>
        </c:ser>
        <c:ser>
          <c:idx val="22"/>
          <c:order val="22"/>
          <c:tx>
            <c:strRef>
              <c:f>'総数まとめ（10年間）'!$B$95</c:f>
              <c:strCache>
                <c:ptCount val="1"/>
                <c:pt idx="0">
                  <c:v>不明</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'総数まとめ（10年間）'!$C$95:$L$95</c:f>
              <c:numCache>
                <c:formatCode>#,##0_ </c:formatCode>
                <c:ptCount val="10"/>
                <c:pt idx="0">
                  <c:v>1295</c:v>
                </c:pt>
                <c:pt idx="1">
                  <c:v>1289</c:v>
                </c:pt>
                <c:pt idx="2">
                  <c:v>1735</c:v>
                </c:pt>
                <c:pt idx="3">
                  <c:v>2079</c:v>
                </c:pt>
                <c:pt idx="4" formatCode="General">
                  <c:v>1016</c:v>
                </c:pt>
                <c:pt idx="5" formatCode="General">
                  <c:v>1204</c:v>
                </c:pt>
                <c:pt idx="6" formatCode="General">
                  <c:v>379</c:v>
                </c:pt>
                <c:pt idx="7" formatCode="General">
                  <c:v>449</c:v>
                </c:pt>
                <c:pt idx="8" formatCode="General">
                  <c:v>601</c:v>
                </c:pt>
                <c:pt idx="9" formatCode="General">
                  <c:v>322</c:v>
                </c:pt>
              </c:numCache>
            </c:numRef>
          </c:val>
          <c:smooth val="0"/>
          <c:extLst>
            <c:ext xmlns:c16="http://schemas.microsoft.com/office/drawing/2014/chart" uri="{C3380CC4-5D6E-409C-BE32-E72D297353CC}">
              <c16:uniqueId val="{00000016-3E29-4D7E-B0EA-D97DED2EBD3D}"/>
            </c:ext>
          </c:extLst>
        </c:ser>
        <c:ser>
          <c:idx val="23"/>
          <c:order val="23"/>
          <c:tx>
            <c:strRef>
              <c:f>'総数まとめ（10年間）'!$B$96</c:f>
              <c:strCache>
                <c:ptCount val="1"/>
                <c:pt idx="0">
                  <c:v>ク　　　ド　　　ア</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'総数まとめ（10年間）'!$C$96:$L$96</c:f>
              <c:numCache>
                <c:formatCode>General</c:formatCode>
                <c:ptCount val="10"/>
                <c:pt idx="6">
                  <c:v>244</c:v>
                </c:pt>
                <c:pt idx="7">
                  <c:v>429</c:v>
                </c:pt>
                <c:pt idx="8">
                  <c:v>169</c:v>
                </c:pt>
                <c:pt idx="9">
                  <c:v>259</c:v>
                </c:pt>
              </c:numCache>
            </c:numRef>
          </c:val>
          <c:smooth val="0"/>
          <c:extLst>
            <c:ext xmlns:c16="http://schemas.microsoft.com/office/drawing/2014/chart" uri="{C3380CC4-5D6E-409C-BE32-E72D297353CC}">
              <c16:uniqueId val="{00000017-3E29-4D7E-B0EA-D97DED2EBD3D}"/>
            </c:ext>
          </c:extLst>
        </c:ser>
        <c:ser>
          <c:idx val="24"/>
          <c:order val="24"/>
          <c:tx>
            <c:strRef>
              <c:f>'総数まとめ（10年間）'!$B$97</c:f>
              <c:strCache>
                <c:ptCount val="1"/>
                <c:pt idx="0">
                  <c:v>サルコシスティス</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'総数まとめ（10年間）'!$C$97:$L$97</c:f>
              <c:numCache>
                <c:formatCode>General</c:formatCode>
                <c:ptCount val="10"/>
                <c:pt idx="6">
                  <c:v>6</c:v>
                </c:pt>
                <c:pt idx="7">
                  <c:v>0</c:v>
                </c:pt>
                <c:pt idx="8">
                  <c:v>0</c:v>
                </c:pt>
                <c:pt idx="9">
                  <c:v>0</c:v>
                </c:pt>
              </c:numCache>
            </c:numRef>
          </c:val>
          <c:smooth val="0"/>
          <c:extLst>
            <c:ext xmlns:c16="http://schemas.microsoft.com/office/drawing/2014/chart" uri="{C3380CC4-5D6E-409C-BE32-E72D297353CC}">
              <c16:uniqueId val="{00000018-3E29-4D7E-B0EA-D97DED2EBD3D}"/>
            </c:ext>
          </c:extLst>
        </c:ser>
        <c:ser>
          <c:idx val="25"/>
          <c:order val="25"/>
          <c:tx>
            <c:strRef>
              <c:f>'総数まとめ（10年間）'!$B$98</c:f>
              <c:strCache>
                <c:ptCount val="1"/>
                <c:pt idx="0">
                  <c:v>ア　ニ　サ　キ　ス</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'総数まとめ（10年間）'!$C$98:$L$98</c:f>
              <c:numCache>
                <c:formatCode>General</c:formatCode>
                <c:ptCount val="10"/>
                <c:pt idx="6">
                  <c:v>89</c:v>
                </c:pt>
                <c:pt idx="7">
                  <c:v>79</c:v>
                </c:pt>
                <c:pt idx="8">
                  <c:v>133</c:v>
                </c:pt>
                <c:pt idx="9">
                  <c:v>126</c:v>
                </c:pt>
              </c:numCache>
            </c:numRef>
          </c:val>
          <c:smooth val="0"/>
          <c:extLst>
            <c:ext xmlns:c16="http://schemas.microsoft.com/office/drawing/2014/chart" uri="{C3380CC4-5D6E-409C-BE32-E72D297353CC}">
              <c16:uniqueId val="{00000019-3E29-4D7E-B0EA-D97DED2EBD3D}"/>
            </c:ext>
          </c:extLst>
        </c:ser>
        <c:ser>
          <c:idx val="26"/>
          <c:order val="26"/>
          <c:tx>
            <c:strRef>
              <c:f>'総数まとめ（10年間）'!$B$99</c:f>
              <c:strCache>
                <c:ptCount val="1"/>
                <c:pt idx="0">
                  <c:v>その他の寄生虫</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'総数まとめ（10年間）'!$C$99:$L$99</c:f>
              <c:numCache>
                <c:formatCode>General</c:formatCode>
                <c:ptCount val="10"/>
                <c:pt idx="6">
                  <c:v>0</c:v>
                </c:pt>
                <c:pt idx="7">
                  <c:v>0</c:v>
                </c:pt>
                <c:pt idx="8">
                  <c:v>0</c:v>
                </c:pt>
                <c:pt idx="9">
                  <c:v>21</c:v>
                </c:pt>
              </c:numCache>
            </c:numRef>
          </c:val>
          <c:smooth val="0"/>
          <c:extLst>
            <c:ext xmlns:c16="http://schemas.microsoft.com/office/drawing/2014/chart" uri="{C3380CC4-5D6E-409C-BE32-E72D297353CC}">
              <c16:uniqueId val="{0000001A-3E29-4D7E-B0EA-D97DED2EBD3D}"/>
            </c:ext>
          </c:extLst>
        </c:ser>
        <c:dLbls>
          <c:showLegendKey val="0"/>
          <c:showVal val="0"/>
          <c:showCatName val="0"/>
          <c:showSerName val="0"/>
          <c:showPercent val="0"/>
          <c:showBubbleSize val="0"/>
        </c:dLbls>
        <c:marker val="1"/>
        <c:smooth val="0"/>
        <c:axId val="68664704"/>
        <c:axId val="68670592"/>
      </c:lineChart>
      <c:catAx>
        <c:axId val="68664704"/>
        <c:scaling>
          <c:orientation val="minMax"/>
        </c:scaling>
        <c:delete val="0"/>
        <c:axPos val="b"/>
        <c:numFmt formatCode="General" sourceLinked="0"/>
        <c:majorTickMark val="none"/>
        <c:minorTickMark val="none"/>
        <c:tickLblPos val="nextTo"/>
        <c:txPr>
          <a:bodyPr/>
          <a:lstStyle/>
          <a:p>
            <a:pPr>
              <a:defRPr sz="1200"/>
            </a:pPr>
            <a:endParaRPr lang="ja-JP"/>
          </a:p>
        </c:txPr>
        <c:crossAx val="68670592"/>
        <c:crosses val="autoZero"/>
        <c:auto val="1"/>
        <c:lblAlgn val="ctr"/>
        <c:lblOffset val="100"/>
        <c:noMultiLvlLbl val="0"/>
      </c:catAx>
      <c:valAx>
        <c:axId val="68670592"/>
        <c:scaling>
          <c:orientation val="minMax"/>
        </c:scaling>
        <c:delete val="0"/>
        <c:axPos val="l"/>
        <c:majorGridlines/>
        <c:title>
          <c:tx>
            <c:rich>
              <a:bodyPr rot="0" vert="eaVert"/>
              <a:lstStyle/>
              <a:p>
                <a:pPr>
                  <a:defRPr sz="1600" b="0"/>
                </a:pPr>
                <a:r>
                  <a:rPr lang="ja-JP" altLang="en-US" sz="1600" b="0" dirty="0"/>
                  <a:t>患者数（人）</a:t>
                </a:r>
              </a:p>
            </c:rich>
          </c:tx>
          <c:layout>
            <c:manualLayout>
              <c:xMode val="edge"/>
              <c:yMode val="edge"/>
              <c:x val="8.5339980145575228E-3"/>
              <c:y val="0.42675723620896377"/>
            </c:manualLayout>
          </c:layout>
          <c:overlay val="0"/>
        </c:title>
        <c:numFmt formatCode="#,##0_ " sourceLinked="1"/>
        <c:majorTickMark val="none"/>
        <c:minorTickMark val="none"/>
        <c:tickLblPos val="nextTo"/>
        <c:txPr>
          <a:bodyPr/>
          <a:lstStyle/>
          <a:p>
            <a:pPr>
              <a:defRPr sz="1200"/>
            </a:pPr>
            <a:endParaRPr lang="ja-JP"/>
          </a:p>
        </c:txPr>
        <c:crossAx val="68664704"/>
        <c:crosses val="autoZero"/>
        <c:crossBetween val="between"/>
      </c:valAx>
    </c:plotArea>
    <c:legend>
      <c:legendPos val="r"/>
      <c:layout>
        <c:manualLayout>
          <c:xMode val="edge"/>
          <c:yMode val="edge"/>
          <c:x val="0.73582463079171612"/>
          <c:y val="7.6073977078125438E-2"/>
          <c:w val="0.25186205250169857"/>
          <c:h val="0.90601439073496925"/>
        </c:manualLayout>
      </c:layout>
      <c:overlay val="0"/>
      <c:txPr>
        <a:bodyPr/>
        <a:lstStyle/>
        <a:p>
          <a:pPr>
            <a:defRPr sz="1000"/>
          </a:pPr>
          <a:endParaRPr lang="ja-JP"/>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（ウィルスではない）細菌性の</a:t>
            </a:r>
            <a:r>
              <a:rPr lang="ja-JP" dirty="0"/>
              <a:t>食中毒患者数</a:t>
            </a:r>
            <a:r>
              <a:rPr lang="ja-JP" altLang="en-US" dirty="0"/>
              <a:t>上位</a:t>
            </a:r>
            <a:r>
              <a:rPr lang="en-US" altLang="ja-JP" dirty="0"/>
              <a:t>8</a:t>
            </a:r>
            <a:r>
              <a:rPr lang="ja-JP" altLang="en-US" dirty="0"/>
              <a:t>位　　　　　　　</a:t>
            </a:r>
            <a:r>
              <a:rPr lang="ja-JP" dirty="0"/>
              <a:t>（厚生労働省による食中毒統計資料による）</a:t>
            </a:r>
          </a:p>
        </c:rich>
      </c:tx>
      <c:layout>
        <c:manualLayout>
          <c:xMode val="edge"/>
          <c:yMode val="edge"/>
          <c:x val="0.10927129272809229"/>
          <c:y val="1.6033575401044539E-2"/>
        </c:manualLayout>
      </c:layout>
      <c:overlay val="0"/>
    </c:title>
    <c:autoTitleDeleted val="0"/>
    <c:plotArea>
      <c:layout>
        <c:manualLayout>
          <c:layoutTarget val="inner"/>
          <c:xMode val="edge"/>
          <c:yMode val="edge"/>
          <c:x val="0.12579252427508936"/>
          <c:y val="9.9387967706443314E-2"/>
          <c:w val="0.8124878016556718"/>
          <c:h val="0.64655693097282585"/>
        </c:manualLayout>
      </c:layout>
      <c:lineChart>
        <c:grouping val="standard"/>
        <c:varyColors val="0"/>
        <c:ser>
          <c:idx val="0"/>
          <c:order val="0"/>
          <c:tx>
            <c:strRef>
              <c:f>'総数まとめ（10年間）'!$B$73</c:f>
              <c:strCache>
                <c:ptCount val="1"/>
                <c:pt idx="0">
                  <c:v>サルモネラ菌属</c:v>
                </c:pt>
              </c:strCache>
            </c:strRef>
          </c:tx>
          <c:spPr>
            <a:ln w="50800">
              <a:solidFill>
                <a:schemeClr val="accent1">
                  <a:shade val="76000"/>
                  <a:shade val="95000"/>
                  <a:satMod val="105000"/>
                </a:schemeClr>
              </a:solidFill>
            </a:ln>
          </c:spP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'総数まとめ（10年間）'!$C$73:$L$73</c:f>
              <c:numCache>
                <c:formatCode>#,##0_ </c:formatCode>
                <c:ptCount val="10"/>
                <c:pt idx="0">
                  <c:v>3603</c:v>
                </c:pt>
                <c:pt idx="1">
                  <c:v>2551</c:v>
                </c:pt>
                <c:pt idx="2">
                  <c:v>1518</c:v>
                </c:pt>
                <c:pt idx="3">
                  <c:v>2476</c:v>
                </c:pt>
                <c:pt idx="4" formatCode="General">
                  <c:v>3068</c:v>
                </c:pt>
                <c:pt idx="5" formatCode="General">
                  <c:v>670</c:v>
                </c:pt>
                <c:pt idx="6" formatCode="General">
                  <c:v>861</c:v>
                </c:pt>
                <c:pt idx="7" formatCode="General">
                  <c:v>440</c:v>
                </c:pt>
                <c:pt idx="8" formatCode="General">
                  <c:v>1918</c:v>
                </c:pt>
                <c:pt idx="9" formatCode="General">
                  <c:v>704</c:v>
                </c:pt>
              </c:numCache>
            </c:numRef>
          </c:val>
          <c:smooth val="0"/>
          <c:extLst>
            <c:ext xmlns:c16="http://schemas.microsoft.com/office/drawing/2014/chart" uri="{C3380CC4-5D6E-409C-BE32-E72D297353CC}">
              <c16:uniqueId val="{00000000-E614-463D-AA36-555CD4D78888}"/>
            </c:ext>
          </c:extLst>
        </c:ser>
        <c:ser>
          <c:idx val="1"/>
          <c:order val="1"/>
          <c:tx>
            <c:strRef>
              <c:f>'総数まとめ（10年間）'!$B$74</c:f>
              <c:strCache>
                <c:ptCount val="1"/>
                <c:pt idx="0">
                  <c:v>ぶどう球菌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'総数まとめ（10年間）'!$C$74:$L$74</c:f>
              <c:numCache>
                <c:formatCode>#,##0_ </c:formatCode>
                <c:ptCount val="10"/>
                <c:pt idx="0">
                  <c:v>1181</c:v>
                </c:pt>
                <c:pt idx="1">
                  <c:v>1424</c:v>
                </c:pt>
                <c:pt idx="2">
                  <c:v>690</c:v>
                </c:pt>
                <c:pt idx="3">
                  <c:v>836</c:v>
                </c:pt>
                <c:pt idx="4" formatCode="General">
                  <c:v>792</c:v>
                </c:pt>
                <c:pt idx="5" formatCode="General">
                  <c:v>854</c:v>
                </c:pt>
                <c:pt idx="6" formatCode="General">
                  <c:v>654</c:v>
                </c:pt>
                <c:pt idx="7" formatCode="General">
                  <c:v>1277</c:v>
                </c:pt>
                <c:pt idx="8" formatCode="General">
                  <c:v>619</c:v>
                </c:pt>
                <c:pt idx="9" formatCode="General">
                  <c:v>698</c:v>
                </c:pt>
              </c:numCache>
            </c:numRef>
          </c:val>
          <c:smooth val="0"/>
          <c:extLst>
            <c:ext xmlns:c16="http://schemas.microsoft.com/office/drawing/2014/chart" uri="{C3380CC4-5D6E-409C-BE32-E72D297353CC}">
              <c16:uniqueId val="{00000001-E614-463D-AA36-555CD4D78888}"/>
            </c:ext>
          </c:extLst>
        </c:ser>
        <c:ser>
          <c:idx val="2"/>
          <c:order val="2"/>
          <c:tx>
            <c:strRef>
              <c:f>'総数まとめ（10年間）'!$B$76</c:f>
              <c:strCache>
                <c:ptCount val="1"/>
                <c:pt idx="0">
                  <c:v>腸炎ビブリオ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'総数まとめ（10年間）'!$C$76:$L$76</c:f>
              <c:numCache>
                <c:formatCode>#,##0_ </c:formatCode>
                <c:ptCount val="10"/>
                <c:pt idx="0">
                  <c:v>1278</c:v>
                </c:pt>
                <c:pt idx="1">
                  <c:v>168</c:v>
                </c:pt>
                <c:pt idx="2">
                  <c:v>280</c:v>
                </c:pt>
                <c:pt idx="3">
                  <c:v>579</c:v>
                </c:pt>
                <c:pt idx="4" formatCode="General">
                  <c:v>87</c:v>
                </c:pt>
                <c:pt idx="5" formatCode="General">
                  <c:v>124</c:v>
                </c:pt>
                <c:pt idx="6" formatCode="General">
                  <c:v>164</c:v>
                </c:pt>
                <c:pt idx="7" formatCode="General">
                  <c:v>47</c:v>
                </c:pt>
                <c:pt idx="8" formatCode="General">
                  <c:v>224</c:v>
                </c:pt>
                <c:pt idx="9" formatCode="General">
                  <c:v>240</c:v>
                </c:pt>
              </c:numCache>
            </c:numRef>
          </c:val>
          <c:smooth val="0"/>
          <c:extLst>
            <c:ext xmlns:c16="http://schemas.microsoft.com/office/drawing/2014/chart" uri="{C3380CC4-5D6E-409C-BE32-E72D297353CC}">
              <c16:uniqueId val="{00000002-E614-463D-AA36-555CD4D78888}"/>
            </c:ext>
          </c:extLst>
        </c:ser>
        <c:ser>
          <c:idx val="3"/>
          <c:order val="3"/>
          <c:tx>
            <c:strRef>
              <c:f>'総数まとめ（10年間）'!$B$77</c:f>
              <c:strCache>
                <c:ptCount val="1"/>
                <c:pt idx="0">
                  <c:v>腸管出血性大腸菌（ベロ毒素産生）</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'総数まとめ（10年間）'!$C$77:$L$77</c:f>
              <c:numCache>
                <c:formatCode>#,##0_ </c:formatCode>
                <c:ptCount val="10"/>
                <c:pt idx="0">
                  <c:v>928</c:v>
                </c:pt>
                <c:pt idx="1">
                  <c:v>115</c:v>
                </c:pt>
                <c:pt idx="2">
                  <c:v>181</c:v>
                </c:pt>
                <c:pt idx="3">
                  <c:v>358</c:v>
                </c:pt>
                <c:pt idx="4" formatCode="General">
                  <c:v>714</c:v>
                </c:pt>
                <c:pt idx="5" formatCode="General">
                  <c:v>392</c:v>
                </c:pt>
                <c:pt idx="6" formatCode="General">
                  <c:v>105</c:v>
                </c:pt>
                <c:pt idx="7" formatCode="General">
                  <c:v>766</c:v>
                </c:pt>
                <c:pt idx="8" formatCode="General">
                  <c:v>156</c:v>
                </c:pt>
                <c:pt idx="9" formatCode="General">
                  <c:v>252</c:v>
                </c:pt>
              </c:numCache>
            </c:numRef>
          </c:val>
          <c:smooth val="0"/>
          <c:extLst>
            <c:ext xmlns:c16="http://schemas.microsoft.com/office/drawing/2014/chart" uri="{C3380CC4-5D6E-409C-BE32-E72D297353CC}">
              <c16:uniqueId val="{00000003-E614-463D-AA36-555CD4D78888}"/>
            </c:ext>
          </c:extLst>
        </c:ser>
        <c:ser>
          <c:idx val="4"/>
          <c:order val="4"/>
          <c:tx>
            <c:strRef>
              <c:f>'総数まとめ（10年間）'!$B$78</c:f>
              <c:strCache>
                <c:ptCount val="1"/>
                <c:pt idx="0">
                  <c:v>その他の病原大腸菌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'総数まとめ（10年間）'!$C$78:$L$78</c:f>
              <c:numCache>
                <c:formatCode>#,##0_ </c:formatCode>
                <c:ptCount val="10"/>
                <c:pt idx="0">
                  <c:v>648</c:v>
                </c:pt>
                <c:pt idx="1">
                  <c:v>501</c:v>
                </c:pt>
                <c:pt idx="2">
                  <c:v>160</c:v>
                </c:pt>
                <c:pt idx="3">
                  <c:v>1048</c:v>
                </c:pt>
                <c:pt idx="4" formatCode="General">
                  <c:v>967</c:v>
                </c:pt>
                <c:pt idx="5" formatCode="General">
                  <c:v>219</c:v>
                </c:pt>
                <c:pt idx="6" formatCode="General">
                  <c:v>1007</c:v>
                </c:pt>
                <c:pt idx="7" formatCode="General">
                  <c:v>81</c:v>
                </c:pt>
                <c:pt idx="8" formatCode="General">
                  <c:v>362</c:v>
                </c:pt>
                <c:pt idx="9" formatCode="General">
                  <c:v>569</c:v>
                </c:pt>
              </c:numCache>
            </c:numRef>
          </c:val>
          <c:smooth val="0"/>
          <c:extLst>
            <c:ext xmlns:c16="http://schemas.microsoft.com/office/drawing/2014/chart" uri="{C3380CC4-5D6E-409C-BE32-E72D297353CC}">
              <c16:uniqueId val="{00000004-E614-463D-AA36-555CD4D78888}"/>
            </c:ext>
          </c:extLst>
        </c:ser>
        <c:ser>
          <c:idx val="5"/>
          <c:order val="5"/>
          <c:tx>
            <c:strRef>
              <c:f>'総数まとめ（10年間）'!$B$79</c:f>
              <c:strCache>
                <c:ptCount val="1"/>
                <c:pt idx="0">
                  <c:v>ウェルシュ菌</c:v>
                </c:pt>
              </c:strCache>
            </c:strRef>
          </c:tx>
          <c:spPr>
            <a:ln w="50800"/>
          </c:spP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'総数まとめ（10年間）'!$C$79:$L$79</c:f>
              <c:numCache>
                <c:formatCode>#,##0_ </c:formatCode>
                <c:ptCount val="10"/>
                <c:pt idx="0">
                  <c:v>2772</c:v>
                </c:pt>
                <c:pt idx="1">
                  <c:v>2088</c:v>
                </c:pt>
                <c:pt idx="2">
                  <c:v>1566</c:v>
                </c:pt>
                <c:pt idx="3">
                  <c:v>1151</c:v>
                </c:pt>
                <c:pt idx="4" formatCode="General">
                  <c:v>2784</c:v>
                </c:pt>
                <c:pt idx="5" formatCode="General">
                  <c:v>1597</c:v>
                </c:pt>
                <c:pt idx="6" formatCode="General">
                  <c:v>854</c:v>
                </c:pt>
                <c:pt idx="7" formatCode="General">
                  <c:v>2373</c:v>
                </c:pt>
                <c:pt idx="8" formatCode="General">
                  <c:v>551</c:v>
                </c:pt>
                <c:pt idx="9" formatCode="General">
                  <c:v>1411</c:v>
                </c:pt>
              </c:numCache>
            </c:numRef>
          </c:val>
          <c:smooth val="0"/>
          <c:extLst>
            <c:ext xmlns:c16="http://schemas.microsoft.com/office/drawing/2014/chart" uri="{C3380CC4-5D6E-409C-BE32-E72D297353CC}">
              <c16:uniqueId val="{00000005-E614-463D-AA36-555CD4D78888}"/>
            </c:ext>
          </c:extLst>
        </c:ser>
        <c:ser>
          <c:idx val="6"/>
          <c:order val="6"/>
          <c:tx>
            <c:strRef>
              <c:f>'総数まとめ（10年間）'!$B$80</c:f>
              <c:strCache>
                <c:ptCount val="1"/>
                <c:pt idx="0">
                  <c:v>セレウス菌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'総数まとめ（10年間）'!$C$80:$L$80</c:f>
              <c:numCache>
                <c:formatCode>#,##0_ </c:formatCode>
                <c:ptCount val="10"/>
                <c:pt idx="0">
                  <c:v>124</c:v>
                </c:pt>
                <c:pt idx="1">
                  <c:v>230</c:v>
                </c:pt>
                <c:pt idx="2">
                  <c:v>99</c:v>
                </c:pt>
                <c:pt idx="3">
                  <c:v>155</c:v>
                </c:pt>
                <c:pt idx="4" formatCode="General">
                  <c:v>122</c:v>
                </c:pt>
                <c:pt idx="5" formatCode="General">
                  <c:v>4</c:v>
                </c:pt>
                <c:pt idx="6" formatCode="General">
                  <c:v>98</c:v>
                </c:pt>
                <c:pt idx="7" formatCode="General">
                  <c:v>44</c:v>
                </c:pt>
                <c:pt idx="8" formatCode="General">
                  <c:v>95</c:v>
                </c:pt>
                <c:pt idx="9" formatCode="General">
                  <c:v>125</c:v>
                </c:pt>
              </c:numCache>
            </c:numRef>
          </c:val>
          <c:smooth val="0"/>
          <c:extLst>
            <c:ext xmlns:c16="http://schemas.microsoft.com/office/drawing/2014/chart" uri="{C3380CC4-5D6E-409C-BE32-E72D297353CC}">
              <c16:uniqueId val="{00000006-E614-463D-AA36-555CD4D78888}"/>
            </c:ext>
          </c:extLst>
        </c:ser>
        <c:ser>
          <c:idx val="7"/>
          <c:order val="7"/>
          <c:tx>
            <c:strRef>
              <c:f>'総数まとめ（10年間）'!$B$82</c:f>
              <c:strCache>
                <c:ptCount val="1"/>
                <c:pt idx="0">
                  <c:v>カンピロバクター・ジェジュニ／コリ</c:v>
                </c:pt>
              </c:strCache>
            </c:strRef>
          </c:tx>
          <c:spPr>
            <a:ln w="50800"/>
          </c:spP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'総数まとめ（10年間）'!$C$82:$L$82</c:f>
              <c:numCache>
                <c:formatCode>#,##0_ </c:formatCode>
                <c:ptCount val="10"/>
                <c:pt idx="0">
                  <c:v>2396</c:v>
                </c:pt>
                <c:pt idx="1">
                  <c:v>3071</c:v>
                </c:pt>
                <c:pt idx="2">
                  <c:v>2206</c:v>
                </c:pt>
                <c:pt idx="3">
                  <c:v>2092</c:v>
                </c:pt>
                <c:pt idx="4" formatCode="General">
                  <c:v>2341</c:v>
                </c:pt>
                <c:pt idx="5" formatCode="General">
                  <c:v>1834</c:v>
                </c:pt>
                <c:pt idx="6" formatCode="General">
                  <c:v>1551</c:v>
                </c:pt>
                <c:pt idx="7" formatCode="General">
                  <c:v>1893</c:v>
                </c:pt>
                <c:pt idx="8" formatCode="General">
                  <c:v>2089</c:v>
                </c:pt>
                <c:pt idx="9" formatCode="General">
                  <c:v>3272</c:v>
                </c:pt>
              </c:numCache>
            </c:numRef>
          </c:val>
          <c:smooth val="0"/>
          <c:extLst>
            <c:ext xmlns:c16="http://schemas.microsoft.com/office/drawing/2014/chart" uri="{C3380CC4-5D6E-409C-BE32-E72D297353CC}">
              <c16:uniqueId val="{00000007-E614-463D-AA36-555CD4D78888}"/>
            </c:ext>
          </c:extLst>
        </c:ser>
        <c:ser>
          <c:idx val="8"/>
          <c:order val="8"/>
          <c:tx>
            <c:strRef>
              <c:f>'総数まとめ（10年間）'!$B$88</c:f>
              <c:strCache>
                <c:ptCount val="1"/>
                <c:pt idx="0">
                  <c:v>その他の細菌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'総数まとめ（10年間）'!$C$88:$L$88</c:f>
              <c:numCache>
                <c:formatCode>#,##0_ </c:formatCode>
                <c:ptCount val="10"/>
                <c:pt idx="0">
                  <c:v>32</c:v>
                </c:pt>
                <c:pt idx="1">
                  <c:v>10</c:v>
                </c:pt>
                <c:pt idx="2">
                  <c:v>0</c:v>
                </c:pt>
                <c:pt idx="3">
                  <c:v>21</c:v>
                </c:pt>
                <c:pt idx="4" formatCode="General">
                  <c:v>21</c:v>
                </c:pt>
                <c:pt idx="5" formatCode="General">
                  <c:v>132</c:v>
                </c:pt>
                <c:pt idx="6" formatCode="General">
                  <c:v>263</c:v>
                </c:pt>
                <c:pt idx="7" formatCode="General">
                  <c:v>254</c:v>
                </c:pt>
                <c:pt idx="8" formatCode="General">
                  <c:v>15</c:v>
                </c:pt>
                <c:pt idx="9" formatCode="General">
                  <c:v>140</c:v>
                </c:pt>
              </c:numCache>
            </c:numRef>
          </c:val>
          <c:smooth val="0"/>
          <c:extLst>
            <c:ext xmlns:c16="http://schemas.microsoft.com/office/drawing/2014/chart" uri="{C3380CC4-5D6E-409C-BE32-E72D297353CC}">
              <c16:uniqueId val="{00000008-E614-463D-AA36-555CD4D78888}"/>
            </c:ext>
          </c:extLst>
        </c:ser>
        <c:dLbls>
          <c:showLegendKey val="0"/>
          <c:showVal val="0"/>
          <c:showCatName val="0"/>
          <c:showSerName val="0"/>
          <c:showPercent val="0"/>
          <c:showBubbleSize val="0"/>
        </c:dLbls>
        <c:marker val="1"/>
        <c:smooth val="0"/>
        <c:axId val="69036672"/>
        <c:axId val="69046656"/>
      </c:lineChart>
      <c:catAx>
        <c:axId val="69036672"/>
        <c:scaling>
          <c:orientation val="minMax"/>
        </c:scaling>
        <c:delete val="0"/>
        <c:axPos val="b"/>
        <c:numFmt formatCode="General" sourceLinked="0"/>
        <c:majorTickMark val="none"/>
        <c:minorTickMark val="none"/>
        <c:tickLblPos val="nextTo"/>
        <c:crossAx val="69046656"/>
        <c:crosses val="autoZero"/>
        <c:auto val="1"/>
        <c:lblAlgn val="ctr"/>
        <c:lblOffset val="100"/>
        <c:noMultiLvlLbl val="0"/>
      </c:catAx>
      <c:valAx>
        <c:axId val="69046656"/>
        <c:scaling>
          <c:orientation val="minMax"/>
        </c:scaling>
        <c:delete val="0"/>
        <c:axPos val="l"/>
        <c:majorGridlines/>
        <c:title>
          <c:tx>
            <c:rich>
              <a:bodyPr rot="0" vert="eaVert"/>
              <a:lstStyle/>
              <a:p>
                <a:pPr>
                  <a:defRPr sz="1600"/>
                </a:pPr>
                <a:r>
                  <a:rPr lang="ja-JP" sz="1600" dirty="0"/>
                  <a:t>患者数</a:t>
                </a:r>
                <a:r>
                  <a:rPr lang="ja-JP" altLang="en-US" sz="1600" dirty="0"/>
                  <a:t>（</a:t>
                </a:r>
                <a:r>
                  <a:rPr lang="ja-JP" sz="1600" dirty="0"/>
                  <a:t>人）</a:t>
                </a:r>
              </a:p>
            </c:rich>
          </c:tx>
          <c:layout>
            <c:manualLayout>
              <c:xMode val="edge"/>
              <c:yMode val="edge"/>
              <c:x val="2.1852701317546701E-3"/>
              <c:y val="0.33363324395632049"/>
            </c:manualLayout>
          </c:layout>
          <c:overlay val="0"/>
        </c:title>
        <c:numFmt formatCode="#,##0_ " sourceLinked="1"/>
        <c:majorTickMark val="none"/>
        <c:minorTickMark val="none"/>
        <c:tickLblPos val="nextTo"/>
        <c:crossAx val="69036672"/>
        <c:crosses val="autoZero"/>
        <c:crossBetween val="between"/>
        <c:majorUnit val="500"/>
      </c:valAx>
    </c:plotArea>
    <c:legend>
      <c:legendPos val="b"/>
      <c:layout>
        <c:manualLayout>
          <c:xMode val="edge"/>
          <c:yMode val="edge"/>
          <c:x val="3.4971965076953417E-2"/>
          <c:y val="0.84384478201911395"/>
          <c:w val="0.8834086002456184"/>
          <c:h val="0.15525210313608143"/>
        </c:manualLayout>
      </c:layout>
      <c:overlay val="0"/>
      <c:txPr>
        <a:bodyPr/>
        <a:lstStyle/>
        <a:p>
          <a:pPr>
            <a:defRPr sz="1200"/>
          </a:pPr>
          <a:endParaRPr lang="ja-JP"/>
        </a:p>
      </c:txPr>
    </c:legend>
    <c:plotVisOnly val="1"/>
    <c:dispBlanksAs val="gap"/>
    <c:showDLblsOverMax val="0"/>
  </c:chart>
  <c:txPr>
    <a:bodyPr/>
    <a:lstStyle/>
    <a:p>
      <a:pPr>
        <a:defRPr sz="14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42292642601266"/>
          <c:y val="6.0908504918273328E-2"/>
          <c:w val="0.67089534306971621"/>
          <c:h val="0.81943135342167939"/>
        </c:manualLayout>
      </c:layout>
      <c:barChart>
        <c:barDir val="col"/>
        <c:grouping val="stacked"/>
        <c:varyColors val="0"/>
        <c:ser>
          <c:idx val="1"/>
          <c:order val="1"/>
          <c:tx>
            <c:strRef>
              <c:f>jiken!$Q$63</c:f>
              <c:strCache>
                <c:ptCount val="1"/>
                <c:pt idx="0">
                  <c:v>不明</c:v>
                </c:pt>
              </c:strCache>
            </c:strRef>
          </c:tx>
          <c:spPr>
            <a:solidFill>
              <a:schemeClr val="bg2">
                <a:lumMod val="50000"/>
              </a:schemeClr>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jiken!$R$63:$AC$63</c:f>
              <c:numCache>
                <c:formatCode>General</c:formatCode>
                <c:ptCount val="12"/>
                <c:pt idx="0">
                  <c:v>25</c:v>
                </c:pt>
                <c:pt idx="1">
                  <c:v>53</c:v>
                </c:pt>
                <c:pt idx="2">
                  <c:v>18</c:v>
                </c:pt>
                <c:pt idx="3">
                  <c:v>97</c:v>
                </c:pt>
                <c:pt idx="4">
                  <c:v>126</c:v>
                </c:pt>
                <c:pt idx="5">
                  <c:v>13</c:v>
                </c:pt>
                <c:pt idx="6">
                  <c:v>5</c:v>
                </c:pt>
                <c:pt idx="7">
                  <c:v>60</c:v>
                </c:pt>
                <c:pt idx="8">
                  <c:v>49</c:v>
                </c:pt>
                <c:pt idx="9">
                  <c:v>55</c:v>
                </c:pt>
                <c:pt idx="10">
                  <c:v>53</c:v>
                </c:pt>
                <c:pt idx="11">
                  <c:v>45</c:v>
                </c:pt>
              </c:numCache>
            </c:numRef>
          </c:val>
          <c:extLst>
            <c:ext xmlns:c16="http://schemas.microsoft.com/office/drawing/2014/chart" uri="{C3380CC4-5D6E-409C-BE32-E72D297353CC}">
              <c16:uniqueId val="{00000000-BFF0-4BC1-8227-C9452E24D705}"/>
            </c:ext>
          </c:extLst>
        </c:ser>
        <c:ser>
          <c:idx val="2"/>
          <c:order val="2"/>
          <c:tx>
            <c:strRef>
              <c:f>jiken!$Q$64</c:f>
              <c:strCache>
                <c:ptCount val="1"/>
                <c:pt idx="0">
                  <c:v>その他</c:v>
                </c:pt>
              </c:strCache>
            </c:strRef>
          </c:tx>
          <c:spPr>
            <a:solidFill>
              <a:schemeClr val="accent4"/>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jiken!$R$64:$AC$64</c:f>
              <c:numCache>
                <c:formatCode>General</c:formatCode>
                <c:ptCount val="12"/>
                <c:pt idx="0">
                  <c:v>0</c:v>
                </c:pt>
                <c:pt idx="1">
                  <c:v>0</c:v>
                </c:pt>
                <c:pt idx="2">
                  <c:v>0</c:v>
                </c:pt>
                <c:pt idx="3">
                  <c:v>0</c:v>
                </c:pt>
                <c:pt idx="4">
                  <c:v>0</c:v>
                </c:pt>
                <c:pt idx="5">
                  <c:v>0</c:v>
                </c:pt>
                <c:pt idx="6">
                  <c:v>14</c:v>
                </c:pt>
                <c:pt idx="7">
                  <c:v>23</c:v>
                </c:pt>
                <c:pt idx="8">
                  <c:v>0</c:v>
                </c:pt>
                <c:pt idx="9">
                  <c:v>15</c:v>
                </c:pt>
                <c:pt idx="10">
                  <c:v>17</c:v>
                </c:pt>
                <c:pt idx="11">
                  <c:v>0</c:v>
                </c:pt>
              </c:numCache>
            </c:numRef>
          </c:val>
          <c:extLst>
            <c:ext xmlns:c16="http://schemas.microsoft.com/office/drawing/2014/chart" uri="{C3380CC4-5D6E-409C-BE32-E72D297353CC}">
              <c16:uniqueId val="{00000001-BFF0-4BC1-8227-C9452E24D705}"/>
            </c:ext>
          </c:extLst>
        </c:ser>
        <c:ser>
          <c:idx val="3"/>
          <c:order val="3"/>
          <c:tx>
            <c:strRef>
              <c:f>jiken!$Q$65</c:f>
              <c:strCache>
                <c:ptCount val="1"/>
                <c:pt idx="0">
                  <c:v>自然毒</c:v>
                </c:pt>
              </c:strCache>
            </c:strRef>
          </c:tx>
          <c:spPr>
            <a:solidFill>
              <a:schemeClr val="accent3"/>
            </a:solidFill>
            <a:ln w="28575">
              <a:noFill/>
            </a:ln>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jiken!$R$65:$AC$65</c:f>
              <c:numCache>
                <c:formatCode>General</c:formatCode>
                <c:ptCount val="12"/>
                <c:pt idx="0">
                  <c:v>4</c:v>
                </c:pt>
                <c:pt idx="1">
                  <c:v>7</c:v>
                </c:pt>
                <c:pt idx="2">
                  <c:v>26</c:v>
                </c:pt>
                <c:pt idx="3">
                  <c:v>13</c:v>
                </c:pt>
                <c:pt idx="4">
                  <c:v>23</c:v>
                </c:pt>
                <c:pt idx="5">
                  <c:v>25</c:v>
                </c:pt>
                <c:pt idx="6">
                  <c:v>11</c:v>
                </c:pt>
                <c:pt idx="7">
                  <c:v>8</c:v>
                </c:pt>
                <c:pt idx="8">
                  <c:v>16</c:v>
                </c:pt>
                <c:pt idx="9">
                  <c:v>25</c:v>
                </c:pt>
                <c:pt idx="10">
                  <c:v>16</c:v>
                </c:pt>
                <c:pt idx="11">
                  <c:v>2</c:v>
                </c:pt>
              </c:numCache>
            </c:numRef>
          </c:val>
          <c:extLst>
            <c:ext xmlns:c16="http://schemas.microsoft.com/office/drawing/2014/chart" uri="{C3380CC4-5D6E-409C-BE32-E72D297353CC}">
              <c16:uniqueId val="{00000002-BFF0-4BC1-8227-C9452E24D705}"/>
            </c:ext>
          </c:extLst>
        </c:ser>
        <c:ser>
          <c:idx val="4"/>
          <c:order val="4"/>
          <c:tx>
            <c:strRef>
              <c:f>jiken!$Q$66</c:f>
              <c:strCache>
                <c:ptCount val="1"/>
                <c:pt idx="0">
                  <c:v>化学物質</c:v>
                </c:pt>
              </c:strCache>
            </c:strRef>
          </c:tx>
          <c:spPr>
            <a:ln w="28575">
              <a:noFill/>
            </a:ln>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jiken!$R$66:$AC$66</c:f>
              <c:numCache>
                <c:formatCode>General</c:formatCode>
                <c:ptCount val="12"/>
                <c:pt idx="0">
                  <c:v>0</c:v>
                </c:pt>
                <c:pt idx="1">
                  <c:v>12</c:v>
                </c:pt>
                <c:pt idx="2">
                  <c:v>0</c:v>
                </c:pt>
                <c:pt idx="3">
                  <c:v>3</c:v>
                </c:pt>
                <c:pt idx="4">
                  <c:v>0</c:v>
                </c:pt>
                <c:pt idx="5">
                  <c:v>1</c:v>
                </c:pt>
                <c:pt idx="6">
                  <c:v>0</c:v>
                </c:pt>
                <c:pt idx="7">
                  <c:v>31</c:v>
                </c:pt>
                <c:pt idx="8">
                  <c:v>2</c:v>
                </c:pt>
                <c:pt idx="9">
                  <c:v>5</c:v>
                </c:pt>
                <c:pt idx="10">
                  <c:v>0</c:v>
                </c:pt>
                <c:pt idx="11">
                  <c:v>22</c:v>
                </c:pt>
              </c:numCache>
            </c:numRef>
          </c:val>
          <c:extLst>
            <c:ext xmlns:c16="http://schemas.microsoft.com/office/drawing/2014/chart" uri="{C3380CC4-5D6E-409C-BE32-E72D297353CC}">
              <c16:uniqueId val="{00000003-BFF0-4BC1-8227-C9452E24D705}"/>
            </c:ext>
          </c:extLst>
        </c:ser>
        <c:ser>
          <c:idx val="5"/>
          <c:order val="5"/>
          <c:tx>
            <c:strRef>
              <c:f>jiken!$Q$67</c:f>
              <c:strCache>
                <c:ptCount val="1"/>
                <c:pt idx="0">
                  <c:v>寄生虫</c:v>
                </c:pt>
              </c:strCache>
            </c:strRef>
          </c:tx>
          <c:spPr>
            <a:solidFill>
              <a:schemeClr val="accent6"/>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jiken!$R$67:$AC$67</c:f>
              <c:numCache>
                <c:formatCode>General</c:formatCode>
                <c:ptCount val="12"/>
                <c:pt idx="0">
                  <c:v>7</c:v>
                </c:pt>
                <c:pt idx="1">
                  <c:v>20</c:v>
                </c:pt>
                <c:pt idx="2">
                  <c:v>19</c:v>
                </c:pt>
                <c:pt idx="3">
                  <c:v>21</c:v>
                </c:pt>
                <c:pt idx="4">
                  <c:v>34</c:v>
                </c:pt>
                <c:pt idx="5">
                  <c:v>41</c:v>
                </c:pt>
                <c:pt idx="6">
                  <c:v>32</c:v>
                </c:pt>
                <c:pt idx="7">
                  <c:v>19</c:v>
                </c:pt>
                <c:pt idx="8">
                  <c:v>49</c:v>
                </c:pt>
                <c:pt idx="9">
                  <c:v>32</c:v>
                </c:pt>
                <c:pt idx="10">
                  <c:v>36</c:v>
                </c:pt>
                <c:pt idx="11">
                  <c:v>58</c:v>
                </c:pt>
              </c:numCache>
            </c:numRef>
          </c:val>
          <c:extLst>
            <c:ext xmlns:c16="http://schemas.microsoft.com/office/drawing/2014/chart" uri="{C3380CC4-5D6E-409C-BE32-E72D297353CC}">
              <c16:uniqueId val="{00000004-BFF0-4BC1-8227-C9452E24D705}"/>
            </c:ext>
          </c:extLst>
        </c:ser>
        <c:ser>
          <c:idx val="6"/>
          <c:order val="6"/>
          <c:tx>
            <c:strRef>
              <c:f>jiken!$Q$68</c:f>
              <c:strCache>
                <c:ptCount val="1"/>
                <c:pt idx="0">
                  <c:v>細菌</c:v>
                </c:pt>
              </c:strCache>
            </c:strRef>
          </c:tx>
          <c:spPr>
            <a:solidFill>
              <a:schemeClr val="accent1">
                <a:lumMod val="75000"/>
              </a:schemeClr>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jiken!$R$68:$AC$68</c:f>
              <c:numCache>
                <c:formatCode>General</c:formatCode>
                <c:ptCount val="12"/>
                <c:pt idx="0">
                  <c:v>63</c:v>
                </c:pt>
                <c:pt idx="1">
                  <c:v>244</c:v>
                </c:pt>
                <c:pt idx="2">
                  <c:v>383</c:v>
                </c:pt>
                <c:pt idx="3">
                  <c:v>298</c:v>
                </c:pt>
                <c:pt idx="4">
                  <c:v>738</c:v>
                </c:pt>
                <c:pt idx="5">
                  <c:v>526</c:v>
                </c:pt>
                <c:pt idx="6">
                  <c:v>720</c:v>
                </c:pt>
                <c:pt idx="7">
                  <c:v>1225</c:v>
                </c:pt>
                <c:pt idx="8">
                  <c:v>842</c:v>
                </c:pt>
                <c:pt idx="9">
                  <c:v>802</c:v>
                </c:pt>
                <c:pt idx="10">
                  <c:v>206</c:v>
                </c:pt>
                <c:pt idx="11">
                  <c:v>574</c:v>
                </c:pt>
              </c:numCache>
            </c:numRef>
          </c:val>
          <c:extLst>
            <c:ext xmlns:c16="http://schemas.microsoft.com/office/drawing/2014/chart" uri="{C3380CC4-5D6E-409C-BE32-E72D297353CC}">
              <c16:uniqueId val="{00000005-BFF0-4BC1-8227-C9452E24D705}"/>
            </c:ext>
          </c:extLst>
        </c:ser>
        <c:ser>
          <c:idx val="7"/>
          <c:order val="7"/>
          <c:tx>
            <c:strRef>
              <c:f>jiken!$Q$69</c:f>
              <c:strCache>
                <c:ptCount val="1"/>
                <c:pt idx="0">
                  <c:v>ウイルス</c:v>
                </c:pt>
              </c:strCache>
            </c:strRef>
          </c:tx>
          <c:spPr>
            <a:solidFill>
              <a:schemeClr val="accent2"/>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jiken!$R$69:$AC$69</c:f>
              <c:numCache>
                <c:formatCode>General</c:formatCode>
                <c:ptCount val="12"/>
                <c:pt idx="0">
                  <c:v>2148</c:v>
                </c:pt>
                <c:pt idx="1">
                  <c:v>2434</c:v>
                </c:pt>
                <c:pt idx="2">
                  <c:v>730</c:v>
                </c:pt>
                <c:pt idx="3">
                  <c:v>269</c:v>
                </c:pt>
                <c:pt idx="4">
                  <c:v>444</c:v>
                </c:pt>
                <c:pt idx="5">
                  <c:v>405</c:v>
                </c:pt>
                <c:pt idx="6">
                  <c:v>128</c:v>
                </c:pt>
                <c:pt idx="7">
                  <c:v>134</c:v>
                </c:pt>
                <c:pt idx="8">
                  <c:v>80</c:v>
                </c:pt>
                <c:pt idx="9">
                  <c:v>264</c:v>
                </c:pt>
                <c:pt idx="10">
                  <c:v>573</c:v>
                </c:pt>
                <c:pt idx="11">
                  <c:v>946</c:v>
                </c:pt>
              </c:numCache>
            </c:numRef>
          </c:val>
          <c:extLst>
            <c:ext xmlns:c16="http://schemas.microsoft.com/office/drawing/2014/chart" uri="{C3380CC4-5D6E-409C-BE32-E72D297353CC}">
              <c16:uniqueId val="{00000006-BFF0-4BC1-8227-C9452E24D705}"/>
            </c:ext>
          </c:extLst>
        </c:ser>
        <c:dLbls>
          <c:showLegendKey val="0"/>
          <c:showVal val="0"/>
          <c:showCatName val="0"/>
          <c:showSerName val="0"/>
          <c:showPercent val="0"/>
          <c:showBubbleSize val="0"/>
        </c:dLbls>
        <c:gapWidth val="53"/>
        <c:overlap val="100"/>
        <c:axId val="39661568"/>
        <c:axId val="39663104"/>
      </c:barChart>
      <c:lineChart>
        <c:grouping val="standard"/>
        <c:varyColors val="0"/>
        <c:ser>
          <c:idx val="0"/>
          <c:order val="0"/>
          <c:tx>
            <c:strRef>
              <c:f>jiken!$Q$33</c:f>
              <c:strCache>
                <c:ptCount val="1"/>
                <c:pt idx="0">
                  <c:v>事件数</c:v>
                </c:pt>
              </c:strCache>
            </c:strRef>
          </c:tx>
          <c:spPr>
            <a:ln>
              <a:solidFill>
                <a:schemeClr val="tx1"/>
              </a:solidFill>
            </a:ln>
          </c:spPr>
          <c:marker>
            <c:spPr>
              <a:solidFill>
                <a:schemeClr val="tx1"/>
              </a:solidFill>
              <a:ln>
                <a:solidFill>
                  <a:schemeClr val="tx1"/>
                </a:solidFill>
              </a:ln>
            </c:spPr>
          </c:marker>
          <c:dPt>
            <c:idx val="1"/>
            <c:marker>
              <c:spPr>
                <a:solidFill>
                  <a:srgbClr val="FFFF00"/>
                </a:solidFill>
                <a:ln>
                  <a:solidFill>
                    <a:schemeClr val="tx1"/>
                  </a:solidFill>
                </a:ln>
              </c:spPr>
            </c:marker>
            <c:bubble3D val="0"/>
            <c:extLst>
              <c:ext xmlns:c16="http://schemas.microsoft.com/office/drawing/2014/chart" uri="{C3380CC4-5D6E-409C-BE32-E72D297353CC}">
                <c16:uniqueId val="{00000007-BFF0-4BC1-8227-C9452E24D705}"/>
              </c:ext>
            </c:extLst>
          </c:dPt>
          <c:dPt>
            <c:idx val="4"/>
            <c:marker>
              <c:spPr>
                <a:solidFill>
                  <a:srgbClr val="FFFF00"/>
                </a:solidFill>
                <a:ln>
                  <a:solidFill>
                    <a:schemeClr val="tx1"/>
                  </a:solidFill>
                </a:ln>
              </c:spPr>
            </c:marker>
            <c:bubble3D val="0"/>
            <c:extLst>
              <c:ext xmlns:c16="http://schemas.microsoft.com/office/drawing/2014/chart" uri="{C3380CC4-5D6E-409C-BE32-E72D297353CC}">
                <c16:uniqueId val="{00000008-BFF0-4BC1-8227-C9452E24D705}"/>
              </c:ext>
            </c:extLst>
          </c:dPt>
          <c:dPt>
            <c:idx val="7"/>
            <c:marker>
              <c:spPr>
                <a:solidFill>
                  <a:srgbClr val="FFFF00"/>
                </a:solidFill>
                <a:ln>
                  <a:solidFill>
                    <a:schemeClr val="tx1"/>
                  </a:solidFill>
                </a:ln>
              </c:spPr>
            </c:marker>
            <c:bubble3D val="0"/>
            <c:extLst>
              <c:ext xmlns:c16="http://schemas.microsoft.com/office/drawing/2014/chart" uri="{C3380CC4-5D6E-409C-BE32-E72D297353CC}">
                <c16:uniqueId val="{00000009-BFF0-4BC1-8227-C9452E24D705}"/>
              </c:ext>
            </c:extLst>
          </c:dPt>
          <c:cat>
            <c:strRef>
              <c:f>jiken!$R$25:$AC$25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jiken!$R$33:$AC$33</c:f>
              <c:numCache>
                <c:formatCode>General</c:formatCode>
                <c:ptCount val="12"/>
                <c:pt idx="0">
                  <c:v>68</c:v>
                </c:pt>
                <c:pt idx="1">
                  <c:v>94</c:v>
                </c:pt>
                <c:pt idx="2">
                  <c:v>69</c:v>
                </c:pt>
                <c:pt idx="3">
                  <c:v>65</c:v>
                </c:pt>
                <c:pt idx="4">
                  <c:v>85</c:v>
                </c:pt>
                <c:pt idx="5">
                  <c:v>84</c:v>
                </c:pt>
                <c:pt idx="6">
                  <c:v>75</c:v>
                </c:pt>
                <c:pt idx="7">
                  <c:v>99</c:v>
                </c:pt>
                <c:pt idx="8">
                  <c:v>114</c:v>
                </c:pt>
                <c:pt idx="9">
                  <c:v>102</c:v>
                </c:pt>
                <c:pt idx="10">
                  <c:v>77</c:v>
                </c:pt>
                <c:pt idx="11">
                  <c:v>82</c:v>
                </c:pt>
              </c:numCache>
            </c:numRef>
          </c:val>
          <c:smooth val="0"/>
          <c:extLst>
            <c:ext xmlns:c16="http://schemas.microsoft.com/office/drawing/2014/chart" uri="{C3380CC4-5D6E-409C-BE32-E72D297353CC}">
              <c16:uniqueId val="{0000000A-BFF0-4BC1-8227-C9452E24D705}"/>
            </c:ext>
          </c:extLst>
        </c:ser>
        <c:dLbls>
          <c:showLegendKey val="0"/>
          <c:showVal val="0"/>
          <c:showCatName val="0"/>
          <c:showSerName val="0"/>
          <c:showPercent val="0"/>
          <c:showBubbleSize val="0"/>
        </c:dLbls>
        <c:marker val="1"/>
        <c:smooth val="0"/>
        <c:axId val="39665024"/>
        <c:axId val="39670912"/>
      </c:lineChart>
      <c:catAx>
        <c:axId val="39661568"/>
        <c:scaling>
          <c:orientation val="minMax"/>
        </c:scaling>
        <c:delete val="0"/>
        <c:axPos val="b"/>
        <c:numFmt formatCode="General" sourceLinked="1"/>
        <c:majorTickMark val="out"/>
        <c:minorTickMark val="none"/>
        <c:tickLblPos val="nextTo"/>
        <c:txPr>
          <a:bodyPr/>
          <a:lstStyle/>
          <a:p>
            <a:pPr>
              <a:defRPr sz="1400"/>
            </a:pPr>
            <a:endParaRPr lang="ja-JP"/>
          </a:p>
        </c:txPr>
        <c:crossAx val="39663104"/>
        <c:crosses val="autoZero"/>
        <c:auto val="1"/>
        <c:lblAlgn val="ctr"/>
        <c:lblOffset val="100"/>
        <c:noMultiLvlLbl val="0"/>
      </c:catAx>
      <c:valAx>
        <c:axId val="39663104"/>
        <c:scaling>
          <c:orientation val="minMax"/>
        </c:scaling>
        <c:delete val="0"/>
        <c:axPos val="l"/>
        <c:majorGridlines/>
        <c:title>
          <c:tx>
            <c:rich>
              <a:bodyPr rot="0" vert="wordArtVertRtl"/>
              <a:lstStyle/>
              <a:p>
                <a:pPr>
                  <a:defRPr sz="1600"/>
                </a:pPr>
                <a:r>
                  <a:rPr lang="ja-JP" altLang="en-US" sz="1600"/>
                  <a:t>患者数（人）</a:t>
                </a:r>
              </a:p>
            </c:rich>
          </c:tx>
          <c:layout>
            <c:manualLayout>
              <c:xMode val="edge"/>
              <c:yMode val="edge"/>
              <c:x val="1.8868558831634057E-2"/>
              <c:y val="0.20709958502185691"/>
            </c:manualLayout>
          </c:layout>
          <c:overlay val="0"/>
        </c:title>
        <c:numFmt formatCode="General" sourceLinked="1"/>
        <c:majorTickMark val="out"/>
        <c:minorTickMark val="none"/>
        <c:tickLblPos val="nextTo"/>
        <c:txPr>
          <a:bodyPr/>
          <a:lstStyle/>
          <a:p>
            <a:pPr>
              <a:defRPr sz="1400"/>
            </a:pPr>
            <a:endParaRPr lang="ja-JP"/>
          </a:p>
        </c:txPr>
        <c:crossAx val="39661568"/>
        <c:crosses val="autoZero"/>
        <c:crossBetween val="between"/>
      </c:valAx>
      <c:catAx>
        <c:axId val="39665024"/>
        <c:scaling>
          <c:orientation val="minMax"/>
        </c:scaling>
        <c:delete val="1"/>
        <c:axPos val="b"/>
        <c:numFmt formatCode="General" sourceLinked="1"/>
        <c:majorTickMark val="out"/>
        <c:minorTickMark val="none"/>
        <c:tickLblPos val="nextTo"/>
        <c:crossAx val="39670912"/>
        <c:crosses val="autoZero"/>
        <c:auto val="1"/>
        <c:lblAlgn val="ctr"/>
        <c:lblOffset val="100"/>
        <c:noMultiLvlLbl val="0"/>
      </c:catAx>
      <c:valAx>
        <c:axId val="39670912"/>
        <c:scaling>
          <c:orientation val="minMax"/>
        </c:scaling>
        <c:delete val="0"/>
        <c:axPos val="r"/>
        <c:title>
          <c:tx>
            <c:rich>
              <a:bodyPr rot="0" vert="wordArtVertRtl"/>
              <a:lstStyle/>
              <a:p>
                <a:pPr>
                  <a:defRPr sz="1600"/>
                </a:pPr>
                <a:r>
                  <a:rPr lang="ja-JP" altLang="en-US" sz="1600" dirty="0"/>
                  <a:t>事件数（件）</a:t>
                </a:r>
              </a:p>
            </c:rich>
          </c:tx>
          <c:layout>
            <c:manualLayout>
              <c:xMode val="edge"/>
              <c:yMode val="edge"/>
              <c:x val="0.84798974924221548"/>
              <c:y val="0.11034465720319854"/>
            </c:manualLayout>
          </c:layout>
          <c:overlay val="0"/>
        </c:title>
        <c:numFmt formatCode="General" sourceLinked="1"/>
        <c:majorTickMark val="out"/>
        <c:minorTickMark val="none"/>
        <c:tickLblPos val="nextTo"/>
        <c:txPr>
          <a:bodyPr/>
          <a:lstStyle/>
          <a:p>
            <a:pPr>
              <a:defRPr sz="1400"/>
            </a:pPr>
            <a:endParaRPr lang="ja-JP"/>
          </a:p>
        </c:txPr>
        <c:crossAx val="39665024"/>
        <c:crosses val="max"/>
        <c:crossBetween val="between"/>
      </c:valAx>
    </c:plotArea>
    <c:legend>
      <c:legendPos val="r"/>
      <c:layout>
        <c:manualLayout>
          <c:xMode val="edge"/>
          <c:yMode val="edge"/>
          <c:x val="0.84510146045742629"/>
          <c:y val="0.4704751997592333"/>
          <c:w val="0.14184216037475889"/>
          <c:h val="0.44466638678826936"/>
        </c:manualLayout>
      </c:layout>
      <c:overlay val="0"/>
      <c:spPr>
        <a:ln>
          <a:solidFill>
            <a:schemeClr val="tx1">
              <a:lumMod val="50000"/>
              <a:lumOff val="50000"/>
            </a:schemeClr>
          </a:solidFill>
        </a:ln>
      </c:spPr>
      <c:txPr>
        <a:bodyPr/>
        <a:lstStyle/>
        <a:p>
          <a:pPr>
            <a:defRPr sz="1400" b="1"/>
          </a:pPr>
          <a:endParaRPr lang="ja-JP"/>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DEF48-E3B7-4749-8DAB-AD47432F68DC}" type="doc">
      <dgm:prSet loTypeId="urn:microsoft.com/office/officeart/2005/8/layout/pyramid1" loCatId="pyramid" qsTypeId="urn:microsoft.com/office/officeart/2005/8/quickstyle/simple1" qsCatId="simple" csTypeId="urn:microsoft.com/office/officeart/2005/8/colors/colorful4" csCatId="colorful" phldr="1"/>
      <dgm:spPr/>
    </dgm:pt>
    <dgm:pt modelId="{29212FDA-A939-4EC1-B411-CDEBD8EE0DBC}">
      <dgm:prSet phldrT="[テキスト]" custT="1"/>
      <dgm:spPr>
        <a:solidFill>
          <a:srgbClr val="00B0F0"/>
        </a:solidFill>
      </dgm:spPr>
      <dgm:t>
        <a:bodyPr/>
        <a:lstStyle/>
        <a:p>
          <a:endParaRPr kumimoji="1" lang="en-US" altLang="ja-JP" sz="2000" dirty="0"/>
        </a:p>
        <a:p>
          <a:r>
            <a:rPr kumimoji="1" lang="en-US" altLang="ja-JP" sz="1600" b="1" dirty="0">
              <a:latin typeface="+mn-ea"/>
              <a:ea typeface="+mn-ea"/>
            </a:rPr>
            <a:t>HACCP</a:t>
          </a:r>
          <a:endParaRPr kumimoji="1" lang="ja-JP" altLang="en-US" sz="1600" b="1" dirty="0">
            <a:latin typeface="+mn-ea"/>
            <a:ea typeface="+mn-ea"/>
          </a:endParaRPr>
        </a:p>
      </dgm:t>
    </dgm:pt>
    <dgm:pt modelId="{578098A9-6473-49EC-B50E-6EE56008EE41}" type="parTrans" cxnId="{32BAAD0E-1D2A-4553-BAF4-B5E8EAEFF813}">
      <dgm:prSet/>
      <dgm:spPr/>
      <dgm:t>
        <a:bodyPr/>
        <a:lstStyle/>
        <a:p>
          <a:endParaRPr kumimoji="1" lang="ja-JP" altLang="en-US"/>
        </a:p>
      </dgm:t>
    </dgm:pt>
    <dgm:pt modelId="{3B2E8C39-A798-4744-A00C-34F3F9AF30C7}" type="sibTrans" cxnId="{32BAAD0E-1D2A-4553-BAF4-B5E8EAEFF813}">
      <dgm:prSet/>
      <dgm:spPr/>
      <dgm:t>
        <a:bodyPr/>
        <a:lstStyle/>
        <a:p>
          <a:endParaRPr kumimoji="1" lang="ja-JP" altLang="en-US"/>
        </a:p>
      </dgm:t>
    </dgm:pt>
    <dgm:pt modelId="{1FA2EBBF-FF6A-4036-93B5-83F1DB38E699}">
      <dgm:prSet phldrT="[テキスト]" custT="1"/>
      <dgm:spPr>
        <a:solidFill>
          <a:schemeClr val="accent2">
            <a:lumMod val="60000"/>
            <a:lumOff val="40000"/>
          </a:schemeClr>
        </a:solidFill>
      </dgm:spPr>
      <dgm:t>
        <a:bodyPr/>
        <a:lstStyle/>
        <a:p>
          <a:r>
            <a:rPr kumimoji="1" lang="ja-JP" altLang="en-US" sz="1800" b="1" dirty="0"/>
            <a:t>安全な原材料</a:t>
          </a:r>
        </a:p>
      </dgm:t>
    </dgm:pt>
    <dgm:pt modelId="{2BF95FAF-6DCE-4890-8A73-E7D9AB544F50}" type="parTrans" cxnId="{E57B8FEC-65CA-49A9-A4D3-5F01DDD9E9AD}">
      <dgm:prSet/>
      <dgm:spPr/>
      <dgm:t>
        <a:bodyPr/>
        <a:lstStyle/>
        <a:p>
          <a:endParaRPr kumimoji="1" lang="ja-JP" altLang="en-US"/>
        </a:p>
      </dgm:t>
    </dgm:pt>
    <dgm:pt modelId="{21FBFD0A-98E3-4DA9-A0C0-11BD61AF5260}" type="sibTrans" cxnId="{E57B8FEC-65CA-49A9-A4D3-5F01DDD9E9AD}">
      <dgm:prSet/>
      <dgm:spPr/>
      <dgm:t>
        <a:bodyPr/>
        <a:lstStyle/>
        <a:p>
          <a:endParaRPr kumimoji="1" lang="ja-JP" altLang="en-US"/>
        </a:p>
      </dgm:t>
    </dgm:pt>
    <dgm:pt modelId="{80439711-CE37-4D2C-890D-14627BB2E614}">
      <dgm:prSet custT="1"/>
      <dgm:spPr>
        <a:solidFill>
          <a:schemeClr val="accent1">
            <a:lumMod val="20000"/>
            <a:lumOff val="80000"/>
          </a:schemeClr>
        </a:solidFill>
        <a:ln>
          <a:solidFill>
            <a:schemeClr val="accent1">
              <a:lumMod val="40000"/>
              <a:lumOff val="60000"/>
            </a:schemeClr>
          </a:solidFill>
        </a:ln>
      </dgm:spPr>
      <dgm:t>
        <a:bodyPr/>
        <a:lstStyle/>
        <a:p>
          <a:r>
            <a:rPr kumimoji="1" lang="ja-JP" altLang="en-US" sz="1600" b="1" dirty="0">
              <a:latin typeface="+mn-ea"/>
              <a:ea typeface="+mn-ea"/>
            </a:rPr>
            <a:t>一般衛生管理プログラム</a:t>
          </a:r>
        </a:p>
      </dgm:t>
    </dgm:pt>
    <dgm:pt modelId="{85E63C5A-EF62-4DA0-9019-083F273F8BED}" type="parTrans" cxnId="{5DB0C748-B0EA-4815-832B-BA826CAD4892}">
      <dgm:prSet/>
      <dgm:spPr/>
      <dgm:t>
        <a:bodyPr/>
        <a:lstStyle/>
        <a:p>
          <a:endParaRPr kumimoji="1" lang="ja-JP" altLang="en-US"/>
        </a:p>
      </dgm:t>
    </dgm:pt>
    <dgm:pt modelId="{3557CBDD-780F-4138-B67B-CD5F9262CE89}" type="sibTrans" cxnId="{5DB0C748-B0EA-4815-832B-BA826CAD4892}">
      <dgm:prSet/>
      <dgm:spPr/>
      <dgm:t>
        <a:bodyPr/>
        <a:lstStyle/>
        <a:p>
          <a:endParaRPr kumimoji="1" lang="ja-JP" altLang="en-US"/>
        </a:p>
      </dgm:t>
    </dgm:pt>
    <dgm:pt modelId="{B94DE09F-AEDD-4B86-995F-08E79DE3CC9A}" type="pres">
      <dgm:prSet presAssocID="{E45DEF48-E3B7-4749-8DAB-AD47432F68DC}" presName="Name0" presStyleCnt="0">
        <dgm:presLayoutVars>
          <dgm:dir/>
          <dgm:animLvl val="lvl"/>
          <dgm:resizeHandles val="exact"/>
        </dgm:presLayoutVars>
      </dgm:prSet>
      <dgm:spPr/>
    </dgm:pt>
    <dgm:pt modelId="{B34791CB-4703-4461-A126-1A081A5DCA35}" type="pres">
      <dgm:prSet presAssocID="{29212FDA-A939-4EC1-B411-CDEBD8EE0DBC}" presName="Name8" presStyleCnt="0"/>
      <dgm:spPr/>
    </dgm:pt>
    <dgm:pt modelId="{11DE676C-9A98-4EEC-96C8-A1FA043EDC1C}" type="pres">
      <dgm:prSet presAssocID="{29212FDA-A939-4EC1-B411-CDEBD8EE0DBC}" presName="level" presStyleLbl="node1" presStyleIdx="0" presStyleCnt="3">
        <dgm:presLayoutVars>
          <dgm:chMax val="1"/>
          <dgm:bulletEnabled val="1"/>
        </dgm:presLayoutVars>
      </dgm:prSet>
      <dgm:spPr/>
    </dgm:pt>
    <dgm:pt modelId="{F4F79CA5-5B8D-495E-8A25-0719556C2EFB}" type="pres">
      <dgm:prSet presAssocID="{29212FDA-A939-4EC1-B411-CDEBD8EE0DBC}" presName="levelTx" presStyleLbl="revTx" presStyleIdx="0" presStyleCnt="0">
        <dgm:presLayoutVars>
          <dgm:chMax val="1"/>
          <dgm:bulletEnabled val="1"/>
        </dgm:presLayoutVars>
      </dgm:prSet>
      <dgm:spPr/>
    </dgm:pt>
    <dgm:pt modelId="{10BBA8FF-331F-46F0-9992-9E37FAC0F0B3}" type="pres">
      <dgm:prSet presAssocID="{80439711-CE37-4D2C-890D-14627BB2E614}" presName="Name8" presStyleCnt="0"/>
      <dgm:spPr/>
    </dgm:pt>
    <dgm:pt modelId="{B3691DD0-6596-4BEE-AAFA-B371550425B0}" type="pres">
      <dgm:prSet presAssocID="{80439711-CE37-4D2C-890D-14627BB2E614}" presName="level" presStyleLbl="node1" presStyleIdx="1" presStyleCnt="3" custScaleY="143815" custLinFactNeighborX="312" custLinFactNeighborY="3264">
        <dgm:presLayoutVars>
          <dgm:chMax val="1"/>
          <dgm:bulletEnabled val="1"/>
        </dgm:presLayoutVars>
      </dgm:prSet>
      <dgm:spPr/>
    </dgm:pt>
    <dgm:pt modelId="{CDC8C97C-2D60-4D19-8CBD-9DA34DAC7D21}" type="pres">
      <dgm:prSet presAssocID="{80439711-CE37-4D2C-890D-14627BB2E614}" presName="levelTx" presStyleLbl="revTx" presStyleIdx="0" presStyleCnt="0">
        <dgm:presLayoutVars>
          <dgm:chMax val="1"/>
          <dgm:bulletEnabled val="1"/>
        </dgm:presLayoutVars>
      </dgm:prSet>
      <dgm:spPr/>
    </dgm:pt>
    <dgm:pt modelId="{7432FE58-B268-4137-9235-9F8AB282E366}" type="pres">
      <dgm:prSet presAssocID="{1FA2EBBF-FF6A-4036-93B5-83F1DB38E699}" presName="Name8" presStyleCnt="0"/>
      <dgm:spPr/>
    </dgm:pt>
    <dgm:pt modelId="{E6353899-6756-44A0-9485-A68B76F7AE58}" type="pres">
      <dgm:prSet presAssocID="{1FA2EBBF-FF6A-4036-93B5-83F1DB38E699}" presName="level" presStyleLbl="node1" presStyleIdx="2" presStyleCnt="3" custLinFactNeighborX="8571" custLinFactNeighborY="2325">
        <dgm:presLayoutVars>
          <dgm:chMax val="1"/>
          <dgm:bulletEnabled val="1"/>
        </dgm:presLayoutVars>
      </dgm:prSet>
      <dgm:spPr/>
    </dgm:pt>
    <dgm:pt modelId="{D54EB38A-BE8C-4377-85F2-467774BBF513}" type="pres">
      <dgm:prSet presAssocID="{1FA2EBBF-FF6A-4036-93B5-83F1DB38E699}" presName="levelTx" presStyleLbl="revTx" presStyleIdx="0" presStyleCnt="0">
        <dgm:presLayoutVars>
          <dgm:chMax val="1"/>
          <dgm:bulletEnabled val="1"/>
        </dgm:presLayoutVars>
      </dgm:prSet>
      <dgm:spPr/>
    </dgm:pt>
  </dgm:ptLst>
  <dgm:cxnLst>
    <dgm:cxn modelId="{32BAAD0E-1D2A-4553-BAF4-B5E8EAEFF813}" srcId="{E45DEF48-E3B7-4749-8DAB-AD47432F68DC}" destId="{29212FDA-A939-4EC1-B411-CDEBD8EE0DBC}" srcOrd="0" destOrd="0" parTransId="{578098A9-6473-49EC-B50E-6EE56008EE41}" sibTransId="{3B2E8C39-A798-4744-A00C-34F3F9AF30C7}"/>
    <dgm:cxn modelId="{92AAD61B-59E8-46E5-AC11-8A0BF904B8AD}" type="presOf" srcId="{80439711-CE37-4D2C-890D-14627BB2E614}" destId="{CDC8C97C-2D60-4D19-8CBD-9DA34DAC7D21}" srcOrd="1" destOrd="0" presId="urn:microsoft.com/office/officeart/2005/8/layout/pyramid1"/>
    <dgm:cxn modelId="{788CD71D-E4F9-4CD9-9E3E-A13B7000D8E9}" type="presOf" srcId="{80439711-CE37-4D2C-890D-14627BB2E614}" destId="{B3691DD0-6596-4BEE-AAFA-B371550425B0}" srcOrd="0" destOrd="0" presId="urn:microsoft.com/office/officeart/2005/8/layout/pyramid1"/>
    <dgm:cxn modelId="{61F5145D-69DE-42D5-9E7B-B0EDFBF27939}" type="presOf" srcId="{29212FDA-A939-4EC1-B411-CDEBD8EE0DBC}" destId="{11DE676C-9A98-4EEC-96C8-A1FA043EDC1C}" srcOrd="0" destOrd="0" presId="urn:microsoft.com/office/officeart/2005/8/layout/pyramid1"/>
    <dgm:cxn modelId="{5DB0C748-B0EA-4815-832B-BA826CAD4892}" srcId="{E45DEF48-E3B7-4749-8DAB-AD47432F68DC}" destId="{80439711-CE37-4D2C-890D-14627BB2E614}" srcOrd="1" destOrd="0" parTransId="{85E63C5A-EF62-4DA0-9019-083F273F8BED}" sibTransId="{3557CBDD-780F-4138-B67B-CD5F9262CE89}"/>
    <dgm:cxn modelId="{A12FB7BB-8EBF-4E12-921F-CC80D1966F9B}" type="presOf" srcId="{1FA2EBBF-FF6A-4036-93B5-83F1DB38E699}" destId="{D54EB38A-BE8C-4377-85F2-467774BBF513}" srcOrd="1" destOrd="0" presId="urn:microsoft.com/office/officeart/2005/8/layout/pyramid1"/>
    <dgm:cxn modelId="{BECB79C1-6CB7-4734-A56F-212AF13E998E}" type="presOf" srcId="{1FA2EBBF-FF6A-4036-93B5-83F1DB38E699}" destId="{E6353899-6756-44A0-9485-A68B76F7AE58}" srcOrd="0" destOrd="0" presId="urn:microsoft.com/office/officeart/2005/8/layout/pyramid1"/>
    <dgm:cxn modelId="{15A64EE5-0393-475F-9681-BA09FAB99357}" type="presOf" srcId="{29212FDA-A939-4EC1-B411-CDEBD8EE0DBC}" destId="{F4F79CA5-5B8D-495E-8A25-0719556C2EFB}" srcOrd="1" destOrd="0" presId="urn:microsoft.com/office/officeart/2005/8/layout/pyramid1"/>
    <dgm:cxn modelId="{135FDCE5-DCA5-4955-970A-A81E8A205265}" type="presOf" srcId="{E45DEF48-E3B7-4749-8DAB-AD47432F68DC}" destId="{B94DE09F-AEDD-4B86-995F-08E79DE3CC9A}" srcOrd="0" destOrd="0" presId="urn:microsoft.com/office/officeart/2005/8/layout/pyramid1"/>
    <dgm:cxn modelId="{E57B8FEC-65CA-49A9-A4D3-5F01DDD9E9AD}" srcId="{E45DEF48-E3B7-4749-8DAB-AD47432F68DC}" destId="{1FA2EBBF-FF6A-4036-93B5-83F1DB38E699}" srcOrd="2" destOrd="0" parTransId="{2BF95FAF-6DCE-4890-8A73-E7D9AB544F50}" sibTransId="{21FBFD0A-98E3-4DA9-A0C0-11BD61AF5260}"/>
    <dgm:cxn modelId="{B8CE1862-D7CB-4212-A8DC-C05416A50F29}" type="presParOf" srcId="{B94DE09F-AEDD-4B86-995F-08E79DE3CC9A}" destId="{B34791CB-4703-4461-A126-1A081A5DCA35}" srcOrd="0" destOrd="0" presId="urn:microsoft.com/office/officeart/2005/8/layout/pyramid1"/>
    <dgm:cxn modelId="{44F5664F-E9BE-4484-A4F6-3BAE24046E06}" type="presParOf" srcId="{B34791CB-4703-4461-A126-1A081A5DCA35}" destId="{11DE676C-9A98-4EEC-96C8-A1FA043EDC1C}" srcOrd="0" destOrd="0" presId="urn:microsoft.com/office/officeart/2005/8/layout/pyramid1"/>
    <dgm:cxn modelId="{1BAB4778-FCDE-409C-A4A4-DB56CA5520C7}" type="presParOf" srcId="{B34791CB-4703-4461-A126-1A081A5DCA35}" destId="{F4F79CA5-5B8D-495E-8A25-0719556C2EFB}" srcOrd="1" destOrd="0" presId="urn:microsoft.com/office/officeart/2005/8/layout/pyramid1"/>
    <dgm:cxn modelId="{495EA129-22EC-40F7-9E75-2DFAF898D099}" type="presParOf" srcId="{B94DE09F-AEDD-4B86-995F-08E79DE3CC9A}" destId="{10BBA8FF-331F-46F0-9992-9E37FAC0F0B3}" srcOrd="1" destOrd="0" presId="urn:microsoft.com/office/officeart/2005/8/layout/pyramid1"/>
    <dgm:cxn modelId="{20AA1A3B-C302-4CD0-8C2B-586503F67136}" type="presParOf" srcId="{10BBA8FF-331F-46F0-9992-9E37FAC0F0B3}" destId="{B3691DD0-6596-4BEE-AAFA-B371550425B0}" srcOrd="0" destOrd="0" presId="urn:microsoft.com/office/officeart/2005/8/layout/pyramid1"/>
    <dgm:cxn modelId="{F0FBFD03-4D90-4CF1-BA6B-7C58BE626EA2}" type="presParOf" srcId="{10BBA8FF-331F-46F0-9992-9E37FAC0F0B3}" destId="{CDC8C97C-2D60-4D19-8CBD-9DA34DAC7D21}" srcOrd="1" destOrd="0" presId="urn:microsoft.com/office/officeart/2005/8/layout/pyramid1"/>
    <dgm:cxn modelId="{D1ECFD7A-0A95-41B6-BDA1-DB01BFFC3E84}" type="presParOf" srcId="{B94DE09F-AEDD-4B86-995F-08E79DE3CC9A}" destId="{7432FE58-B268-4137-9235-9F8AB282E366}" srcOrd="2" destOrd="0" presId="urn:microsoft.com/office/officeart/2005/8/layout/pyramid1"/>
    <dgm:cxn modelId="{D4650E0E-6604-423F-AB4F-B0946D913EA0}" type="presParOf" srcId="{7432FE58-B268-4137-9235-9F8AB282E366}" destId="{E6353899-6756-44A0-9485-A68B76F7AE58}" srcOrd="0" destOrd="0" presId="urn:microsoft.com/office/officeart/2005/8/layout/pyramid1"/>
    <dgm:cxn modelId="{58B32F7F-92BA-43CC-A5ED-6E57D1B2C6F1}" type="presParOf" srcId="{7432FE58-B268-4137-9235-9F8AB282E366}" destId="{D54EB38A-BE8C-4377-85F2-467774BBF51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5DEF48-E3B7-4749-8DAB-AD47432F68DC}" type="doc">
      <dgm:prSet loTypeId="urn:microsoft.com/office/officeart/2005/8/layout/pyramid1" loCatId="pyramid" qsTypeId="urn:microsoft.com/office/officeart/2005/8/quickstyle/simple1" qsCatId="simple" csTypeId="urn:microsoft.com/office/officeart/2005/8/colors/colorful4" csCatId="colorful" phldr="1"/>
      <dgm:spPr/>
    </dgm:pt>
    <dgm:pt modelId="{29212FDA-A939-4EC1-B411-CDEBD8EE0DBC}">
      <dgm:prSet phldrT="[テキスト]" custT="1"/>
      <dgm:spPr>
        <a:solidFill>
          <a:srgbClr val="00B0F0"/>
        </a:solidFill>
      </dgm:spPr>
      <dgm:t>
        <a:bodyPr/>
        <a:lstStyle/>
        <a:p>
          <a:endParaRPr kumimoji="1" lang="en-US" altLang="ja-JP" sz="2800" dirty="0"/>
        </a:p>
        <a:p>
          <a:r>
            <a:rPr kumimoji="1" lang="en-US" altLang="ja-JP" sz="2800" b="1" dirty="0">
              <a:latin typeface="+mn-ea"/>
              <a:ea typeface="+mn-ea"/>
            </a:rPr>
            <a:t>HACCP</a:t>
          </a:r>
          <a:endParaRPr kumimoji="1" lang="ja-JP" altLang="en-US" sz="2800" b="1" dirty="0">
            <a:latin typeface="+mn-ea"/>
            <a:ea typeface="+mn-ea"/>
          </a:endParaRPr>
        </a:p>
      </dgm:t>
    </dgm:pt>
    <dgm:pt modelId="{578098A9-6473-49EC-B50E-6EE56008EE41}" type="parTrans" cxnId="{32BAAD0E-1D2A-4553-BAF4-B5E8EAEFF813}">
      <dgm:prSet/>
      <dgm:spPr/>
      <dgm:t>
        <a:bodyPr/>
        <a:lstStyle/>
        <a:p>
          <a:endParaRPr kumimoji="1" lang="ja-JP" altLang="en-US" sz="2800"/>
        </a:p>
      </dgm:t>
    </dgm:pt>
    <dgm:pt modelId="{3B2E8C39-A798-4744-A00C-34F3F9AF30C7}" type="sibTrans" cxnId="{32BAAD0E-1D2A-4553-BAF4-B5E8EAEFF813}">
      <dgm:prSet/>
      <dgm:spPr/>
      <dgm:t>
        <a:bodyPr/>
        <a:lstStyle/>
        <a:p>
          <a:endParaRPr kumimoji="1" lang="ja-JP" altLang="en-US" sz="2800"/>
        </a:p>
      </dgm:t>
    </dgm:pt>
    <dgm:pt modelId="{1FA2EBBF-FF6A-4036-93B5-83F1DB38E699}">
      <dgm:prSet phldrT="[テキスト]" custT="1"/>
      <dgm:spPr>
        <a:solidFill>
          <a:schemeClr val="accent2">
            <a:lumMod val="60000"/>
            <a:lumOff val="40000"/>
          </a:schemeClr>
        </a:solidFill>
      </dgm:spPr>
      <dgm:t>
        <a:bodyPr/>
        <a:lstStyle/>
        <a:p>
          <a:r>
            <a:rPr kumimoji="1" lang="ja-JP" altLang="en-US" sz="2800" b="1" dirty="0"/>
            <a:t>安全な原材料</a:t>
          </a:r>
        </a:p>
      </dgm:t>
    </dgm:pt>
    <dgm:pt modelId="{2BF95FAF-6DCE-4890-8A73-E7D9AB544F50}" type="parTrans" cxnId="{E57B8FEC-65CA-49A9-A4D3-5F01DDD9E9AD}">
      <dgm:prSet/>
      <dgm:spPr/>
      <dgm:t>
        <a:bodyPr/>
        <a:lstStyle/>
        <a:p>
          <a:endParaRPr kumimoji="1" lang="ja-JP" altLang="en-US" sz="2800"/>
        </a:p>
      </dgm:t>
    </dgm:pt>
    <dgm:pt modelId="{21FBFD0A-98E3-4DA9-A0C0-11BD61AF5260}" type="sibTrans" cxnId="{E57B8FEC-65CA-49A9-A4D3-5F01DDD9E9AD}">
      <dgm:prSet/>
      <dgm:spPr/>
      <dgm:t>
        <a:bodyPr/>
        <a:lstStyle/>
        <a:p>
          <a:endParaRPr kumimoji="1" lang="ja-JP" altLang="en-US" sz="2800"/>
        </a:p>
      </dgm:t>
    </dgm:pt>
    <dgm:pt modelId="{80439711-CE37-4D2C-890D-14627BB2E614}">
      <dgm:prSet custT="1"/>
      <dgm:spPr>
        <a:solidFill>
          <a:schemeClr val="accent1">
            <a:lumMod val="20000"/>
            <a:lumOff val="80000"/>
          </a:schemeClr>
        </a:solidFill>
        <a:ln>
          <a:solidFill>
            <a:schemeClr val="accent1">
              <a:lumMod val="40000"/>
              <a:lumOff val="60000"/>
            </a:schemeClr>
          </a:solidFill>
        </a:ln>
      </dgm:spPr>
      <dgm:t>
        <a:bodyPr/>
        <a:lstStyle/>
        <a:p>
          <a:r>
            <a:rPr kumimoji="1" lang="ja-JP" altLang="en-US" sz="2800" b="1" dirty="0">
              <a:latin typeface="+mn-ea"/>
              <a:ea typeface="+mn-ea"/>
            </a:rPr>
            <a:t>一般衛生管理プログラム</a:t>
          </a:r>
        </a:p>
      </dgm:t>
    </dgm:pt>
    <dgm:pt modelId="{85E63C5A-EF62-4DA0-9019-083F273F8BED}" type="parTrans" cxnId="{5DB0C748-B0EA-4815-832B-BA826CAD4892}">
      <dgm:prSet/>
      <dgm:spPr/>
      <dgm:t>
        <a:bodyPr/>
        <a:lstStyle/>
        <a:p>
          <a:endParaRPr kumimoji="1" lang="ja-JP" altLang="en-US" sz="2800"/>
        </a:p>
      </dgm:t>
    </dgm:pt>
    <dgm:pt modelId="{3557CBDD-780F-4138-B67B-CD5F9262CE89}" type="sibTrans" cxnId="{5DB0C748-B0EA-4815-832B-BA826CAD4892}">
      <dgm:prSet/>
      <dgm:spPr/>
      <dgm:t>
        <a:bodyPr/>
        <a:lstStyle/>
        <a:p>
          <a:endParaRPr kumimoji="1" lang="ja-JP" altLang="en-US" sz="2800"/>
        </a:p>
      </dgm:t>
    </dgm:pt>
    <dgm:pt modelId="{B94DE09F-AEDD-4B86-995F-08E79DE3CC9A}" type="pres">
      <dgm:prSet presAssocID="{E45DEF48-E3B7-4749-8DAB-AD47432F68DC}" presName="Name0" presStyleCnt="0">
        <dgm:presLayoutVars>
          <dgm:dir/>
          <dgm:animLvl val="lvl"/>
          <dgm:resizeHandles val="exact"/>
        </dgm:presLayoutVars>
      </dgm:prSet>
      <dgm:spPr/>
    </dgm:pt>
    <dgm:pt modelId="{B34791CB-4703-4461-A126-1A081A5DCA35}" type="pres">
      <dgm:prSet presAssocID="{29212FDA-A939-4EC1-B411-CDEBD8EE0DBC}" presName="Name8" presStyleCnt="0"/>
      <dgm:spPr/>
    </dgm:pt>
    <dgm:pt modelId="{11DE676C-9A98-4EEC-96C8-A1FA043EDC1C}" type="pres">
      <dgm:prSet presAssocID="{29212FDA-A939-4EC1-B411-CDEBD8EE0DBC}" presName="level" presStyleLbl="node1" presStyleIdx="0" presStyleCnt="3">
        <dgm:presLayoutVars>
          <dgm:chMax val="1"/>
          <dgm:bulletEnabled val="1"/>
        </dgm:presLayoutVars>
      </dgm:prSet>
      <dgm:spPr/>
    </dgm:pt>
    <dgm:pt modelId="{F4F79CA5-5B8D-495E-8A25-0719556C2EFB}" type="pres">
      <dgm:prSet presAssocID="{29212FDA-A939-4EC1-B411-CDEBD8EE0DBC}" presName="levelTx" presStyleLbl="revTx" presStyleIdx="0" presStyleCnt="0">
        <dgm:presLayoutVars>
          <dgm:chMax val="1"/>
          <dgm:bulletEnabled val="1"/>
        </dgm:presLayoutVars>
      </dgm:prSet>
      <dgm:spPr/>
    </dgm:pt>
    <dgm:pt modelId="{10BBA8FF-331F-46F0-9992-9E37FAC0F0B3}" type="pres">
      <dgm:prSet presAssocID="{80439711-CE37-4D2C-890D-14627BB2E614}" presName="Name8" presStyleCnt="0"/>
      <dgm:spPr/>
    </dgm:pt>
    <dgm:pt modelId="{B3691DD0-6596-4BEE-AAFA-B371550425B0}" type="pres">
      <dgm:prSet presAssocID="{80439711-CE37-4D2C-890D-14627BB2E614}" presName="level" presStyleLbl="node1" presStyleIdx="1" presStyleCnt="3" custScaleY="143815" custLinFactNeighborX="590" custLinFactNeighborY="-4199">
        <dgm:presLayoutVars>
          <dgm:chMax val="1"/>
          <dgm:bulletEnabled val="1"/>
        </dgm:presLayoutVars>
      </dgm:prSet>
      <dgm:spPr/>
    </dgm:pt>
    <dgm:pt modelId="{CDC8C97C-2D60-4D19-8CBD-9DA34DAC7D21}" type="pres">
      <dgm:prSet presAssocID="{80439711-CE37-4D2C-890D-14627BB2E614}" presName="levelTx" presStyleLbl="revTx" presStyleIdx="0" presStyleCnt="0">
        <dgm:presLayoutVars>
          <dgm:chMax val="1"/>
          <dgm:bulletEnabled val="1"/>
        </dgm:presLayoutVars>
      </dgm:prSet>
      <dgm:spPr/>
    </dgm:pt>
    <dgm:pt modelId="{7432FE58-B268-4137-9235-9F8AB282E366}" type="pres">
      <dgm:prSet presAssocID="{1FA2EBBF-FF6A-4036-93B5-83F1DB38E699}" presName="Name8" presStyleCnt="0"/>
      <dgm:spPr/>
    </dgm:pt>
    <dgm:pt modelId="{E6353899-6756-44A0-9485-A68B76F7AE58}" type="pres">
      <dgm:prSet presAssocID="{1FA2EBBF-FF6A-4036-93B5-83F1DB38E699}" presName="level" presStyleLbl="node1" presStyleIdx="2" presStyleCnt="3" custLinFactNeighborX="8571" custLinFactNeighborY="2325">
        <dgm:presLayoutVars>
          <dgm:chMax val="1"/>
          <dgm:bulletEnabled val="1"/>
        </dgm:presLayoutVars>
      </dgm:prSet>
      <dgm:spPr/>
    </dgm:pt>
    <dgm:pt modelId="{D54EB38A-BE8C-4377-85F2-467774BBF513}" type="pres">
      <dgm:prSet presAssocID="{1FA2EBBF-FF6A-4036-93B5-83F1DB38E699}" presName="levelTx" presStyleLbl="revTx" presStyleIdx="0" presStyleCnt="0">
        <dgm:presLayoutVars>
          <dgm:chMax val="1"/>
          <dgm:bulletEnabled val="1"/>
        </dgm:presLayoutVars>
      </dgm:prSet>
      <dgm:spPr/>
    </dgm:pt>
  </dgm:ptLst>
  <dgm:cxnLst>
    <dgm:cxn modelId="{32BAAD0E-1D2A-4553-BAF4-B5E8EAEFF813}" srcId="{E45DEF48-E3B7-4749-8DAB-AD47432F68DC}" destId="{29212FDA-A939-4EC1-B411-CDEBD8EE0DBC}" srcOrd="0" destOrd="0" parTransId="{578098A9-6473-49EC-B50E-6EE56008EE41}" sibTransId="{3B2E8C39-A798-4744-A00C-34F3F9AF30C7}"/>
    <dgm:cxn modelId="{92AAD61B-59E8-46E5-AC11-8A0BF904B8AD}" type="presOf" srcId="{80439711-CE37-4D2C-890D-14627BB2E614}" destId="{CDC8C97C-2D60-4D19-8CBD-9DA34DAC7D21}" srcOrd="1" destOrd="0" presId="urn:microsoft.com/office/officeart/2005/8/layout/pyramid1"/>
    <dgm:cxn modelId="{788CD71D-E4F9-4CD9-9E3E-A13B7000D8E9}" type="presOf" srcId="{80439711-CE37-4D2C-890D-14627BB2E614}" destId="{B3691DD0-6596-4BEE-AAFA-B371550425B0}" srcOrd="0" destOrd="0" presId="urn:microsoft.com/office/officeart/2005/8/layout/pyramid1"/>
    <dgm:cxn modelId="{61F5145D-69DE-42D5-9E7B-B0EDFBF27939}" type="presOf" srcId="{29212FDA-A939-4EC1-B411-CDEBD8EE0DBC}" destId="{11DE676C-9A98-4EEC-96C8-A1FA043EDC1C}" srcOrd="0" destOrd="0" presId="urn:microsoft.com/office/officeart/2005/8/layout/pyramid1"/>
    <dgm:cxn modelId="{5DB0C748-B0EA-4815-832B-BA826CAD4892}" srcId="{E45DEF48-E3B7-4749-8DAB-AD47432F68DC}" destId="{80439711-CE37-4D2C-890D-14627BB2E614}" srcOrd="1" destOrd="0" parTransId="{85E63C5A-EF62-4DA0-9019-083F273F8BED}" sibTransId="{3557CBDD-780F-4138-B67B-CD5F9262CE89}"/>
    <dgm:cxn modelId="{A12FB7BB-8EBF-4E12-921F-CC80D1966F9B}" type="presOf" srcId="{1FA2EBBF-FF6A-4036-93B5-83F1DB38E699}" destId="{D54EB38A-BE8C-4377-85F2-467774BBF513}" srcOrd="1" destOrd="0" presId="urn:microsoft.com/office/officeart/2005/8/layout/pyramid1"/>
    <dgm:cxn modelId="{BECB79C1-6CB7-4734-A56F-212AF13E998E}" type="presOf" srcId="{1FA2EBBF-FF6A-4036-93B5-83F1DB38E699}" destId="{E6353899-6756-44A0-9485-A68B76F7AE58}" srcOrd="0" destOrd="0" presId="urn:microsoft.com/office/officeart/2005/8/layout/pyramid1"/>
    <dgm:cxn modelId="{15A64EE5-0393-475F-9681-BA09FAB99357}" type="presOf" srcId="{29212FDA-A939-4EC1-B411-CDEBD8EE0DBC}" destId="{F4F79CA5-5B8D-495E-8A25-0719556C2EFB}" srcOrd="1" destOrd="0" presId="urn:microsoft.com/office/officeart/2005/8/layout/pyramid1"/>
    <dgm:cxn modelId="{135FDCE5-DCA5-4955-970A-A81E8A205265}" type="presOf" srcId="{E45DEF48-E3B7-4749-8DAB-AD47432F68DC}" destId="{B94DE09F-AEDD-4B86-995F-08E79DE3CC9A}" srcOrd="0" destOrd="0" presId="urn:microsoft.com/office/officeart/2005/8/layout/pyramid1"/>
    <dgm:cxn modelId="{E57B8FEC-65CA-49A9-A4D3-5F01DDD9E9AD}" srcId="{E45DEF48-E3B7-4749-8DAB-AD47432F68DC}" destId="{1FA2EBBF-FF6A-4036-93B5-83F1DB38E699}" srcOrd="2" destOrd="0" parTransId="{2BF95FAF-6DCE-4890-8A73-E7D9AB544F50}" sibTransId="{21FBFD0A-98E3-4DA9-A0C0-11BD61AF5260}"/>
    <dgm:cxn modelId="{B8CE1862-D7CB-4212-A8DC-C05416A50F29}" type="presParOf" srcId="{B94DE09F-AEDD-4B86-995F-08E79DE3CC9A}" destId="{B34791CB-4703-4461-A126-1A081A5DCA35}" srcOrd="0" destOrd="0" presId="urn:microsoft.com/office/officeart/2005/8/layout/pyramid1"/>
    <dgm:cxn modelId="{44F5664F-E9BE-4484-A4F6-3BAE24046E06}" type="presParOf" srcId="{B34791CB-4703-4461-A126-1A081A5DCA35}" destId="{11DE676C-9A98-4EEC-96C8-A1FA043EDC1C}" srcOrd="0" destOrd="0" presId="urn:microsoft.com/office/officeart/2005/8/layout/pyramid1"/>
    <dgm:cxn modelId="{1BAB4778-FCDE-409C-A4A4-DB56CA5520C7}" type="presParOf" srcId="{B34791CB-4703-4461-A126-1A081A5DCA35}" destId="{F4F79CA5-5B8D-495E-8A25-0719556C2EFB}" srcOrd="1" destOrd="0" presId="urn:microsoft.com/office/officeart/2005/8/layout/pyramid1"/>
    <dgm:cxn modelId="{495EA129-22EC-40F7-9E75-2DFAF898D099}" type="presParOf" srcId="{B94DE09F-AEDD-4B86-995F-08E79DE3CC9A}" destId="{10BBA8FF-331F-46F0-9992-9E37FAC0F0B3}" srcOrd="1" destOrd="0" presId="urn:microsoft.com/office/officeart/2005/8/layout/pyramid1"/>
    <dgm:cxn modelId="{20AA1A3B-C302-4CD0-8C2B-586503F67136}" type="presParOf" srcId="{10BBA8FF-331F-46F0-9992-9E37FAC0F0B3}" destId="{B3691DD0-6596-4BEE-AAFA-B371550425B0}" srcOrd="0" destOrd="0" presId="urn:microsoft.com/office/officeart/2005/8/layout/pyramid1"/>
    <dgm:cxn modelId="{F0FBFD03-4D90-4CF1-BA6B-7C58BE626EA2}" type="presParOf" srcId="{10BBA8FF-331F-46F0-9992-9E37FAC0F0B3}" destId="{CDC8C97C-2D60-4D19-8CBD-9DA34DAC7D21}" srcOrd="1" destOrd="0" presId="urn:microsoft.com/office/officeart/2005/8/layout/pyramid1"/>
    <dgm:cxn modelId="{D1ECFD7A-0A95-41B6-BDA1-DB01BFFC3E84}" type="presParOf" srcId="{B94DE09F-AEDD-4B86-995F-08E79DE3CC9A}" destId="{7432FE58-B268-4137-9235-9F8AB282E366}" srcOrd="2" destOrd="0" presId="urn:microsoft.com/office/officeart/2005/8/layout/pyramid1"/>
    <dgm:cxn modelId="{D4650E0E-6604-423F-AB4F-B0946D913EA0}" type="presParOf" srcId="{7432FE58-B268-4137-9235-9F8AB282E366}" destId="{E6353899-6756-44A0-9485-A68B76F7AE58}" srcOrd="0" destOrd="0" presId="urn:microsoft.com/office/officeart/2005/8/layout/pyramid1"/>
    <dgm:cxn modelId="{58B32F7F-92BA-43CC-A5ED-6E57D1B2C6F1}" type="presParOf" srcId="{7432FE58-B268-4137-9235-9F8AB282E366}" destId="{D54EB38A-BE8C-4377-85F2-467774BBF51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5DEF48-E3B7-4749-8DAB-AD47432F68DC}" type="doc">
      <dgm:prSet loTypeId="urn:microsoft.com/office/officeart/2005/8/layout/pyramid1" loCatId="pyramid" qsTypeId="urn:microsoft.com/office/officeart/2005/8/quickstyle/simple1" qsCatId="simple" csTypeId="urn:microsoft.com/office/officeart/2005/8/colors/colorful4" csCatId="colorful" phldr="1"/>
      <dgm:spPr/>
    </dgm:pt>
    <dgm:pt modelId="{29212FDA-A939-4EC1-B411-CDEBD8EE0DBC}">
      <dgm:prSet phldrT="[テキスト]" custT="1"/>
      <dgm:spPr>
        <a:solidFill>
          <a:srgbClr val="00B0F0"/>
        </a:solidFill>
      </dgm:spPr>
      <dgm:t>
        <a:bodyPr/>
        <a:lstStyle/>
        <a:p>
          <a:endParaRPr kumimoji="1" lang="en-US" altLang="ja-JP" sz="2000" dirty="0"/>
        </a:p>
        <a:p>
          <a:r>
            <a:rPr kumimoji="1" lang="en-US" altLang="ja-JP" sz="1800" b="1" dirty="0">
              <a:latin typeface="+mn-ea"/>
              <a:ea typeface="+mn-ea"/>
            </a:rPr>
            <a:t>HACCP</a:t>
          </a:r>
          <a:endParaRPr kumimoji="1" lang="ja-JP" altLang="en-US" sz="1800" b="1" dirty="0">
            <a:latin typeface="+mn-ea"/>
            <a:ea typeface="+mn-ea"/>
          </a:endParaRPr>
        </a:p>
      </dgm:t>
    </dgm:pt>
    <dgm:pt modelId="{578098A9-6473-49EC-B50E-6EE56008EE41}" type="parTrans" cxnId="{32BAAD0E-1D2A-4553-BAF4-B5E8EAEFF813}">
      <dgm:prSet/>
      <dgm:spPr/>
      <dgm:t>
        <a:bodyPr/>
        <a:lstStyle/>
        <a:p>
          <a:endParaRPr kumimoji="1" lang="ja-JP" altLang="en-US"/>
        </a:p>
      </dgm:t>
    </dgm:pt>
    <dgm:pt modelId="{3B2E8C39-A798-4744-A00C-34F3F9AF30C7}" type="sibTrans" cxnId="{32BAAD0E-1D2A-4553-BAF4-B5E8EAEFF813}">
      <dgm:prSet/>
      <dgm:spPr/>
      <dgm:t>
        <a:bodyPr/>
        <a:lstStyle/>
        <a:p>
          <a:endParaRPr kumimoji="1" lang="ja-JP" altLang="en-US"/>
        </a:p>
      </dgm:t>
    </dgm:pt>
    <dgm:pt modelId="{1FA2EBBF-FF6A-4036-93B5-83F1DB38E699}">
      <dgm:prSet phldrT="[テキスト]" custT="1"/>
      <dgm:spPr>
        <a:solidFill>
          <a:schemeClr val="accent2">
            <a:lumMod val="60000"/>
            <a:lumOff val="40000"/>
          </a:schemeClr>
        </a:solidFill>
      </dgm:spPr>
      <dgm:t>
        <a:bodyPr/>
        <a:lstStyle/>
        <a:p>
          <a:r>
            <a:rPr kumimoji="1" lang="ja-JP" altLang="en-US" sz="1800" b="1" dirty="0"/>
            <a:t>安全な原材料</a:t>
          </a:r>
        </a:p>
      </dgm:t>
    </dgm:pt>
    <dgm:pt modelId="{2BF95FAF-6DCE-4890-8A73-E7D9AB544F50}" type="parTrans" cxnId="{E57B8FEC-65CA-49A9-A4D3-5F01DDD9E9AD}">
      <dgm:prSet/>
      <dgm:spPr/>
      <dgm:t>
        <a:bodyPr/>
        <a:lstStyle/>
        <a:p>
          <a:endParaRPr kumimoji="1" lang="ja-JP" altLang="en-US"/>
        </a:p>
      </dgm:t>
    </dgm:pt>
    <dgm:pt modelId="{21FBFD0A-98E3-4DA9-A0C0-11BD61AF5260}" type="sibTrans" cxnId="{E57B8FEC-65CA-49A9-A4D3-5F01DDD9E9AD}">
      <dgm:prSet/>
      <dgm:spPr/>
      <dgm:t>
        <a:bodyPr/>
        <a:lstStyle/>
        <a:p>
          <a:endParaRPr kumimoji="1" lang="ja-JP" altLang="en-US"/>
        </a:p>
      </dgm:t>
    </dgm:pt>
    <dgm:pt modelId="{80439711-CE37-4D2C-890D-14627BB2E614}">
      <dgm:prSet custT="1"/>
      <dgm:spPr>
        <a:solidFill>
          <a:schemeClr val="accent1">
            <a:lumMod val="20000"/>
            <a:lumOff val="80000"/>
          </a:schemeClr>
        </a:solidFill>
        <a:ln>
          <a:solidFill>
            <a:schemeClr val="accent1">
              <a:lumMod val="40000"/>
              <a:lumOff val="60000"/>
            </a:schemeClr>
          </a:solidFill>
        </a:ln>
      </dgm:spPr>
      <dgm:t>
        <a:bodyPr/>
        <a:lstStyle/>
        <a:p>
          <a:endParaRPr kumimoji="1" lang="en-US" altLang="ja-JP" sz="1100" b="1" dirty="0">
            <a:latin typeface="+mn-ea"/>
            <a:ea typeface="+mn-ea"/>
          </a:endParaRPr>
        </a:p>
      </dgm:t>
    </dgm:pt>
    <dgm:pt modelId="{85E63C5A-EF62-4DA0-9019-083F273F8BED}" type="parTrans" cxnId="{5DB0C748-B0EA-4815-832B-BA826CAD4892}">
      <dgm:prSet/>
      <dgm:spPr/>
      <dgm:t>
        <a:bodyPr/>
        <a:lstStyle/>
        <a:p>
          <a:endParaRPr kumimoji="1" lang="ja-JP" altLang="en-US"/>
        </a:p>
      </dgm:t>
    </dgm:pt>
    <dgm:pt modelId="{3557CBDD-780F-4138-B67B-CD5F9262CE89}" type="sibTrans" cxnId="{5DB0C748-B0EA-4815-832B-BA826CAD4892}">
      <dgm:prSet/>
      <dgm:spPr/>
      <dgm:t>
        <a:bodyPr/>
        <a:lstStyle/>
        <a:p>
          <a:endParaRPr kumimoji="1" lang="ja-JP" altLang="en-US"/>
        </a:p>
      </dgm:t>
    </dgm:pt>
    <dgm:pt modelId="{B94DE09F-AEDD-4B86-995F-08E79DE3CC9A}" type="pres">
      <dgm:prSet presAssocID="{E45DEF48-E3B7-4749-8DAB-AD47432F68DC}" presName="Name0" presStyleCnt="0">
        <dgm:presLayoutVars>
          <dgm:dir/>
          <dgm:animLvl val="lvl"/>
          <dgm:resizeHandles val="exact"/>
        </dgm:presLayoutVars>
      </dgm:prSet>
      <dgm:spPr/>
    </dgm:pt>
    <dgm:pt modelId="{B34791CB-4703-4461-A126-1A081A5DCA35}" type="pres">
      <dgm:prSet presAssocID="{29212FDA-A939-4EC1-B411-CDEBD8EE0DBC}" presName="Name8" presStyleCnt="0"/>
      <dgm:spPr/>
    </dgm:pt>
    <dgm:pt modelId="{11DE676C-9A98-4EEC-96C8-A1FA043EDC1C}" type="pres">
      <dgm:prSet presAssocID="{29212FDA-A939-4EC1-B411-CDEBD8EE0DBC}" presName="level" presStyleLbl="node1" presStyleIdx="0" presStyleCnt="3">
        <dgm:presLayoutVars>
          <dgm:chMax val="1"/>
          <dgm:bulletEnabled val="1"/>
        </dgm:presLayoutVars>
      </dgm:prSet>
      <dgm:spPr/>
    </dgm:pt>
    <dgm:pt modelId="{F4F79CA5-5B8D-495E-8A25-0719556C2EFB}" type="pres">
      <dgm:prSet presAssocID="{29212FDA-A939-4EC1-B411-CDEBD8EE0DBC}" presName="levelTx" presStyleLbl="revTx" presStyleIdx="0" presStyleCnt="0">
        <dgm:presLayoutVars>
          <dgm:chMax val="1"/>
          <dgm:bulletEnabled val="1"/>
        </dgm:presLayoutVars>
      </dgm:prSet>
      <dgm:spPr/>
    </dgm:pt>
    <dgm:pt modelId="{10BBA8FF-331F-46F0-9992-9E37FAC0F0B3}" type="pres">
      <dgm:prSet presAssocID="{80439711-CE37-4D2C-890D-14627BB2E614}" presName="Name8" presStyleCnt="0"/>
      <dgm:spPr/>
    </dgm:pt>
    <dgm:pt modelId="{B3691DD0-6596-4BEE-AAFA-B371550425B0}" type="pres">
      <dgm:prSet presAssocID="{80439711-CE37-4D2C-890D-14627BB2E614}" presName="level" presStyleLbl="node1" presStyleIdx="1" presStyleCnt="3" custScaleY="143815" custLinFactNeighborX="312" custLinFactNeighborY="3264">
        <dgm:presLayoutVars>
          <dgm:chMax val="1"/>
          <dgm:bulletEnabled val="1"/>
        </dgm:presLayoutVars>
      </dgm:prSet>
      <dgm:spPr/>
    </dgm:pt>
    <dgm:pt modelId="{CDC8C97C-2D60-4D19-8CBD-9DA34DAC7D21}" type="pres">
      <dgm:prSet presAssocID="{80439711-CE37-4D2C-890D-14627BB2E614}" presName="levelTx" presStyleLbl="revTx" presStyleIdx="0" presStyleCnt="0">
        <dgm:presLayoutVars>
          <dgm:chMax val="1"/>
          <dgm:bulletEnabled val="1"/>
        </dgm:presLayoutVars>
      </dgm:prSet>
      <dgm:spPr/>
    </dgm:pt>
    <dgm:pt modelId="{7432FE58-B268-4137-9235-9F8AB282E366}" type="pres">
      <dgm:prSet presAssocID="{1FA2EBBF-FF6A-4036-93B5-83F1DB38E699}" presName="Name8" presStyleCnt="0"/>
      <dgm:spPr/>
    </dgm:pt>
    <dgm:pt modelId="{E6353899-6756-44A0-9485-A68B76F7AE58}" type="pres">
      <dgm:prSet presAssocID="{1FA2EBBF-FF6A-4036-93B5-83F1DB38E699}" presName="level" presStyleLbl="node1" presStyleIdx="2" presStyleCnt="3" custLinFactNeighborX="8571" custLinFactNeighborY="2325">
        <dgm:presLayoutVars>
          <dgm:chMax val="1"/>
          <dgm:bulletEnabled val="1"/>
        </dgm:presLayoutVars>
      </dgm:prSet>
      <dgm:spPr/>
    </dgm:pt>
    <dgm:pt modelId="{D54EB38A-BE8C-4377-85F2-467774BBF513}" type="pres">
      <dgm:prSet presAssocID="{1FA2EBBF-FF6A-4036-93B5-83F1DB38E699}" presName="levelTx" presStyleLbl="revTx" presStyleIdx="0" presStyleCnt="0">
        <dgm:presLayoutVars>
          <dgm:chMax val="1"/>
          <dgm:bulletEnabled val="1"/>
        </dgm:presLayoutVars>
      </dgm:prSet>
      <dgm:spPr/>
    </dgm:pt>
  </dgm:ptLst>
  <dgm:cxnLst>
    <dgm:cxn modelId="{32BAAD0E-1D2A-4553-BAF4-B5E8EAEFF813}" srcId="{E45DEF48-E3B7-4749-8DAB-AD47432F68DC}" destId="{29212FDA-A939-4EC1-B411-CDEBD8EE0DBC}" srcOrd="0" destOrd="0" parTransId="{578098A9-6473-49EC-B50E-6EE56008EE41}" sibTransId="{3B2E8C39-A798-4744-A00C-34F3F9AF30C7}"/>
    <dgm:cxn modelId="{92AAD61B-59E8-46E5-AC11-8A0BF904B8AD}" type="presOf" srcId="{80439711-CE37-4D2C-890D-14627BB2E614}" destId="{CDC8C97C-2D60-4D19-8CBD-9DA34DAC7D21}" srcOrd="1" destOrd="0" presId="urn:microsoft.com/office/officeart/2005/8/layout/pyramid1"/>
    <dgm:cxn modelId="{788CD71D-E4F9-4CD9-9E3E-A13B7000D8E9}" type="presOf" srcId="{80439711-CE37-4D2C-890D-14627BB2E614}" destId="{B3691DD0-6596-4BEE-AAFA-B371550425B0}" srcOrd="0" destOrd="0" presId="urn:microsoft.com/office/officeart/2005/8/layout/pyramid1"/>
    <dgm:cxn modelId="{61F5145D-69DE-42D5-9E7B-B0EDFBF27939}" type="presOf" srcId="{29212FDA-A939-4EC1-B411-CDEBD8EE0DBC}" destId="{11DE676C-9A98-4EEC-96C8-A1FA043EDC1C}" srcOrd="0" destOrd="0" presId="urn:microsoft.com/office/officeart/2005/8/layout/pyramid1"/>
    <dgm:cxn modelId="{5DB0C748-B0EA-4815-832B-BA826CAD4892}" srcId="{E45DEF48-E3B7-4749-8DAB-AD47432F68DC}" destId="{80439711-CE37-4D2C-890D-14627BB2E614}" srcOrd="1" destOrd="0" parTransId="{85E63C5A-EF62-4DA0-9019-083F273F8BED}" sibTransId="{3557CBDD-780F-4138-B67B-CD5F9262CE89}"/>
    <dgm:cxn modelId="{A12FB7BB-8EBF-4E12-921F-CC80D1966F9B}" type="presOf" srcId="{1FA2EBBF-FF6A-4036-93B5-83F1DB38E699}" destId="{D54EB38A-BE8C-4377-85F2-467774BBF513}" srcOrd="1" destOrd="0" presId="urn:microsoft.com/office/officeart/2005/8/layout/pyramid1"/>
    <dgm:cxn modelId="{BECB79C1-6CB7-4734-A56F-212AF13E998E}" type="presOf" srcId="{1FA2EBBF-FF6A-4036-93B5-83F1DB38E699}" destId="{E6353899-6756-44A0-9485-A68B76F7AE58}" srcOrd="0" destOrd="0" presId="urn:microsoft.com/office/officeart/2005/8/layout/pyramid1"/>
    <dgm:cxn modelId="{15A64EE5-0393-475F-9681-BA09FAB99357}" type="presOf" srcId="{29212FDA-A939-4EC1-B411-CDEBD8EE0DBC}" destId="{F4F79CA5-5B8D-495E-8A25-0719556C2EFB}" srcOrd="1" destOrd="0" presId="urn:microsoft.com/office/officeart/2005/8/layout/pyramid1"/>
    <dgm:cxn modelId="{135FDCE5-DCA5-4955-970A-A81E8A205265}" type="presOf" srcId="{E45DEF48-E3B7-4749-8DAB-AD47432F68DC}" destId="{B94DE09F-AEDD-4B86-995F-08E79DE3CC9A}" srcOrd="0" destOrd="0" presId="urn:microsoft.com/office/officeart/2005/8/layout/pyramid1"/>
    <dgm:cxn modelId="{E57B8FEC-65CA-49A9-A4D3-5F01DDD9E9AD}" srcId="{E45DEF48-E3B7-4749-8DAB-AD47432F68DC}" destId="{1FA2EBBF-FF6A-4036-93B5-83F1DB38E699}" srcOrd="2" destOrd="0" parTransId="{2BF95FAF-6DCE-4890-8A73-E7D9AB544F50}" sibTransId="{21FBFD0A-98E3-4DA9-A0C0-11BD61AF5260}"/>
    <dgm:cxn modelId="{B8CE1862-D7CB-4212-A8DC-C05416A50F29}" type="presParOf" srcId="{B94DE09F-AEDD-4B86-995F-08E79DE3CC9A}" destId="{B34791CB-4703-4461-A126-1A081A5DCA35}" srcOrd="0" destOrd="0" presId="urn:microsoft.com/office/officeart/2005/8/layout/pyramid1"/>
    <dgm:cxn modelId="{44F5664F-E9BE-4484-A4F6-3BAE24046E06}" type="presParOf" srcId="{B34791CB-4703-4461-A126-1A081A5DCA35}" destId="{11DE676C-9A98-4EEC-96C8-A1FA043EDC1C}" srcOrd="0" destOrd="0" presId="urn:microsoft.com/office/officeart/2005/8/layout/pyramid1"/>
    <dgm:cxn modelId="{1BAB4778-FCDE-409C-A4A4-DB56CA5520C7}" type="presParOf" srcId="{B34791CB-4703-4461-A126-1A081A5DCA35}" destId="{F4F79CA5-5B8D-495E-8A25-0719556C2EFB}" srcOrd="1" destOrd="0" presId="urn:microsoft.com/office/officeart/2005/8/layout/pyramid1"/>
    <dgm:cxn modelId="{495EA129-22EC-40F7-9E75-2DFAF898D099}" type="presParOf" srcId="{B94DE09F-AEDD-4B86-995F-08E79DE3CC9A}" destId="{10BBA8FF-331F-46F0-9992-9E37FAC0F0B3}" srcOrd="1" destOrd="0" presId="urn:microsoft.com/office/officeart/2005/8/layout/pyramid1"/>
    <dgm:cxn modelId="{20AA1A3B-C302-4CD0-8C2B-586503F67136}" type="presParOf" srcId="{10BBA8FF-331F-46F0-9992-9E37FAC0F0B3}" destId="{B3691DD0-6596-4BEE-AAFA-B371550425B0}" srcOrd="0" destOrd="0" presId="urn:microsoft.com/office/officeart/2005/8/layout/pyramid1"/>
    <dgm:cxn modelId="{F0FBFD03-4D90-4CF1-BA6B-7C58BE626EA2}" type="presParOf" srcId="{10BBA8FF-331F-46F0-9992-9E37FAC0F0B3}" destId="{CDC8C97C-2D60-4D19-8CBD-9DA34DAC7D21}" srcOrd="1" destOrd="0" presId="urn:microsoft.com/office/officeart/2005/8/layout/pyramid1"/>
    <dgm:cxn modelId="{D1ECFD7A-0A95-41B6-BDA1-DB01BFFC3E84}" type="presParOf" srcId="{B94DE09F-AEDD-4B86-995F-08E79DE3CC9A}" destId="{7432FE58-B268-4137-9235-9F8AB282E366}" srcOrd="2" destOrd="0" presId="urn:microsoft.com/office/officeart/2005/8/layout/pyramid1"/>
    <dgm:cxn modelId="{D4650E0E-6604-423F-AB4F-B0946D913EA0}" type="presParOf" srcId="{7432FE58-B268-4137-9235-9F8AB282E366}" destId="{E6353899-6756-44A0-9485-A68B76F7AE58}" srcOrd="0" destOrd="0" presId="urn:microsoft.com/office/officeart/2005/8/layout/pyramid1"/>
    <dgm:cxn modelId="{58B32F7F-92BA-43CC-A5ED-6E57D1B2C6F1}" type="presParOf" srcId="{7432FE58-B268-4137-9235-9F8AB282E366}" destId="{D54EB38A-BE8C-4377-85F2-467774BBF51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E676C-9A98-4EEC-96C8-A1FA043EDC1C}">
      <dsp:nvSpPr>
        <dsp:cNvPr id="0" name=""/>
        <dsp:cNvSpPr/>
      </dsp:nvSpPr>
      <dsp:spPr>
        <a:xfrm>
          <a:off x="1008467" y="0"/>
          <a:ext cx="827240" cy="886438"/>
        </a:xfrm>
        <a:prstGeom prst="trapezoid">
          <a:avLst>
            <a:gd name="adj" fmla="val 5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p>
        <a:p>
          <a:pPr marL="0" lvl="0" indent="0" algn="ctr" defTabSz="889000">
            <a:lnSpc>
              <a:spcPct val="90000"/>
            </a:lnSpc>
            <a:spcBef>
              <a:spcPct val="0"/>
            </a:spcBef>
            <a:spcAft>
              <a:spcPct val="35000"/>
            </a:spcAft>
            <a:buNone/>
          </a:pPr>
          <a:r>
            <a:rPr kumimoji="1" lang="en-US" altLang="ja-JP" sz="1600" b="1" kern="1200" dirty="0">
              <a:latin typeface="+mn-ea"/>
              <a:ea typeface="+mn-ea"/>
            </a:rPr>
            <a:t>HACCP</a:t>
          </a:r>
          <a:endParaRPr kumimoji="1" lang="ja-JP" altLang="en-US" sz="1600" b="1" kern="1200" dirty="0">
            <a:latin typeface="+mn-ea"/>
            <a:ea typeface="+mn-ea"/>
          </a:endParaRPr>
        </a:p>
      </dsp:txBody>
      <dsp:txXfrm>
        <a:off x="1008467" y="0"/>
        <a:ext cx="827240" cy="886438"/>
      </dsp:txXfrm>
    </dsp:sp>
    <dsp:sp modelId="{B3691DD0-6596-4BEE-AAFA-B371550425B0}">
      <dsp:nvSpPr>
        <dsp:cNvPr id="0" name=""/>
        <dsp:cNvSpPr/>
      </dsp:nvSpPr>
      <dsp:spPr>
        <a:xfrm>
          <a:off x="419912" y="915371"/>
          <a:ext cx="2016935" cy="1274831"/>
        </a:xfrm>
        <a:prstGeom prst="trapezoid">
          <a:avLst>
            <a:gd name="adj" fmla="val 46661"/>
          </a:avLst>
        </a:prstGeom>
        <a:solidFill>
          <a:schemeClr val="accent1">
            <a:lumMod val="20000"/>
            <a:lumOff val="80000"/>
          </a:schemeClr>
        </a:solidFill>
        <a:ln w="15875"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ea typeface="+mn-ea"/>
            </a:rPr>
            <a:t>一般衛生管理プログラム</a:t>
          </a:r>
        </a:p>
      </dsp:txBody>
      <dsp:txXfrm>
        <a:off x="772876" y="915371"/>
        <a:ext cx="1311008" cy="1274831"/>
      </dsp:txXfrm>
    </dsp:sp>
    <dsp:sp modelId="{E6353899-6756-44A0-9485-A68B76F7AE58}">
      <dsp:nvSpPr>
        <dsp:cNvPr id="0" name=""/>
        <dsp:cNvSpPr/>
      </dsp:nvSpPr>
      <dsp:spPr>
        <a:xfrm>
          <a:off x="0" y="2161270"/>
          <a:ext cx="2844175" cy="886438"/>
        </a:xfrm>
        <a:prstGeom prst="trapezoid">
          <a:avLst>
            <a:gd name="adj" fmla="val 46661"/>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安全な原材料</a:t>
          </a:r>
        </a:p>
      </dsp:txBody>
      <dsp:txXfrm>
        <a:off x="497730" y="2161270"/>
        <a:ext cx="1848714" cy="886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E676C-9A98-4EEC-96C8-A1FA043EDC1C}">
      <dsp:nvSpPr>
        <dsp:cNvPr id="0" name=""/>
        <dsp:cNvSpPr/>
      </dsp:nvSpPr>
      <dsp:spPr>
        <a:xfrm>
          <a:off x="2387021" y="0"/>
          <a:ext cx="1958060" cy="1499380"/>
        </a:xfrm>
        <a:prstGeom prst="trapezoid">
          <a:avLst>
            <a:gd name="adj" fmla="val 65296"/>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kumimoji="1" lang="en-US" altLang="ja-JP" sz="2800" kern="1200" dirty="0"/>
        </a:p>
        <a:p>
          <a:pPr marL="0" lvl="0" indent="0" algn="ctr" defTabSz="1244600">
            <a:lnSpc>
              <a:spcPct val="90000"/>
            </a:lnSpc>
            <a:spcBef>
              <a:spcPct val="0"/>
            </a:spcBef>
            <a:spcAft>
              <a:spcPct val="35000"/>
            </a:spcAft>
            <a:buNone/>
          </a:pPr>
          <a:r>
            <a:rPr kumimoji="1" lang="en-US" altLang="ja-JP" sz="2800" b="1" kern="1200" dirty="0">
              <a:latin typeface="+mn-ea"/>
              <a:ea typeface="+mn-ea"/>
            </a:rPr>
            <a:t>HACCP</a:t>
          </a:r>
          <a:endParaRPr kumimoji="1" lang="ja-JP" altLang="en-US" sz="2800" b="1" kern="1200" dirty="0">
            <a:latin typeface="+mn-ea"/>
            <a:ea typeface="+mn-ea"/>
          </a:endParaRPr>
        </a:p>
      </dsp:txBody>
      <dsp:txXfrm>
        <a:off x="2387021" y="0"/>
        <a:ext cx="1958060" cy="1499380"/>
      </dsp:txXfrm>
    </dsp:sp>
    <dsp:sp modelId="{B3691DD0-6596-4BEE-AAFA-B371550425B0}">
      <dsp:nvSpPr>
        <dsp:cNvPr id="0" name=""/>
        <dsp:cNvSpPr/>
      </dsp:nvSpPr>
      <dsp:spPr>
        <a:xfrm>
          <a:off x="1007196" y="1436421"/>
          <a:ext cx="4774043" cy="2156334"/>
        </a:xfrm>
        <a:prstGeom prst="trapezoid">
          <a:avLst>
            <a:gd name="adj" fmla="val 65296"/>
          </a:avLst>
        </a:prstGeom>
        <a:solidFill>
          <a:schemeClr val="accent1">
            <a:lumMod val="20000"/>
            <a:lumOff val="80000"/>
          </a:schemeClr>
        </a:solidFill>
        <a:ln w="15875"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mn-ea"/>
              <a:ea typeface="+mn-ea"/>
            </a:rPr>
            <a:t>一般衛生管理プログラム</a:t>
          </a:r>
        </a:p>
      </dsp:txBody>
      <dsp:txXfrm>
        <a:off x="1842654" y="1436421"/>
        <a:ext cx="3103128" cy="2156334"/>
      </dsp:txXfrm>
    </dsp:sp>
    <dsp:sp modelId="{E6353899-6756-44A0-9485-A68B76F7AE58}">
      <dsp:nvSpPr>
        <dsp:cNvPr id="0" name=""/>
        <dsp:cNvSpPr/>
      </dsp:nvSpPr>
      <dsp:spPr>
        <a:xfrm>
          <a:off x="0" y="3655714"/>
          <a:ext cx="6732104" cy="1499380"/>
        </a:xfrm>
        <a:prstGeom prst="trapezoid">
          <a:avLst>
            <a:gd name="adj" fmla="val 65296"/>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安全な原材料</a:t>
          </a:r>
        </a:p>
      </dsp:txBody>
      <dsp:txXfrm>
        <a:off x="1178118" y="3655714"/>
        <a:ext cx="4375867" cy="1499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E676C-9A98-4EEC-96C8-A1FA043EDC1C}">
      <dsp:nvSpPr>
        <dsp:cNvPr id="0" name=""/>
        <dsp:cNvSpPr/>
      </dsp:nvSpPr>
      <dsp:spPr>
        <a:xfrm>
          <a:off x="1228700" y="0"/>
          <a:ext cx="1007895" cy="821738"/>
        </a:xfrm>
        <a:prstGeom prst="trapezoid">
          <a:avLst>
            <a:gd name="adj" fmla="val 61327"/>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p>
        <a:p>
          <a:pPr marL="0" lvl="0" indent="0" algn="ctr" defTabSz="889000">
            <a:lnSpc>
              <a:spcPct val="90000"/>
            </a:lnSpc>
            <a:spcBef>
              <a:spcPct val="0"/>
            </a:spcBef>
            <a:spcAft>
              <a:spcPct val="35000"/>
            </a:spcAft>
            <a:buNone/>
          </a:pPr>
          <a:r>
            <a:rPr kumimoji="1" lang="en-US" altLang="ja-JP" sz="1800" b="1" kern="1200" dirty="0">
              <a:latin typeface="+mn-ea"/>
              <a:ea typeface="+mn-ea"/>
            </a:rPr>
            <a:t>HACCP</a:t>
          </a:r>
          <a:endParaRPr kumimoji="1" lang="ja-JP" altLang="en-US" sz="1800" b="1" kern="1200" dirty="0">
            <a:latin typeface="+mn-ea"/>
            <a:ea typeface="+mn-ea"/>
          </a:endParaRPr>
        </a:p>
      </dsp:txBody>
      <dsp:txXfrm>
        <a:off x="1228700" y="0"/>
        <a:ext cx="1007895" cy="821738"/>
      </dsp:txXfrm>
    </dsp:sp>
    <dsp:sp modelId="{B3691DD0-6596-4BEE-AAFA-B371550425B0}">
      <dsp:nvSpPr>
        <dsp:cNvPr id="0" name=""/>
        <dsp:cNvSpPr/>
      </dsp:nvSpPr>
      <dsp:spPr>
        <a:xfrm>
          <a:off x="511614" y="848559"/>
          <a:ext cx="2457400" cy="1181783"/>
        </a:xfrm>
        <a:prstGeom prst="trapezoid">
          <a:avLst>
            <a:gd name="adj" fmla="val 61327"/>
          </a:avLst>
        </a:prstGeom>
        <a:solidFill>
          <a:schemeClr val="accent1">
            <a:lumMod val="20000"/>
            <a:lumOff val="80000"/>
          </a:schemeClr>
        </a:solidFill>
        <a:ln w="15875"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kumimoji="1" lang="en-US" altLang="ja-JP" sz="1100" b="1" kern="1200" dirty="0">
            <a:latin typeface="+mn-ea"/>
            <a:ea typeface="+mn-ea"/>
          </a:endParaRPr>
        </a:p>
      </dsp:txBody>
      <dsp:txXfrm>
        <a:off x="941659" y="848559"/>
        <a:ext cx="1597310" cy="1181783"/>
      </dsp:txXfrm>
    </dsp:sp>
    <dsp:sp modelId="{E6353899-6756-44A0-9485-A68B76F7AE58}">
      <dsp:nvSpPr>
        <dsp:cNvPr id="0" name=""/>
        <dsp:cNvSpPr/>
      </dsp:nvSpPr>
      <dsp:spPr>
        <a:xfrm>
          <a:off x="0" y="2003521"/>
          <a:ext cx="3465296" cy="821738"/>
        </a:xfrm>
        <a:prstGeom prst="trapezoid">
          <a:avLst>
            <a:gd name="adj" fmla="val 61327"/>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安全な原材料</a:t>
          </a:r>
        </a:p>
      </dsp:txBody>
      <dsp:txXfrm>
        <a:off x="606426" y="2003521"/>
        <a:ext cx="2252442" cy="8217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0.12903</cdr:x>
      <cdr:y>0.69113</cdr:y>
    </cdr:from>
    <cdr:to>
      <cdr:x>0.31847</cdr:x>
      <cdr:y>0.74882</cdr:y>
    </cdr:to>
    <cdr:sp macro="" textlink="">
      <cdr:nvSpPr>
        <cdr:cNvPr id="2" name="テキスト ボックス 7"/>
        <cdr:cNvSpPr txBox="1"/>
      </cdr:nvSpPr>
      <cdr:spPr>
        <a:xfrm xmlns:a="http://schemas.openxmlformats.org/drawingml/2006/main">
          <a:off x="1152128" y="4056021"/>
          <a:ext cx="1691489"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050" b="1" dirty="0">
              <a:solidFill>
                <a:schemeClr val="accent1">
                  <a:lumMod val="75000"/>
                </a:schemeClr>
              </a:solidFill>
            </a:rPr>
            <a:t>◆</a:t>
          </a:r>
          <a:r>
            <a:rPr kumimoji="1" lang="ja-JP" altLang="en-US" sz="1600" b="1" dirty="0">
              <a:solidFill>
                <a:schemeClr val="accent1">
                  <a:lumMod val="75000"/>
                </a:schemeClr>
              </a:solidFill>
            </a:rPr>
            <a:t>サルモネラ菌属</a:t>
          </a:r>
          <a:endParaRPr kumimoji="1" lang="ja-JP" altLang="en-US" sz="1600" b="1" dirty="0">
            <a:solidFill>
              <a:srgbClr val="5E90B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1800" cy="499012"/>
          </a:xfrm>
          <a:prstGeom prst="rect">
            <a:avLst/>
          </a:prstGeom>
        </p:spPr>
        <p:txBody>
          <a:bodyPr vert="horz" lIns="92546" tIns="46273" rIns="92546" bIns="4627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2546" tIns="46273" rIns="92546" bIns="46273" rtlCol="0"/>
          <a:lstStyle>
            <a:lvl1pPr algn="r">
              <a:defRPr sz="1200"/>
            </a:lvl1pPr>
          </a:lstStyle>
          <a:p>
            <a:fld id="{B982E141-D6D2-40F2-85E5-952D14B80ACC}" type="datetimeFigureOut">
              <a:rPr kumimoji="1" lang="ja-JP" altLang="en-US" smtClean="0"/>
              <a:t>2021/7/31</a:t>
            </a:fld>
            <a:endParaRPr kumimoji="1" lang="ja-JP" altLang="en-US"/>
          </a:p>
        </p:txBody>
      </p:sp>
      <p:sp>
        <p:nvSpPr>
          <p:cNvPr id="4" name="スライド イメージ プレースホルダー 3"/>
          <p:cNvSpPr>
            <a:spLocks noGrp="1" noRot="1" noChangeAspect="1"/>
          </p:cNvSpPr>
          <p:nvPr>
            <p:ph type="sldImg" idx="2"/>
          </p:nvPr>
        </p:nvSpPr>
        <p:spPr>
          <a:xfrm>
            <a:off x="1192213" y="1243013"/>
            <a:ext cx="4473575" cy="3355975"/>
          </a:xfrm>
          <a:prstGeom prst="rect">
            <a:avLst/>
          </a:prstGeom>
          <a:noFill/>
          <a:ln w="12700">
            <a:solidFill>
              <a:prstClr val="black"/>
            </a:solidFill>
          </a:ln>
        </p:spPr>
        <p:txBody>
          <a:bodyPr vert="horz" lIns="92546" tIns="46273" rIns="92546" bIns="46273" rtlCol="0" anchor="ctr"/>
          <a:lstStyle/>
          <a:p>
            <a:endParaRPr lang="ja-JP" altLang="en-US"/>
          </a:p>
        </p:txBody>
      </p:sp>
      <p:sp>
        <p:nvSpPr>
          <p:cNvPr id="5" name="ノート プレースホルダー 4"/>
          <p:cNvSpPr>
            <a:spLocks noGrp="1"/>
          </p:cNvSpPr>
          <p:nvPr>
            <p:ph type="body" sz="quarter" idx="3"/>
          </p:nvPr>
        </p:nvSpPr>
        <p:spPr>
          <a:xfrm>
            <a:off x="685801" y="4786363"/>
            <a:ext cx="5486400" cy="3916115"/>
          </a:xfrm>
          <a:prstGeom prst="rect">
            <a:avLst/>
          </a:prstGeom>
        </p:spPr>
        <p:txBody>
          <a:bodyPr vert="horz" lIns="92546" tIns="46273" rIns="92546" bIns="462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6678"/>
            <a:ext cx="2971800" cy="499011"/>
          </a:xfrm>
          <a:prstGeom prst="rect">
            <a:avLst/>
          </a:prstGeom>
        </p:spPr>
        <p:txBody>
          <a:bodyPr vert="horz" lIns="92546" tIns="46273" rIns="92546" bIns="4627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2546" tIns="46273" rIns="92546" bIns="46273" rtlCol="0" anchor="b"/>
          <a:lstStyle>
            <a:lvl1pPr algn="r">
              <a:defRPr sz="1200"/>
            </a:lvl1pPr>
          </a:lstStyle>
          <a:p>
            <a:fld id="{7514C910-75F4-4DAD-AFFC-F766D44010B3}" type="slidenum">
              <a:rPr kumimoji="1" lang="ja-JP" altLang="en-US" smtClean="0"/>
              <a:t>‹#›</a:t>
            </a:fld>
            <a:endParaRPr kumimoji="1" lang="ja-JP" altLang="en-US"/>
          </a:p>
        </p:txBody>
      </p:sp>
    </p:spTree>
    <p:extLst>
      <p:ext uri="{BB962C8B-B14F-4D97-AF65-F5344CB8AC3E}">
        <p14:creationId xmlns:p14="http://schemas.microsoft.com/office/powerpoint/2010/main" val="3765552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14</a:t>
            </a:fld>
            <a:endParaRPr kumimoji="1" lang="ja-JP"/>
          </a:p>
        </p:txBody>
      </p:sp>
    </p:spTree>
    <p:extLst>
      <p:ext uri="{BB962C8B-B14F-4D97-AF65-F5344CB8AC3E}">
        <p14:creationId xmlns:p14="http://schemas.microsoft.com/office/powerpoint/2010/main" val="95700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82D0D-2E39-4819-B3AB-E6F6E02744C8}" type="slidenum">
              <a:rPr kumimoji="1" lang="ja-JP" altLang="en-US" smtClean="0"/>
              <a:t>25</a:t>
            </a:fld>
            <a:endParaRPr kumimoji="1" lang="ja-JP" altLang="en-US"/>
          </a:p>
        </p:txBody>
      </p:sp>
    </p:spTree>
    <p:extLst>
      <p:ext uri="{BB962C8B-B14F-4D97-AF65-F5344CB8AC3E}">
        <p14:creationId xmlns:p14="http://schemas.microsoft.com/office/powerpoint/2010/main" val="409180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82D0D-2E39-4819-B3AB-E6F6E02744C8}" type="slidenum">
              <a:rPr kumimoji="1" lang="ja-JP" altLang="en-US" smtClean="0"/>
              <a:t>26</a:t>
            </a:fld>
            <a:endParaRPr kumimoji="1" lang="ja-JP" altLang="en-US"/>
          </a:p>
        </p:txBody>
      </p:sp>
    </p:spTree>
    <p:extLst>
      <p:ext uri="{BB962C8B-B14F-4D97-AF65-F5344CB8AC3E}">
        <p14:creationId xmlns:p14="http://schemas.microsoft.com/office/powerpoint/2010/main" val="159925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82D0D-2E39-4819-B3AB-E6F6E02744C8}" type="slidenum">
              <a:rPr kumimoji="1" lang="ja-JP" altLang="en-US" smtClean="0"/>
              <a:t>27</a:t>
            </a:fld>
            <a:endParaRPr kumimoji="1" lang="ja-JP" altLang="en-US"/>
          </a:p>
        </p:txBody>
      </p:sp>
    </p:spTree>
    <p:extLst>
      <p:ext uri="{BB962C8B-B14F-4D97-AF65-F5344CB8AC3E}">
        <p14:creationId xmlns:p14="http://schemas.microsoft.com/office/powerpoint/2010/main" val="96640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FAF6A7-1EE0-4A6D-9EC4-F01EEE5F2995}" type="slidenum">
              <a:rPr kumimoji="1" lang="ja-JP" altLang="en-US" smtClean="0"/>
              <a:t>59</a:t>
            </a:fld>
            <a:endParaRPr kumimoji="1" lang="ja-JP" altLang="en-US"/>
          </a:p>
        </p:txBody>
      </p:sp>
    </p:spTree>
    <p:extLst>
      <p:ext uri="{BB962C8B-B14F-4D97-AF65-F5344CB8AC3E}">
        <p14:creationId xmlns:p14="http://schemas.microsoft.com/office/powerpoint/2010/main" val="61364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FAF6A7-1EE0-4A6D-9EC4-F01EEE5F2995}" type="slidenum">
              <a:rPr kumimoji="1" lang="ja-JP" altLang="en-US" smtClean="0"/>
              <a:t>60</a:t>
            </a:fld>
            <a:endParaRPr kumimoji="1" lang="ja-JP" altLang="en-US"/>
          </a:p>
        </p:txBody>
      </p:sp>
    </p:spTree>
    <p:extLst>
      <p:ext uri="{BB962C8B-B14F-4D97-AF65-F5344CB8AC3E}">
        <p14:creationId xmlns:p14="http://schemas.microsoft.com/office/powerpoint/2010/main" val="56208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1675" y="811213"/>
            <a:ext cx="5405438" cy="40528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7369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4319F69-E2A2-4336-9132-480CA8111C59}" type="datetime1">
              <a:rPr kumimoji="1" lang="ja-JP" altLang="en-US" smtClean="0"/>
              <a:t>2021/7/31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249007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1BBB54-1588-4710-83A6-5CA7FCAFDE7A}" type="datetime1">
              <a:rPr kumimoji="1" lang="ja-JP" altLang="en-US" smtClean="0"/>
              <a:t>2021/7/31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267875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FDE39A-1220-40F3-9ACC-A437439B6CC8}" type="datetime1">
              <a:rPr kumimoji="1" lang="ja-JP" altLang="en-US" smtClean="0"/>
              <a:t>2021/7/31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23133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A8EA3790-1D60-4050-BE6D-1B92547013CA}" type="datetime1">
              <a:rPr kumimoji="1" lang="ja-JP" altLang="en-US" smtClean="0"/>
              <a:t>2021/7/31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
        <p:nvSpPr>
          <p:cNvPr id="11" name="Rectangle 10"/>
          <p:cNvSpPr/>
          <p:nvPr/>
        </p:nvSpPr>
        <p:spPr>
          <a:xfrm>
            <a:off x="0" y="0"/>
            <a:ext cx="9144000" cy="4572001"/>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67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FB690-B28A-4DFF-B694-659B33D4A078}" type="datetime1">
              <a:rPr kumimoji="1" lang="ja-JP" altLang="en-US" smtClean="0"/>
              <a:t>2021/7/31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3947585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29EA3F-10CA-49E3-9BAD-193CE75744A9}" type="datetime1">
              <a:rPr kumimoji="1" lang="ja-JP" altLang="en-US" smtClean="0"/>
              <a:t>2021/7/31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
        <p:nvSpPr>
          <p:cNvPr id="10" name="Rectangle 9"/>
          <p:cNvSpPr/>
          <p:nvPr/>
        </p:nvSpPr>
        <p:spPr>
          <a:xfrm>
            <a:off x="0" y="0"/>
            <a:ext cx="9144000" cy="45720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DEAECD5-D7DC-4036-A542-A834D5DBE609}" type="datetime1">
              <a:rPr kumimoji="1" lang="ja-JP" altLang="en-US" smtClean="0"/>
              <a:t>2021/7/31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903768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68096" y="2967788"/>
            <a:ext cx="356616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4491990" y="2967788"/>
            <a:ext cx="356616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ECF2B8-06F0-47F0-AB16-8685C82EBCA2}" type="datetime1">
              <a:rPr kumimoji="1" lang="ja-JP" altLang="en-US" smtClean="0"/>
              <a:t>2021/7/31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598023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44CD3B5-6199-4532-A302-CAC0A7449C7C}" type="datetime1">
              <a:rPr kumimoji="1" lang="ja-JP" altLang="en-US" smtClean="0"/>
              <a:t>2021/7/31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40612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9C2D3-930A-4445-910C-37EF6CEE0DC2}" type="datetime1">
              <a:rPr kumimoji="1" lang="ja-JP" altLang="en-US" smtClean="0"/>
              <a:t>2021/7/31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3602064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586D6B-9A51-416B-97C4-14B4ED84B5A6}" type="datetime1">
              <a:rPr kumimoji="1" lang="ja-JP" altLang="en-US" smtClean="0"/>
              <a:t>2021/7/31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31506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FE3149-990C-4400-B2BC-7AEC89B5C259}" type="datetime1">
              <a:rPr kumimoji="1" lang="ja-JP" altLang="en-US" smtClean="0"/>
              <a:t>2021/7/31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372057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5C2427-972C-46F8-97D7-7381D4A4AD02}" type="datetime1">
              <a:rPr kumimoji="1" lang="ja-JP" altLang="en-US" smtClean="0"/>
              <a:t>2021/7/31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66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798CAF-B008-4999-942E-7743BD093473}" type="datetime1">
              <a:rPr kumimoji="1" lang="ja-JP" altLang="en-US" smtClean="0"/>
              <a:t>2021/7/31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4072414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54CAE1-DA66-4363-86A7-567F7500B641}" type="datetime1">
              <a:rPr kumimoji="1" lang="ja-JP" altLang="en-US" smtClean="0"/>
              <a:t>2021/7/31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029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6" name="六角形 5"/>
          <p:cNvSpPr/>
          <p:nvPr userDrawn="1"/>
        </p:nvSpPr>
        <p:spPr>
          <a:xfrm rot="5400000">
            <a:off x="13568"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六角形 6"/>
          <p:cNvSpPr/>
          <p:nvPr userDrawn="1"/>
        </p:nvSpPr>
        <p:spPr>
          <a:xfrm rot="5400000">
            <a:off x="637883"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六角形 8"/>
          <p:cNvSpPr/>
          <p:nvPr userDrawn="1"/>
        </p:nvSpPr>
        <p:spPr>
          <a:xfrm rot="5400000">
            <a:off x="1266859"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六角形 9"/>
          <p:cNvSpPr/>
          <p:nvPr userDrawn="1"/>
        </p:nvSpPr>
        <p:spPr>
          <a:xfrm rot="5400000">
            <a:off x="1891175"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六角形 10"/>
          <p:cNvSpPr/>
          <p:nvPr userDrawn="1"/>
        </p:nvSpPr>
        <p:spPr>
          <a:xfrm rot="5400000">
            <a:off x="2515490"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六角形 11"/>
          <p:cNvSpPr/>
          <p:nvPr userDrawn="1"/>
        </p:nvSpPr>
        <p:spPr>
          <a:xfrm rot="5400000">
            <a:off x="3144467"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六角形 14"/>
          <p:cNvSpPr/>
          <p:nvPr userDrawn="1"/>
        </p:nvSpPr>
        <p:spPr>
          <a:xfrm rot="5400000">
            <a:off x="3768783"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六角形 15"/>
          <p:cNvSpPr/>
          <p:nvPr userDrawn="1"/>
        </p:nvSpPr>
        <p:spPr>
          <a:xfrm rot="5400000">
            <a:off x="4393098"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六角形 16"/>
          <p:cNvSpPr/>
          <p:nvPr userDrawn="1"/>
        </p:nvSpPr>
        <p:spPr>
          <a:xfrm rot="5400000">
            <a:off x="5022075"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六角形 17"/>
          <p:cNvSpPr/>
          <p:nvPr userDrawn="1"/>
        </p:nvSpPr>
        <p:spPr>
          <a:xfrm rot="5400000">
            <a:off x="5646391"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六角形 18"/>
          <p:cNvSpPr/>
          <p:nvPr userDrawn="1"/>
        </p:nvSpPr>
        <p:spPr>
          <a:xfrm rot="5400000">
            <a:off x="6270706"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六角形 19"/>
          <p:cNvSpPr/>
          <p:nvPr userDrawn="1"/>
        </p:nvSpPr>
        <p:spPr>
          <a:xfrm rot="5400000">
            <a:off x="6899682"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六角形 20"/>
          <p:cNvSpPr/>
          <p:nvPr userDrawn="1"/>
        </p:nvSpPr>
        <p:spPr>
          <a:xfrm rot="5400000">
            <a:off x="7515040" y="3540076"/>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六角形 21"/>
          <p:cNvSpPr/>
          <p:nvPr userDrawn="1"/>
        </p:nvSpPr>
        <p:spPr>
          <a:xfrm rot="5400000">
            <a:off x="8139355" y="3540076"/>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六角形 22"/>
          <p:cNvSpPr/>
          <p:nvPr userDrawn="1"/>
        </p:nvSpPr>
        <p:spPr>
          <a:xfrm rot="5400000">
            <a:off x="8768331" y="3540076"/>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六角形 23"/>
          <p:cNvSpPr/>
          <p:nvPr userDrawn="1"/>
        </p:nvSpPr>
        <p:spPr>
          <a:xfrm rot="5400000">
            <a:off x="325726"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六角形 24"/>
          <p:cNvSpPr/>
          <p:nvPr userDrawn="1"/>
        </p:nvSpPr>
        <p:spPr>
          <a:xfrm rot="5400000">
            <a:off x="954702"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六角形 25"/>
          <p:cNvSpPr/>
          <p:nvPr userDrawn="1"/>
        </p:nvSpPr>
        <p:spPr>
          <a:xfrm rot="5400000">
            <a:off x="1579017"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六角形 26"/>
          <p:cNvSpPr/>
          <p:nvPr userDrawn="1"/>
        </p:nvSpPr>
        <p:spPr>
          <a:xfrm rot="5400000">
            <a:off x="2203333"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六角形 27"/>
          <p:cNvSpPr/>
          <p:nvPr userDrawn="1"/>
        </p:nvSpPr>
        <p:spPr>
          <a:xfrm rot="5400000">
            <a:off x="2832309"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六角形 28"/>
          <p:cNvSpPr/>
          <p:nvPr userDrawn="1"/>
        </p:nvSpPr>
        <p:spPr>
          <a:xfrm rot="5400000">
            <a:off x="3456624"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六角形 29"/>
          <p:cNvSpPr/>
          <p:nvPr userDrawn="1"/>
        </p:nvSpPr>
        <p:spPr>
          <a:xfrm rot="5400000">
            <a:off x="4080940"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六角形 30"/>
          <p:cNvSpPr/>
          <p:nvPr userDrawn="1"/>
        </p:nvSpPr>
        <p:spPr>
          <a:xfrm rot="5400000">
            <a:off x="4709917"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六角形 31"/>
          <p:cNvSpPr/>
          <p:nvPr userDrawn="1"/>
        </p:nvSpPr>
        <p:spPr>
          <a:xfrm rot="5400000">
            <a:off x="5334233"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六角形 32"/>
          <p:cNvSpPr/>
          <p:nvPr userDrawn="1"/>
        </p:nvSpPr>
        <p:spPr>
          <a:xfrm rot="5400000">
            <a:off x="5958549"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六角形 33"/>
          <p:cNvSpPr/>
          <p:nvPr userDrawn="1"/>
        </p:nvSpPr>
        <p:spPr>
          <a:xfrm rot="5400000">
            <a:off x="6587525"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六角形 34"/>
          <p:cNvSpPr/>
          <p:nvPr userDrawn="1"/>
        </p:nvSpPr>
        <p:spPr>
          <a:xfrm rot="5400000">
            <a:off x="7211840"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六角形 35"/>
          <p:cNvSpPr/>
          <p:nvPr userDrawn="1"/>
        </p:nvSpPr>
        <p:spPr>
          <a:xfrm rot="5400000">
            <a:off x="7827198" y="3902181"/>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六角形 36"/>
          <p:cNvSpPr/>
          <p:nvPr userDrawn="1"/>
        </p:nvSpPr>
        <p:spPr>
          <a:xfrm rot="5400000">
            <a:off x="8456174" y="3902181"/>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六角形 37"/>
          <p:cNvSpPr/>
          <p:nvPr userDrawn="1"/>
        </p:nvSpPr>
        <p:spPr>
          <a:xfrm rot="5400000">
            <a:off x="13568"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六角形 38"/>
          <p:cNvSpPr/>
          <p:nvPr userDrawn="1"/>
        </p:nvSpPr>
        <p:spPr>
          <a:xfrm rot="5400000">
            <a:off x="637883"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六角形 39"/>
          <p:cNvSpPr/>
          <p:nvPr userDrawn="1"/>
        </p:nvSpPr>
        <p:spPr>
          <a:xfrm rot="5400000">
            <a:off x="1266859"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六角形 40"/>
          <p:cNvSpPr/>
          <p:nvPr userDrawn="1"/>
        </p:nvSpPr>
        <p:spPr>
          <a:xfrm rot="5400000">
            <a:off x="1891175"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六角形 41"/>
          <p:cNvSpPr/>
          <p:nvPr userDrawn="1"/>
        </p:nvSpPr>
        <p:spPr>
          <a:xfrm rot="5400000">
            <a:off x="2515490"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六角形 42"/>
          <p:cNvSpPr/>
          <p:nvPr userDrawn="1"/>
        </p:nvSpPr>
        <p:spPr>
          <a:xfrm rot="5400000">
            <a:off x="3144467"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六角形 43"/>
          <p:cNvSpPr/>
          <p:nvPr userDrawn="1"/>
        </p:nvSpPr>
        <p:spPr>
          <a:xfrm rot="5400000">
            <a:off x="3768783"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六角形 44"/>
          <p:cNvSpPr/>
          <p:nvPr userDrawn="1"/>
        </p:nvSpPr>
        <p:spPr>
          <a:xfrm rot="5400000">
            <a:off x="4393098"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六角形 45"/>
          <p:cNvSpPr/>
          <p:nvPr userDrawn="1"/>
        </p:nvSpPr>
        <p:spPr>
          <a:xfrm rot="5400000">
            <a:off x="5022075"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六角形 46"/>
          <p:cNvSpPr/>
          <p:nvPr userDrawn="1"/>
        </p:nvSpPr>
        <p:spPr>
          <a:xfrm rot="5400000">
            <a:off x="5646391"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六角形 47"/>
          <p:cNvSpPr/>
          <p:nvPr userDrawn="1"/>
        </p:nvSpPr>
        <p:spPr>
          <a:xfrm rot="5400000">
            <a:off x="6270706"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六角形 48"/>
          <p:cNvSpPr/>
          <p:nvPr userDrawn="1"/>
        </p:nvSpPr>
        <p:spPr>
          <a:xfrm rot="5400000">
            <a:off x="6899682"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六角形 49"/>
          <p:cNvSpPr/>
          <p:nvPr userDrawn="1"/>
        </p:nvSpPr>
        <p:spPr>
          <a:xfrm rot="5400000">
            <a:off x="7515040" y="4264286"/>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六角形 50"/>
          <p:cNvSpPr/>
          <p:nvPr userDrawn="1"/>
        </p:nvSpPr>
        <p:spPr>
          <a:xfrm rot="5400000">
            <a:off x="8139355" y="4264286"/>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六角形 51"/>
          <p:cNvSpPr/>
          <p:nvPr userDrawn="1"/>
        </p:nvSpPr>
        <p:spPr>
          <a:xfrm rot="5400000">
            <a:off x="8768331" y="4264286"/>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ctrTitle"/>
          </p:nvPr>
        </p:nvSpPr>
        <p:spPr>
          <a:xfrm>
            <a:off x="685800" y="1934482"/>
            <a:ext cx="7772400" cy="1359431"/>
          </a:xfrm>
        </p:spPr>
        <p:txBody>
          <a:bodyPr vert="horz" lIns="91440" tIns="45720" rIns="91440" bIns="45720" rtlCol="0" anchor="b">
            <a:normAutofit/>
          </a:bodyPr>
          <a:lstStyle>
            <a:lvl1pPr>
              <a:defRPr lang="ja-JP" altLang="en-US" sz="3600" b="1"/>
            </a:lvl1pPr>
          </a:lstStyle>
          <a:p>
            <a:pPr lvl="0"/>
            <a:r>
              <a:rPr kumimoji="1" lang="ja-JP" altLang="en-US" dirty="0"/>
              <a:t>マスター タイトルの書式設定</a:t>
            </a:r>
          </a:p>
        </p:txBody>
      </p:sp>
    </p:spTree>
    <p:extLst>
      <p:ext uri="{BB962C8B-B14F-4D97-AF65-F5344CB8AC3E}">
        <p14:creationId xmlns:p14="http://schemas.microsoft.com/office/powerpoint/2010/main" val="414991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F0D031A-75CD-4A27-8F16-84941CC31346}" type="datetime1">
              <a:rPr kumimoji="1" lang="ja-JP" altLang="en-US" smtClean="0"/>
              <a:t>2021/7/31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258326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C1A089D-1DB4-48A0-8C28-71A92F163A0B}" type="datetime1">
              <a:rPr kumimoji="1" lang="ja-JP" altLang="en-US" smtClean="0"/>
              <a:t>2021/7/31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198367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B429058-3DAA-447C-AA76-BC6A1A1E42DD}" type="datetime1">
              <a:rPr kumimoji="1" lang="ja-JP" altLang="en-US" smtClean="0"/>
              <a:t>2021/7/31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66902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83BF8EC-9007-40A1-8903-5334690DA18F}" type="datetime1">
              <a:rPr kumimoji="1" lang="ja-JP" altLang="en-US" smtClean="0"/>
              <a:t>2021/7/31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302576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ECB332-8FAD-490E-9D03-CC1C222893F8}" type="datetime1">
              <a:rPr kumimoji="1" lang="ja-JP" altLang="en-US" smtClean="0"/>
              <a:t>2021/7/31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181923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F3CABC-57D5-473A-89FE-524B4A9E22BF}" type="datetime1">
              <a:rPr kumimoji="1" lang="ja-JP" altLang="en-US" smtClean="0"/>
              <a:t>2021/7/31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51189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CD9B0DD-4C06-49AF-B88A-3E05FB2AB6D2}" type="datetime1">
              <a:rPr kumimoji="1" lang="ja-JP" altLang="en-US" smtClean="0"/>
              <a:t>2021/7/31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31146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4788F-659A-4BB6-971B-256BFBC78858}" type="datetime1">
              <a:rPr kumimoji="1" lang="ja-JP" altLang="en-US" smtClean="0"/>
              <a:t>2021/7/31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4800">
                <a:solidFill>
                  <a:schemeClr val="tx1"/>
                </a:solidFill>
              </a:defRPr>
            </a:lvl1pPr>
          </a:lstStyle>
          <a:p>
            <a:fld id="{893A7071-E111-4510-AA55-8091EFE40705}" type="slidenum">
              <a:rPr kumimoji="1" lang="ja-JP" altLang="en-US" smtClean="0"/>
              <a:pPr/>
              <a:t>‹#›</a:t>
            </a:fld>
            <a:endParaRPr kumimoji="1" lang="ja-JP" altLang="en-US"/>
          </a:p>
        </p:txBody>
      </p:sp>
    </p:spTree>
    <p:extLst>
      <p:ext uri="{BB962C8B-B14F-4D97-AF65-F5344CB8AC3E}">
        <p14:creationId xmlns:p14="http://schemas.microsoft.com/office/powerpoint/2010/main" val="175338692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073814-960E-484B-B722-E8F200FF881B}" type="datetime1">
              <a:rPr kumimoji="1" lang="ja-JP" altLang="en-US" smtClean="0"/>
              <a:t>2021/7/31</a:t>
            </a:fld>
            <a:endParaRPr kumimoji="1" lang="ja-JP"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4000">
                <a:solidFill>
                  <a:schemeClr val="tx1">
                    <a:lumMod val="95000"/>
                    <a:lumOff val="5000"/>
                  </a:schemeClr>
                </a:solidFill>
                <a:latin typeface="+mj-lt"/>
              </a:defRPr>
            </a:lvl1pPr>
          </a:lstStyle>
          <a:p>
            <a:fld id="{05B3BA2B-E4C6-4F0A-997C-2B51F8F1EBF2}" type="slidenum">
              <a:rPr kumimoji="1" lang="ja-JP" altLang="en-US" smtClean="0"/>
              <a:pPr/>
              <a:t>‹#›</a:t>
            </a:fld>
            <a:endParaRPr kumimoji="1" lang="ja-JP" altLang="en-US"/>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2037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64" r:id="rId12"/>
  </p:sldLayoutIdLst>
  <p:hf hdr="0" ftr="0" dt="0"/>
  <p:txStyles>
    <p:title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13.xml"/><Relationship Id="rId4" Type="http://schemas.openxmlformats.org/officeDocument/2006/relationships/image" Target="../media/image19.tm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om/url?sa=i&amp;rct=j&amp;q=&amp;esrc=s&amp;source=images&amp;cd=&amp;cad=rja&amp;uact=8&amp;ved=2ahUKEwiO0rLAkePkAhVjNKYKHa9JAtEQjRx6BAgBEAQ&amp;url=https%3A%2F%2Fhaccp.shokusan.or.jp%2Fwp-content%2Fuploads%2F2016%2F03%2Fkodokakibansebi_2-2-1low.pdf&amp;psig=AOvVaw3OfAWTuxjVwPYsqUAw9Qf0&amp;ust=1569197192365990" TargetMode="Externa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om/url?sa=i&amp;rct=j&amp;q=&amp;esrc=s&amp;source=images&amp;cd=&amp;cad=rja&amp;uact=8&amp;ved=2ahUKEwiO0rLAkePkAhVjNKYKHa9JAtEQjRx6BAgBEAQ&amp;url=https%3A%2F%2Fhaccp.shokusan.or.jp%2Fwp-content%2Fuploads%2F2016%2F03%2Fkodokakibansebi_2-2-1low.pdf&amp;psig=AOvVaw3OfAWTuxjVwPYsqUAw9Qf0&amp;ust=1569197192365990" TargetMode="Externa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om/url?sa=i&amp;rct=j&amp;q=&amp;esrc=s&amp;source=images&amp;cd=&amp;cad=rja&amp;uact=8&amp;ved=2ahUKEwiO0rLAkePkAhVjNKYKHa9JAtEQjRx6BAgBEAQ&amp;url=https%3A%2F%2Fhaccp.shokusan.or.jp%2Fwp-content%2Fuploads%2F2016%2F03%2Fkodokakibansebi_2-2-1low.pdf&amp;psig=AOvVaw3OfAWTuxjVwPYsqUAw9Qf0&amp;ust=1569197192365990" TargetMode="Externa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om/url?sa=i&amp;rct=j&amp;q=&amp;esrc=s&amp;source=images&amp;cd=&amp;cad=rja&amp;uact=8&amp;ved=2ahUKEwiO0rLAkePkAhVjNKYKHa9JAtEQjRx6BAgBEAQ&amp;url=https%3A%2F%2Fhaccp.shokusan.or.jp%2Fwp-content%2Fuploads%2F2016%2F03%2Fkodokakibansebi_2-2-1low.pdf&amp;psig=AOvVaw3OfAWTuxjVwPYsqUAw9Qf0&amp;ust=1569197192365990" TargetMode="Externa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co.jp/url?sa=i&amp;rct=j&amp;q=&amp;esrc=s&amp;source=images&amp;cd=&amp;cad=rja&amp;uact=8&amp;ved=2ahUKEwjA8-7N27XgAhVES7wKHcFcD8MQjRx6BAgBEAU&amp;url=%2Furl%3Fsa%3Di%26rct%3Dj%26q%3D%26esrc%3Ds%26source%3Dimages%26cd%3D%26ved%3D%26url%3Dhttp%253A%252F%252Freibun.skry.info%252F%253Fp%253D9501%26psig%3DAOvVaw0ZiDGHtQbq7MoBduF42bcS%26ust%3D1550044417388352&amp;psig=AOvVaw0ZiDGHtQbq7MoBduF42bcS&amp;ust=1550044417388352" TargetMode="External"/><Relationship Id="rId1" Type="http://schemas.openxmlformats.org/officeDocument/2006/relationships/slideLayout" Target="../slideLayouts/slideLayout18.xml"/><Relationship Id="rId4" Type="http://schemas.openxmlformats.org/officeDocument/2006/relationships/image" Target="../media/image2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6.emf"/></Relationships>
</file>

<file path=ppt/slides/_rels/slide8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E6016-A4BB-410F-8D3F-F4789BBE091F}"/>
              </a:ext>
            </a:extLst>
          </p:cNvPr>
          <p:cNvSpPr>
            <a:spLocks noGrp="1"/>
          </p:cNvSpPr>
          <p:nvPr>
            <p:ph type="ctrTitle"/>
          </p:nvPr>
        </p:nvSpPr>
        <p:spPr/>
        <p:txBody>
          <a:bodyPr>
            <a:normAutofit/>
          </a:bodyPr>
          <a:lstStyle/>
          <a:p>
            <a:pPr algn="l"/>
            <a:r>
              <a:rPr lang="en-US" altLang="ja-JP" sz="5400" dirty="0">
                <a:latin typeface="+mj-ea"/>
              </a:rPr>
              <a:t>HACCP</a:t>
            </a:r>
            <a:r>
              <a:rPr lang="ja-JP" altLang="en-US" sz="5400" dirty="0">
                <a:latin typeface="+mj-ea"/>
              </a:rPr>
              <a:t>概論</a:t>
            </a:r>
            <a:endParaRPr kumimoji="1" lang="ja-JP" altLang="en-US" sz="5400" dirty="0">
              <a:latin typeface="+mj-ea"/>
            </a:endParaRPr>
          </a:p>
        </p:txBody>
      </p:sp>
      <p:sp>
        <p:nvSpPr>
          <p:cNvPr id="3" name="スライド番号プレースホルダー 2">
            <a:extLst>
              <a:ext uri="{FF2B5EF4-FFF2-40B4-BE49-F238E27FC236}">
                <a16:creationId xmlns:a16="http://schemas.microsoft.com/office/drawing/2014/main" id="{620F9666-5846-4726-9622-52F29709577D}"/>
              </a:ext>
            </a:extLst>
          </p:cNvPr>
          <p:cNvSpPr>
            <a:spLocks noGrp="1"/>
          </p:cNvSpPr>
          <p:nvPr>
            <p:ph type="sldNum" sz="quarter" idx="12"/>
          </p:nvPr>
        </p:nvSpPr>
        <p:spPr/>
        <p:txBody>
          <a:bodyPr/>
          <a:lstStyle/>
          <a:p>
            <a:fld id="{05B3BA2B-E4C6-4F0A-997C-2B51F8F1EBF2}" type="slidenum">
              <a:rPr kumimoji="1" lang="ja-JP" altLang="en-US" smtClean="0"/>
              <a:t>1</a:t>
            </a:fld>
            <a:endParaRPr kumimoji="1" lang="ja-JP" altLang="en-US"/>
          </a:p>
        </p:txBody>
      </p:sp>
    </p:spTree>
    <p:extLst>
      <p:ext uri="{BB962C8B-B14F-4D97-AF65-F5344CB8AC3E}">
        <p14:creationId xmlns:p14="http://schemas.microsoft.com/office/powerpoint/2010/main" val="63747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B5E0F-AD16-4F5C-9C48-0E65FAD1808D}"/>
              </a:ext>
            </a:extLst>
          </p:cNvPr>
          <p:cNvSpPr>
            <a:spLocks noGrp="1"/>
          </p:cNvSpPr>
          <p:nvPr>
            <p:ph type="title"/>
          </p:nvPr>
        </p:nvSpPr>
        <p:spPr>
          <a:xfrm>
            <a:off x="926972" y="58964"/>
            <a:ext cx="7290054" cy="920187"/>
          </a:xfrm>
        </p:spPr>
        <p:txBody>
          <a:bodyPr>
            <a:normAutofit/>
          </a:bodyPr>
          <a:lstStyle/>
          <a:p>
            <a:r>
              <a:rPr lang="en-US" altLang="ja-JP" sz="4000" b="1" dirty="0">
                <a:latin typeface="+mj-ea"/>
              </a:rPr>
              <a:t>HACCP</a:t>
            </a:r>
            <a:r>
              <a:rPr lang="ja-JP" altLang="en-US" sz="4000" b="1" dirty="0">
                <a:latin typeface="+mj-ea"/>
              </a:rPr>
              <a:t>システムの誕生</a:t>
            </a:r>
            <a:endParaRPr kumimoji="1" lang="ja-JP" altLang="en-US" sz="4000" b="1" dirty="0">
              <a:latin typeface="+mj-ea"/>
            </a:endParaRPr>
          </a:p>
        </p:txBody>
      </p:sp>
      <p:sp>
        <p:nvSpPr>
          <p:cNvPr id="3" name="コンテンツ プレースホルダー 2">
            <a:extLst>
              <a:ext uri="{FF2B5EF4-FFF2-40B4-BE49-F238E27FC236}">
                <a16:creationId xmlns:a16="http://schemas.microsoft.com/office/drawing/2014/main" id="{8D0C7C89-58FF-4E26-B37C-D915017B9AA9}"/>
              </a:ext>
            </a:extLst>
          </p:cNvPr>
          <p:cNvSpPr>
            <a:spLocks noGrp="1"/>
          </p:cNvSpPr>
          <p:nvPr>
            <p:ph idx="1"/>
          </p:nvPr>
        </p:nvSpPr>
        <p:spPr>
          <a:xfrm>
            <a:off x="731288" y="979151"/>
            <a:ext cx="7681423" cy="4519913"/>
          </a:xfrm>
        </p:spPr>
        <p:txBody>
          <a:bodyPr>
            <a:noAutofit/>
          </a:bodyPr>
          <a:lstStyle/>
          <a:p>
            <a:r>
              <a:rPr kumimoji="1" lang="en-US" altLang="ja-JP" sz="2400" dirty="0">
                <a:latin typeface="+mn-ea"/>
              </a:rPr>
              <a:t>1960</a:t>
            </a:r>
            <a:r>
              <a:rPr kumimoji="1" lang="ja-JP" altLang="en-US" sz="2400" dirty="0">
                <a:latin typeface="+mn-ea"/>
              </a:rPr>
              <a:t>年代後半に、米国の</a:t>
            </a:r>
            <a:r>
              <a:rPr lang="ja-JP" altLang="en-US" sz="2400" dirty="0">
                <a:latin typeface="+mn-ea"/>
              </a:rPr>
              <a:t>宇宙開発計画における宇宙食の微生物学的安全性確保のために</a:t>
            </a:r>
            <a:r>
              <a:rPr lang="ja-JP" altLang="en-US" sz="2400" u="sng" dirty="0">
                <a:latin typeface="+mn-ea"/>
              </a:rPr>
              <a:t>宇宙ロケットの開発とあわせて</a:t>
            </a:r>
            <a:r>
              <a:rPr lang="ja-JP" altLang="en-US" sz="2400" dirty="0">
                <a:latin typeface="+mn-ea"/>
              </a:rPr>
              <a:t>研究・開発。</a:t>
            </a:r>
            <a:endParaRPr lang="en-US" altLang="ja-JP" sz="2400" dirty="0">
              <a:latin typeface="+mn-ea"/>
            </a:endParaRPr>
          </a:p>
          <a:p>
            <a:pPr marL="0" indent="0">
              <a:buNone/>
            </a:pPr>
            <a:r>
              <a:rPr lang="ja-JP" altLang="en-US" sz="2400" dirty="0">
                <a:latin typeface="+mn-ea"/>
              </a:rPr>
              <a:t>根底概念：</a:t>
            </a:r>
            <a:r>
              <a:rPr lang="en-US" altLang="ja-JP" sz="2400" dirty="0">
                <a:latin typeface="+mn-ea"/>
              </a:rPr>
              <a:t>Failure Mode and Effects Analysis</a:t>
            </a:r>
          </a:p>
          <a:p>
            <a:pPr marL="0" indent="0">
              <a:buNone/>
            </a:pPr>
            <a:r>
              <a:rPr lang="ja-JP" altLang="en-US" sz="2400" dirty="0">
                <a:latin typeface="+mn-ea"/>
              </a:rPr>
              <a:t>「失敗モードとその影響の解析手法」</a:t>
            </a:r>
            <a:endParaRPr lang="en-US" altLang="ja-JP" sz="2400" dirty="0">
              <a:latin typeface="+mn-ea"/>
            </a:endParaRPr>
          </a:p>
          <a:p>
            <a:pPr marL="0" indent="0">
              <a:buNone/>
            </a:pPr>
            <a:endParaRPr lang="en-US" altLang="ja-JP" sz="2400" dirty="0">
              <a:latin typeface="+mn-ea"/>
            </a:endParaRPr>
          </a:p>
          <a:p>
            <a:pPr marL="0" indent="0">
              <a:buNone/>
            </a:pPr>
            <a:r>
              <a:rPr lang="ja-JP" altLang="en-US" sz="2400" dirty="0">
                <a:latin typeface="+mn-ea"/>
              </a:rPr>
              <a:t>製造の各ステップでの高い信頼性の確保のために、あらゆる原材料と工程には、失敗の原因が内在していることを前提として、対策を講じておく必要がある。</a:t>
            </a:r>
            <a:endParaRPr lang="en-US" altLang="ja-JP" sz="2400" dirty="0">
              <a:latin typeface="+mn-ea"/>
            </a:endParaRPr>
          </a:p>
          <a:p>
            <a:pPr marL="0" indent="0">
              <a:buNone/>
            </a:pPr>
            <a:endParaRPr lang="en-US" altLang="ja-JP" sz="2400" dirty="0">
              <a:latin typeface="+mn-ea"/>
            </a:endParaRPr>
          </a:p>
          <a:p>
            <a:pPr marL="0" indent="0">
              <a:buNone/>
            </a:pPr>
            <a:r>
              <a:rPr lang="ja-JP" altLang="en-US" sz="2400" dirty="0">
                <a:latin typeface="+mn-ea"/>
              </a:rPr>
              <a:t>想定されるシステム・エラーと欠陥を抽出し、それらがトータルなシステムに及ぼす影響（リスク）を解析・評価して、あらかじめ適切な予防策を設定しておこうとする一連の管理システムを考えだした</a:t>
            </a:r>
            <a:endParaRPr lang="en-US" altLang="ja-JP" sz="2400" dirty="0">
              <a:latin typeface="+mn-ea"/>
            </a:endParaRPr>
          </a:p>
          <a:p>
            <a:pPr marL="0" indent="0">
              <a:buNone/>
            </a:pPr>
            <a:endParaRPr lang="en-US" altLang="ja-JP" sz="2400" dirty="0"/>
          </a:p>
          <a:p>
            <a:pPr marL="0" indent="0">
              <a:buNone/>
            </a:pPr>
            <a:endParaRPr lang="en-US" altLang="ja-JP" sz="2400" dirty="0"/>
          </a:p>
          <a:p>
            <a:endParaRPr lang="en-US" altLang="ja-JP" sz="2400" dirty="0"/>
          </a:p>
          <a:p>
            <a:endParaRPr kumimoji="1" lang="ja-JP" altLang="en-US" sz="2400" dirty="0"/>
          </a:p>
        </p:txBody>
      </p:sp>
      <p:sp>
        <p:nvSpPr>
          <p:cNvPr id="4" name="矢印: 下 3">
            <a:extLst>
              <a:ext uri="{FF2B5EF4-FFF2-40B4-BE49-F238E27FC236}">
                <a16:creationId xmlns:a16="http://schemas.microsoft.com/office/drawing/2014/main" id="{DD626B8D-A733-4A96-AC84-72465ED188B3}"/>
              </a:ext>
            </a:extLst>
          </p:cNvPr>
          <p:cNvSpPr/>
          <p:nvPr/>
        </p:nvSpPr>
        <p:spPr>
          <a:xfrm>
            <a:off x="3762174" y="3047211"/>
            <a:ext cx="1273652" cy="509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169AA8CD-9390-4548-891C-8622FCF2FDE2}"/>
              </a:ext>
            </a:extLst>
          </p:cNvPr>
          <p:cNvSpPr/>
          <p:nvPr/>
        </p:nvSpPr>
        <p:spPr>
          <a:xfrm>
            <a:off x="3894696" y="4768867"/>
            <a:ext cx="1141130" cy="509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0E3D4D18-575B-413D-8BE3-4A6275EB1E54}"/>
              </a:ext>
            </a:extLst>
          </p:cNvPr>
          <p:cNvSpPr>
            <a:spLocks noGrp="1"/>
          </p:cNvSpPr>
          <p:nvPr>
            <p:ph type="sldNum" sz="quarter" idx="12"/>
          </p:nvPr>
        </p:nvSpPr>
        <p:spPr/>
        <p:txBody>
          <a:bodyPr/>
          <a:lstStyle/>
          <a:p>
            <a:fld id="{05B3BA2B-E4C6-4F0A-997C-2B51F8F1EBF2}" type="slidenum">
              <a:rPr kumimoji="1" lang="ja-JP" altLang="en-US" smtClean="0"/>
              <a:t>10</a:t>
            </a:fld>
            <a:endParaRPr kumimoji="1" lang="ja-JP" altLang="en-US"/>
          </a:p>
        </p:txBody>
      </p:sp>
    </p:spTree>
    <p:extLst>
      <p:ext uri="{BB962C8B-B14F-4D97-AF65-F5344CB8AC3E}">
        <p14:creationId xmlns:p14="http://schemas.microsoft.com/office/powerpoint/2010/main" val="37950331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3441118C-E52C-4B2E-B5ED-A3F56F99E59B}"/>
              </a:ext>
            </a:extLst>
          </p:cNvPr>
          <p:cNvPicPr>
            <a:picLocks noChangeAspect="1"/>
          </p:cNvPicPr>
          <p:nvPr/>
        </p:nvPicPr>
        <p:blipFill>
          <a:blip r:embed="rId2"/>
          <a:stretch>
            <a:fillRect/>
          </a:stretch>
        </p:blipFill>
        <p:spPr>
          <a:xfrm>
            <a:off x="52037" y="979208"/>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28410" y="3232594"/>
            <a:ext cx="9063553" cy="687963"/>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A4DCF08C-1EE5-49A6-A60B-83D150E0A0A5}"/>
              </a:ext>
            </a:extLst>
          </p:cNvPr>
          <p:cNvSpPr txBox="1"/>
          <p:nvPr/>
        </p:nvSpPr>
        <p:spPr>
          <a:xfrm>
            <a:off x="3965944" y="4179862"/>
            <a:ext cx="4764511" cy="923330"/>
          </a:xfrm>
          <a:prstGeom prst="rect">
            <a:avLst/>
          </a:prstGeom>
          <a:solidFill>
            <a:srgbClr val="FFFFCC"/>
          </a:solidFill>
          <a:ln w="28575">
            <a:solidFill>
              <a:srgbClr val="FF0000"/>
            </a:solidFill>
          </a:ln>
        </p:spPr>
        <p:txBody>
          <a:bodyPr wrap="square" rtlCol="0">
            <a:spAutoFit/>
          </a:bodyPr>
          <a:lstStyle/>
          <a:p>
            <a:r>
              <a:rPr kumimoji="1" lang="en-US" altLang="ja-JP" dirty="0"/>
              <a:t>CCP</a:t>
            </a:r>
            <a:r>
              <a:rPr kumimoji="1" lang="ja-JP" altLang="en-US" dirty="0"/>
              <a:t>がちゃんと管理できているかを、　　　　妥当な頻度で、かつ　許容限界を逸脱した場合には　すぐわかる方法でチェック</a:t>
            </a:r>
          </a:p>
        </p:txBody>
      </p:sp>
      <p:cxnSp>
        <p:nvCxnSpPr>
          <p:cNvPr id="9" name="直線コネクタ 8">
            <a:extLst>
              <a:ext uri="{FF2B5EF4-FFF2-40B4-BE49-F238E27FC236}">
                <a16:creationId xmlns:a16="http://schemas.microsoft.com/office/drawing/2014/main" id="{1EFC231E-2AC6-4972-8B1F-42A56BF26D4D}"/>
              </a:ext>
            </a:extLst>
          </p:cNvPr>
          <p:cNvCxnSpPr>
            <a:cxnSpLocks/>
          </p:cNvCxnSpPr>
          <p:nvPr/>
        </p:nvCxnSpPr>
        <p:spPr>
          <a:xfrm>
            <a:off x="4593265" y="3835498"/>
            <a:ext cx="0" cy="3443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1F653D4-E9CA-4445-BC4C-35689F55B8D0}"/>
              </a:ext>
            </a:extLst>
          </p:cNvPr>
          <p:cNvSpPr txBox="1"/>
          <p:nvPr/>
        </p:nvSpPr>
        <p:spPr>
          <a:xfrm>
            <a:off x="4850482" y="644310"/>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
        <p:nvSpPr>
          <p:cNvPr id="2" name="スライド番号プレースホルダー 1">
            <a:extLst>
              <a:ext uri="{FF2B5EF4-FFF2-40B4-BE49-F238E27FC236}">
                <a16:creationId xmlns:a16="http://schemas.microsoft.com/office/drawing/2014/main" id="{676E9FCE-CE53-4620-BF5F-27D753036269}"/>
              </a:ext>
            </a:extLst>
          </p:cNvPr>
          <p:cNvSpPr>
            <a:spLocks noGrp="1"/>
          </p:cNvSpPr>
          <p:nvPr>
            <p:ph type="sldNum" sz="quarter" idx="12"/>
          </p:nvPr>
        </p:nvSpPr>
        <p:spPr/>
        <p:txBody>
          <a:bodyPr/>
          <a:lstStyle/>
          <a:p>
            <a:fld id="{05B3BA2B-E4C6-4F0A-997C-2B51F8F1EBF2}" type="slidenum">
              <a:rPr kumimoji="1" lang="ja-JP" altLang="en-US" smtClean="0"/>
              <a:t>100</a:t>
            </a:fld>
            <a:endParaRPr kumimoji="1" lang="ja-JP" altLang="en-US"/>
          </a:p>
        </p:txBody>
      </p:sp>
    </p:spTree>
    <p:extLst>
      <p:ext uri="{BB962C8B-B14F-4D97-AF65-F5344CB8AC3E}">
        <p14:creationId xmlns:p14="http://schemas.microsoft.com/office/powerpoint/2010/main" val="22524244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DD35DC3-429D-4EF1-9105-B1E9525D1A49}"/>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AEDA8910-5126-4122-B89A-D89545953330}"/>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266FCA2F-442A-4F63-B996-8BEA50C3CC5F}"/>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263ED14A-B594-434C-8681-8A599E7694F5}"/>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a:extLst>
                <a:ext uri="{FF2B5EF4-FFF2-40B4-BE49-F238E27FC236}">
                  <a16:creationId xmlns:a16="http://schemas.microsoft.com/office/drawing/2014/main" id="{F9EE09EA-5DE9-46EB-ADEF-E22B90AAAF0D}"/>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83EDDE3F-9739-48CD-8392-CD8B5F171492}"/>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C7346BFF-C3A6-412A-B5BA-E47A4735EEE1}"/>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56FD32B3-39A4-473C-9ACE-EE2775285412}"/>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0633E627-CAB6-490E-8C51-605193D8AEBF}"/>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71E0FA02-1E86-4259-9126-5A37FD198062}"/>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B87D37BD-C2DA-47A4-AC09-EAA8F966421A}"/>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CCF4A671-3AD1-43A4-9F08-2936CDB9DDEB}"/>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C1A95AD3-21F6-44BA-AA0B-4C1BB49F1FDA}"/>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581FB89A-7B9C-4AB5-BA54-EF6B30330C21}"/>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4BCE6CB4-D21F-4676-BCBC-7DD668E73430}"/>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CD20C392-7519-4FC6-8279-AB8917B45355}"/>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573BF775-A34C-4BF4-9059-D7E6849B9C24}"/>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B39D7B6D-8D94-4056-AFBE-65A6A108EA81}"/>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8839178D-5331-41B6-A27F-B6CAA712008E}"/>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EA1522C1-7F9D-4AB6-848A-D7EE8A8A6F58}"/>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25757253-48AC-472A-9352-FB1CD85523DC}"/>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423C4EA8-7D83-4BC6-BEB7-380FBF12E0F5}"/>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2BD05E2E-7E4E-4DF9-89E2-4E5BCD7332FD}"/>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BCBFAB31-6260-4FBF-9009-1B30A86C7559}"/>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66FF25DA-0F67-4FB5-8839-A1E61D72E254}"/>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2BDBA499-04FC-42F4-9A00-AB4330767A5A}"/>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2442BBEA-DEEC-462D-9083-3DA4D661A0B0}"/>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25C4CF8A-4976-47F6-BCA6-6B6068BA0D90}"/>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9C5C23E-D6F9-4DC8-9ED9-3E85D285C20E}"/>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0DF93108-25B0-4543-AF94-8939662283DE}"/>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03601F83-8D4E-493E-B080-890AB983167B}"/>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C9F81274-DD66-4593-800E-7EFCC10598A0}"/>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8BE5A2A1-F624-41E6-8911-7D80BD5E6DAF}"/>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8D99524-B4D3-4DEE-ACD0-90817D024767}"/>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37E05DB7-DBE2-4424-B79C-55A5B749266A}"/>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73530A51-02B4-47A5-8970-7B0F9098588F}"/>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F564B3CD-DCA2-4714-902B-0C6D3270B780}"/>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26D87F8F-7C85-4D00-9445-0BD9E7FCE451}"/>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2EA844E5-0559-491D-AA52-2DE49D018B8F}"/>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9B92DA5C-39DB-4501-8FEA-50D585036310}"/>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3E48935F-850C-4B24-A72A-6CBFD46ECDA3}"/>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9EB7E496-8AA2-43D9-8FB7-3EA72135E4B7}"/>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E81A0E4D-7E5D-4B47-8C3C-7357BAE425A7}"/>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F3078F71-1011-48FB-ABB6-DD1EE3A14446}"/>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71D84BFC-5629-4A68-BBFF-22C0479E3CF5}"/>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AEDFA5C0-D854-41EC-AD7F-D7AE46B83E12}"/>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7C1AE9EE-50FB-486E-A43A-BAAF2B03B75B}"/>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EB91C561-1679-4BBE-B561-6A5F2DA6859D}"/>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CBD08CD4-DDBC-4620-BC5B-D9B67BC7DDBE}"/>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F31CF46B-37B5-4DBB-BF92-2540E8530E7E}"/>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DB39914C-F0ED-4B37-88C4-B7B35A8095DE}"/>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87711DE9-E49B-488C-98FE-1A69B573169E}"/>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C62398E-DC4F-4892-9E16-085B5BF3D4C7}"/>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76436D5D-C9BA-494D-84F3-89CC0AF839E9}"/>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5BE90A4E-5106-4CEB-B3D6-57483B94A764}"/>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D28638F8-5EC6-465C-9171-63C25CE0286D}"/>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B41DE61E-3B1C-4046-8308-16815E275D0A}"/>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C3110349-A80F-4CB2-AC99-67C68F3B4681}"/>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9C9DAD21-B26C-4B9D-A1FB-E04B3832D1AE}"/>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74B92F0A-4DB5-4B20-A768-7FE3D8F8D670}"/>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F305AFF6-F716-4C8A-9165-28704E35C030}"/>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84F0402D-CAF7-4FF2-A4B8-AD00E51376E7}"/>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672A1870-7414-44F2-8909-CDB8CB1918A9}"/>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B7ED3121-6256-4A3D-B4ED-DA5C1613E779}"/>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4B5B283E-4F67-4C98-8CE5-46C82284A4B4}"/>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73590943-4512-4BF9-98E6-F323699636E6}"/>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B215FA5D-E8EF-440C-A323-FA801D619DCA}"/>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F914213B-1E17-45C8-ABFF-C03576B5EB1B}"/>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7CE94261-23ED-4262-B5EE-E0D6B2EA4E78}"/>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96BCD2FF-03D5-4C21-8089-1A385CF4678E}"/>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3AB572BD-6F9B-4649-83F0-277F4F4CE1F7}"/>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9166C646-0DC0-4D7E-AE2D-D7CCC954FB29}"/>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E9C24A90-198D-48E2-993D-9664A3EF436A}"/>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8FC1CB97-AEA2-47FF-B986-540E5220C635}"/>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D2AC96C9-4984-4446-8EC1-952AA2369C6C}"/>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06FCF36A-07FC-49E4-8BDC-BC59B5321A6F}"/>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A89DD67F-59B1-4F53-BE17-F13E9BF8A123}"/>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A607AEEA-D9C4-427A-BD1C-7254420F18C1}"/>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036AFCDB-183A-4CFA-92D7-3D67F766BB53}"/>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8CB2940F-EC36-491B-B25D-13763DD23072}"/>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4D6A3BC5-1BAC-452B-BA71-D94A4234E258}"/>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41844D75-7FF2-45B6-A132-770A6630CC1F}"/>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D0983E32-2A35-41F8-8870-4A9B8BA913F6}"/>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CD6F5A68-0716-4759-9568-1055F4FE715D}"/>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4526A31A-BF4D-458A-9B60-7A490BE34F4E}"/>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39A0D16C-925F-4DB1-9DA8-1D33A22FC7A6}"/>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D6EE8C00-003E-422B-9C9B-98815FB1E3F5}"/>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309ADA75-AC39-4495-B500-4618F763CD6A}"/>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2F6B2E26-CBE2-4912-86A3-B30E91EA4B72}"/>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0815F456-1316-4B4A-BE2F-26277E4C8F3E}"/>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4794D4FD-0FD2-452A-AC4B-2EF3D4A69457}"/>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A7AA85AA-C3BF-4F76-A8F3-07E416BB87DF}"/>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846EB1CC-84B8-4774-908D-298DBE32FB66}"/>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B011D689-7A37-41A4-A553-47D645421BEF}"/>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5BA3FB3C-839A-4C46-8D8C-1808A6CDD003}"/>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561D730F-A194-437C-A6D0-D5F9CFCB642D}"/>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D4DAB9CD-954B-46CF-B828-F8F229C213AA}"/>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DE49B19C-3CDC-487A-B01C-F2DEFB22FB08}"/>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F999AB21-823F-4B5B-869D-57F3576FB1AE}"/>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57B8C2AA-DF33-4707-AAE8-F0AD343E5C89}"/>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2ECAE5E9-EAE4-4D5C-BEE0-1011B724E757}"/>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637204E0-2D93-40F7-B455-C373FAF7A32E}"/>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67E2F857-C9CD-41A7-B054-7B6131D9290F}"/>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160A81C8-82F0-4B34-A5A5-8C6478BA5EBC}"/>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93335ABF-C9DC-4486-8BE1-3884238BE726}"/>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6D4F17A1-815D-4787-8ECD-75010ED93679}"/>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EF53581E-E907-4EC7-9E61-B7B0140362B0}"/>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2350772F-BE22-4423-8F15-6B117A3FE99E}"/>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3F1E26E0-01A0-4C54-801C-B041DAD2B05E}"/>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19C46657-7D0A-4474-9221-A913486505FB}"/>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2E15A83D-9926-48A1-9E84-BA2948142BEE}"/>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A76B22E4-605F-4AB8-B16A-4D8563127848}"/>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434ED6DF-ECBF-44C5-A517-27ABC9AA7161}"/>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36972F60-2E3C-4D42-B527-8606EB921D83}"/>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E65CEEF7-A163-4BF4-82B2-6D29FFDF25F8}"/>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E1A758B9-B959-4119-B8A3-9B9B563C1B94}"/>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EDFE29BE-BEA0-4B55-9764-5ED483CD3182}"/>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C8943444-15C2-4CD5-B475-DDF8777742F9}"/>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1651A7C7-C105-4328-A903-1AB4C253DE80}"/>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6E7B38E3-7ACE-4261-8389-34F7C83AD0C0}"/>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583A9852-93DC-4A8E-8277-A2749DB53AFF}"/>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5A839F70-8C00-41E0-91C1-8A398A370650}"/>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BBB01ED6-5E50-4148-9AB7-A4112E4CB30F}"/>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129954" y="-355526"/>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0223" y="5162067"/>
            <a:ext cx="9063553" cy="579514"/>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6188149" y="4582553"/>
            <a:ext cx="2729358" cy="579514"/>
          </a:xfrm>
          <a:prstGeom prst="rect">
            <a:avLst/>
          </a:prstGeom>
          <a:solidFill>
            <a:srgbClr val="FF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是正措置の設定</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スライド番号プレースホルダー 6">
            <a:extLst>
              <a:ext uri="{FF2B5EF4-FFF2-40B4-BE49-F238E27FC236}">
                <a16:creationId xmlns:a16="http://schemas.microsoft.com/office/drawing/2014/main" id="{59D8504F-0FF3-42A1-9D0E-6A12EB5CECED}"/>
              </a:ext>
            </a:extLst>
          </p:cNvPr>
          <p:cNvSpPr>
            <a:spLocks noGrp="1"/>
          </p:cNvSpPr>
          <p:nvPr>
            <p:ph type="sldNum" sz="quarter" idx="12"/>
          </p:nvPr>
        </p:nvSpPr>
        <p:spPr/>
        <p:txBody>
          <a:bodyPr/>
          <a:lstStyle/>
          <a:p>
            <a:fld id="{05B3BA2B-E4C6-4F0A-997C-2B51F8F1EBF2}" type="slidenum">
              <a:rPr kumimoji="1" lang="ja-JP" altLang="en-US" smtClean="0"/>
              <a:t>101</a:t>
            </a:fld>
            <a:endParaRPr kumimoji="1" lang="ja-JP" altLang="en-US"/>
          </a:p>
        </p:txBody>
      </p:sp>
    </p:spTree>
    <p:extLst>
      <p:ext uri="{BB962C8B-B14F-4D97-AF65-F5344CB8AC3E}">
        <p14:creationId xmlns:p14="http://schemas.microsoft.com/office/powerpoint/2010/main" val="17740881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1523113" y="2787440"/>
            <a:ext cx="6097773"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是正措置の設定</a:t>
            </a: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a:t>
            </a:r>
            <a:r>
              <a:rPr kumimoji="1" lang="en-US" altLang="ja-JP"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10</a:t>
            </a:r>
            <a:endPar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32EB53BE-A292-418A-AA01-043DF89C38B7}"/>
              </a:ext>
            </a:extLst>
          </p:cNvPr>
          <p:cNvSpPr>
            <a:spLocks noGrp="1"/>
          </p:cNvSpPr>
          <p:nvPr>
            <p:ph type="sldNum" sz="quarter" idx="12"/>
          </p:nvPr>
        </p:nvSpPr>
        <p:spPr/>
        <p:txBody>
          <a:bodyPr/>
          <a:lstStyle/>
          <a:p>
            <a:fld id="{05B3BA2B-E4C6-4F0A-997C-2B51F8F1EBF2}" type="slidenum">
              <a:rPr kumimoji="1" lang="ja-JP" altLang="en-US" smtClean="0"/>
              <a:t>102</a:t>
            </a:fld>
            <a:endParaRPr kumimoji="1" lang="ja-JP" altLang="en-US"/>
          </a:p>
        </p:txBody>
      </p:sp>
    </p:spTree>
    <p:extLst>
      <p:ext uri="{BB962C8B-B14F-4D97-AF65-F5344CB8AC3E}">
        <p14:creationId xmlns:p14="http://schemas.microsoft.com/office/powerpoint/2010/main" val="879803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5" y="804441"/>
            <a:ext cx="7559889" cy="925974"/>
          </a:xfrm>
        </p:spPr>
        <p:txBody>
          <a:bodyPr>
            <a:normAutofit/>
          </a:bodyPr>
          <a:lstStyle/>
          <a:p>
            <a:r>
              <a:rPr lang="ja-JP" altLang="en-US" sz="3200" b="1" u="sng" dirty="0">
                <a:latin typeface="+mj-ea"/>
              </a:rPr>
              <a:t>是正</a:t>
            </a:r>
            <a:r>
              <a:rPr kumimoji="1" lang="ja-JP" altLang="en-US" sz="3200" b="1" u="sng" dirty="0">
                <a:latin typeface="+mj-ea"/>
              </a:rPr>
              <a:t>措置の設定</a:t>
            </a:r>
          </a:p>
        </p:txBody>
      </p:sp>
      <p:sp>
        <p:nvSpPr>
          <p:cNvPr id="4" name="テキスト ボックス 3">
            <a:extLst>
              <a:ext uri="{FF2B5EF4-FFF2-40B4-BE49-F238E27FC236}">
                <a16:creationId xmlns:a16="http://schemas.microsoft.com/office/drawing/2014/main" id="{1BCFD55E-F6B9-4AFC-BE59-BCA269719F7E}"/>
              </a:ext>
            </a:extLst>
          </p:cNvPr>
          <p:cNvSpPr txBox="1"/>
          <p:nvPr/>
        </p:nvSpPr>
        <p:spPr>
          <a:xfrm>
            <a:off x="768095" y="1495533"/>
            <a:ext cx="7290054" cy="1815882"/>
          </a:xfrm>
          <a:prstGeom prst="rect">
            <a:avLst/>
          </a:prstGeom>
          <a:noFill/>
          <a:ln w="57150">
            <a:solidFill>
              <a:schemeClr val="accent1"/>
            </a:solidFill>
          </a:ln>
        </p:spPr>
        <p:txBody>
          <a:bodyPr wrap="square" rtlCol="0">
            <a:spAutoFit/>
          </a:bodyPr>
          <a:lstStyle/>
          <a:p>
            <a:r>
              <a:rPr kumimoji="1" lang="ja-JP" altLang="en-US" sz="2800" b="1" dirty="0">
                <a:latin typeface="+mn-ea"/>
              </a:rPr>
              <a:t>是正措置　（</a:t>
            </a:r>
            <a:r>
              <a:rPr kumimoji="1" lang="en-US" altLang="ja-JP" sz="2800" b="1" dirty="0">
                <a:latin typeface="+mn-ea"/>
              </a:rPr>
              <a:t>corrective action</a:t>
            </a:r>
            <a:r>
              <a:rPr kumimoji="1" lang="ja-JP" altLang="en-US" sz="2800" b="1" dirty="0">
                <a:latin typeface="+mn-ea"/>
              </a:rPr>
              <a:t>）とは</a:t>
            </a:r>
            <a:endParaRPr kumimoji="1" lang="en-US" altLang="ja-JP" sz="2800" b="1" dirty="0">
              <a:latin typeface="+mn-ea"/>
            </a:endParaRPr>
          </a:p>
          <a:p>
            <a:endParaRPr kumimoji="1" lang="en-US" altLang="ja-JP" sz="2800" b="1" dirty="0">
              <a:latin typeface="+mn-ea"/>
            </a:endParaRPr>
          </a:p>
          <a:p>
            <a:r>
              <a:rPr kumimoji="1" lang="en-US" altLang="ja-JP" sz="2800" dirty="0">
                <a:latin typeface="+mn-ea"/>
              </a:rPr>
              <a:t>CCP</a:t>
            </a:r>
            <a:r>
              <a:rPr kumimoji="1" lang="ja-JP" altLang="en-US" sz="2800" dirty="0">
                <a:latin typeface="+mn-ea"/>
              </a:rPr>
              <a:t>において逸脱が発生した時に行うべき一連の作業のこと</a:t>
            </a:r>
            <a:endParaRPr kumimoji="1" lang="en-US" altLang="ja-JP" sz="2800" dirty="0">
              <a:latin typeface="+mn-ea"/>
            </a:endParaRPr>
          </a:p>
        </p:txBody>
      </p:sp>
      <p:sp>
        <p:nvSpPr>
          <p:cNvPr id="5" name="テキスト ボックス 4">
            <a:extLst>
              <a:ext uri="{FF2B5EF4-FFF2-40B4-BE49-F238E27FC236}">
                <a16:creationId xmlns:a16="http://schemas.microsoft.com/office/drawing/2014/main" id="{994B6A19-1964-43D6-B109-A9CDD12AD0E4}"/>
              </a:ext>
            </a:extLst>
          </p:cNvPr>
          <p:cNvSpPr txBox="1"/>
          <p:nvPr/>
        </p:nvSpPr>
        <p:spPr>
          <a:xfrm>
            <a:off x="768095" y="3429000"/>
            <a:ext cx="7290054" cy="3091071"/>
          </a:xfrm>
          <a:prstGeom prst="rect">
            <a:avLst/>
          </a:prstGeom>
          <a:noFill/>
          <a:ln w="57150">
            <a:solidFill>
              <a:schemeClr val="accent1"/>
            </a:solidFill>
          </a:ln>
        </p:spPr>
        <p:txBody>
          <a:bodyPr wrap="square" rtlCol="0">
            <a:spAutoFit/>
          </a:bodyPr>
          <a:lstStyle/>
          <a:p>
            <a:r>
              <a:rPr kumimoji="1" lang="ja-JP" altLang="en-US" sz="2800" b="1" dirty="0">
                <a:latin typeface="+mn-ea"/>
              </a:rPr>
              <a:t>なぜ是正措置を行う必要があるのか</a:t>
            </a:r>
            <a:endParaRPr kumimoji="1" lang="en-US" altLang="ja-JP" sz="2800" b="1" dirty="0">
              <a:latin typeface="+mn-ea"/>
            </a:endParaRPr>
          </a:p>
          <a:p>
            <a:endParaRPr kumimoji="1" lang="en-US" altLang="ja-JP" sz="2800" b="1" dirty="0">
              <a:latin typeface="+mn-ea"/>
            </a:endParaRPr>
          </a:p>
          <a:p>
            <a:pPr marL="342900" indent="-342900">
              <a:buFont typeface="Wingdings" panose="05000000000000000000" pitchFamily="2" charset="2"/>
              <a:buChar char="l"/>
            </a:pPr>
            <a:r>
              <a:rPr kumimoji="1" lang="ja-JP" altLang="en-US" sz="2800" dirty="0">
                <a:latin typeface="+mn-ea"/>
              </a:rPr>
              <a:t>危害を招くおそれのある製品が流通段階に入ることを、迅速かつ的確に阻止する</a:t>
            </a:r>
            <a:endParaRPr kumimoji="1" lang="en-US" altLang="ja-JP" sz="2800" dirty="0">
              <a:latin typeface="+mn-ea"/>
            </a:endParaRPr>
          </a:p>
          <a:p>
            <a:endParaRPr kumimoji="1" lang="en-US" altLang="ja-JP" sz="2800" dirty="0">
              <a:latin typeface="+mn-ea"/>
            </a:endParaRPr>
          </a:p>
          <a:p>
            <a:pPr marL="342900" indent="-342900">
              <a:buFont typeface="Wingdings" panose="05000000000000000000" pitchFamily="2" charset="2"/>
              <a:buChar char="l"/>
            </a:pPr>
            <a:r>
              <a:rPr kumimoji="1" lang="en-US" altLang="ja-JP" sz="2800" dirty="0">
                <a:latin typeface="+mn-ea"/>
              </a:rPr>
              <a:t>CCP</a:t>
            </a:r>
            <a:r>
              <a:rPr kumimoji="1" lang="ja-JP" altLang="en-US" sz="2800" dirty="0">
                <a:latin typeface="+mn-ea"/>
              </a:rPr>
              <a:t>の管理状態を正常に戻し、その時点から先の逸脱を防止する</a:t>
            </a:r>
            <a:endParaRPr kumimoji="1" lang="en-US" altLang="ja-JP" sz="2800" dirty="0">
              <a:latin typeface="+mn-ea"/>
            </a:endParaRPr>
          </a:p>
        </p:txBody>
      </p:sp>
      <p:sp>
        <p:nvSpPr>
          <p:cNvPr id="3" name="スライド番号プレースホルダー 2">
            <a:extLst>
              <a:ext uri="{FF2B5EF4-FFF2-40B4-BE49-F238E27FC236}">
                <a16:creationId xmlns:a16="http://schemas.microsoft.com/office/drawing/2014/main" id="{E192E6AE-8A67-4B53-9AE8-6F2E97995951}"/>
              </a:ext>
            </a:extLst>
          </p:cNvPr>
          <p:cNvSpPr>
            <a:spLocks noGrp="1"/>
          </p:cNvSpPr>
          <p:nvPr>
            <p:ph type="sldNum" sz="quarter" idx="12"/>
          </p:nvPr>
        </p:nvSpPr>
        <p:spPr/>
        <p:txBody>
          <a:bodyPr/>
          <a:lstStyle/>
          <a:p>
            <a:fld id="{05B3BA2B-E4C6-4F0A-997C-2B51F8F1EBF2}" type="slidenum">
              <a:rPr kumimoji="1" lang="ja-JP" altLang="en-US" smtClean="0"/>
              <a:t>103</a:t>
            </a:fld>
            <a:endParaRPr kumimoji="1" lang="ja-JP" altLang="en-US"/>
          </a:p>
        </p:txBody>
      </p:sp>
    </p:spTree>
    <p:extLst>
      <p:ext uri="{BB962C8B-B14F-4D97-AF65-F5344CB8AC3E}">
        <p14:creationId xmlns:p14="http://schemas.microsoft.com/office/powerpoint/2010/main" val="17255944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6631033-98F8-41BC-AEE7-D8E073579E2F}"/>
              </a:ext>
            </a:extLst>
          </p:cNvPr>
          <p:cNvSpPr txBox="1"/>
          <p:nvPr/>
        </p:nvSpPr>
        <p:spPr>
          <a:xfrm>
            <a:off x="741591" y="122517"/>
            <a:ext cx="7290054" cy="6124754"/>
          </a:xfrm>
          <a:prstGeom prst="rect">
            <a:avLst/>
          </a:prstGeom>
          <a:noFill/>
          <a:ln w="57150">
            <a:solidFill>
              <a:schemeClr val="accent1"/>
            </a:solidFill>
          </a:ln>
        </p:spPr>
        <p:txBody>
          <a:bodyPr wrap="square" rtlCol="0">
            <a:spAutoFit/>
          </a:bodyPr>
          <a:lstStyle/>
          <a:p>
            <a:r>
              <a:rPr kumimoji="1" lang="ja-JP" altLang="en-US" sz="2800" b="1" dirty="0">
                <a:latin typeface="+mn-ea"/>
              </a:rPr>
              <a:t>是正措置の内容</a:t>
            </a:r>
            <a:endParaRPr kumimoji="1" lang="en-US" altLang="ja-JP" sz="2800" b="1" dirty="0">
              <a:latin typeface="+mn-ea"/>
            </a:endParaRPr>
          </a:p>
          <a:p>
            <a:endParaRPr kumimoji="1" lang="en-US" altLang="ja-JP" sz="2800" b="1" dirty="0">
              <a:latin typeface="+mn-ea"/>
            </a:endParaRPr>
          </a:p>
          <a:p>
            <a:pPr marL="342900" indent="-342900">
              <a:buFont typeface="Wingdings" panose="05000000000000000000" pitchFamily="2" charset="2"/>
              <a:buChar char="l"/>
            </a:pPr>
            <a:r>
              <a:rPr kumimoji="1" lang="ja-JP" altLang="en-US" sz="2800" dirty="0">
                <a:latin typeface="+mn-ea"/>
              </a:rPr>
              <a:t>製品に対する措置</a:t>
            </a:r>
            <a:endParaRPr kumimoji="1" lang="en-US" altLang="ja-JP" sz="2800" dirty="0">
              <a:latin typeface="+mn-ea"/>
            </a:endParaRPr>
          </a:p>
          <a:p>
            <a:endParaRPr kumimoji="1" lang="en-US" altLang="ja-JP" sz="2800" dirty="0">
              <a:latin typeface="+mn-ea"/>
            </a:endParaRPr>
          </a:p>
          <a:p>
            <a:r>
              <a:rPr kumimoji="1" lang="ja-JP" altLang="en-US" sz="2800" dirty="0">
                <a:latin typeface="+mn-ea"/>
              </a:rPr>
              <a:t>　　問題が起きた（であろう）ロットの範囲を特定し、隔離する安全性を評価し、廃棄または再加工を実施する。記録を残す</a:t>
            </a:r>
            <a:endParaRPr kumimoji="1" lang="en-US" altLang="ja-JP" sz="2800" dirty="0">
              <a:latin typeface="+mn-ea"/>
            </a:endParaRPr>
          </a:p>
          <a:p>
            <a:endParaRPr kumimoji="1" lang="en-US" altLang="ja-JP" sz="2800" dirty="0">
              <a:latin typeface="+mn-ea"/>
            </a:endParaRPr>
          </a:p>
          <a:p>
            <a:pPr marL="342900" indent="-342900">
              <a:buFont typeface="Wingdings" panose="05000000000000000000" pitchFamily="2" charset="2"/>
              <a:buChar char="l"/>
            </a:pPr>
            <a:r>
              <a:rPr kumimoji="1" lang="ja-JP" altLang="en-US" sz="2800" dirty="0">
                <a:latin typeface="+mn-ea"/>
              </a:rPr>
              <a:t>工程に対する措置</a:t>
            </a:r>
            <a:endParaRPr kumimoji="1" lang="en-US" altLang="ja-JP" sz="2800" dirty="0">
              <a:latin typeface="+mn-ea"/>
            </a:endParaRPr>
          </a:p>
          <a:p>
            <a:r>
              <a:rPr kumimoji="1" lang="ja-JP" altLang="en-US" sz="2800" dirty="0">
                <a:latin typeface="+mn-ea"/>
              </a:rPr>
              <a:t>　</a:t>
            </a:r>
            <a:endParaRPr kumimoji="1" lang="en-US" altLang="ja-JP" sz="2800" dirty="0">
              <a:latin typeface="+mn-ea"/>
            </a:endParaRPr>
          </a:p>
          <a:p>
            <a:r>
              <a:rPr kumimoji="1" lang="ja-JP" altLang="en-US" sz="2800" dirty="0">
                <a:latin typeface="+mn-ea"/>
              </a:rPr>
              <a:t>　　逸脱の原因を究明し、根本原因の除去をおこなう</a:t>
            </a:r>
            <a:r>
              <a:rPr kumimoji="1" lang="en-US" altLang="ja-JP" sz="2800" dirty="0">
                <a:latin typeface="+mn-ea"/>
              </a:rPr>
              <a:t>HACCP</a:t>
            </a:r>
            <a:r>
              <a:rPr kumimoji="1" lang="ja-JP" altLang="en-US" sz="2800" dirty="0">
                <a:latin typeface="+mn-ea"/>
              </a:rPr>
              <a:t>プランの再検討が必要か判断する。記録を残す</a:t>
            </a:r>
            <a:endParaRPr kumimoji="1" lang="en-US" altLang="ja-JP" sz="2800" dirty="0">
              <a:latin typeface="+mn-ea"/>
            </a:endParaRPr>
          </a:p>
          <a:p>
            <a:endParaRPr kumimoji="1" lang="en-US" altLang="ja-JP" sz="2800" b="1" dirty="0">
              <a:latin typeface="+mn-ea"/>
            </a:endParaRPr>
          </a:p>
        </p:txBody>
      </p:sp>
      <p:sp>
        <p:nvSpPr>
          <p:cNvPr id="2" name="テキスト ボックス 1">
            <a:extLst>
              <a:ext uri="{FF2B5EF4-FFF2-40B4-BE49-F238E27FC236}">
                <a16:creationId xmlns:a16="http://schemas.microsoft.com/office/drawing/2014/main" id="{F564F083-C119-4B5F-94DB-9C0AC4BB5485}"/>
              </a:ext>
            </a:extLst>
          </p:cNvPr>
          <p:cNvSpPr txBox="1"/>
          <p:nvPr/>
        </p:nvSpPr>
        <p:spPr>
          <a:xfrm>
            <a:off x="2145695" y="6334780"/>
            <a:ext cx="4852610" cy="523220"/>
          </a:xfrm>
          <a:prstGeom prst="rect">
            <a:avLst/>
          </a:prstGeom>
          <a:noFill/>
          <a:ln w="57150">
            <a:solidFill>
              <a:schemeClr val="accent6"/>
            </a:solidFill>
          </a:ln>
        </p:spPr>
        <p:txBody>
          <a:bodyPr wrap="none" rtlCol="0">
            <a:spAutoFit/>
          </a:bodyPr>
          <a:lstStyle/>
          <a:p>
            <a:r>
              <a:rPr kumimoji="1" lang="ja-JP" altLang="en-US" sz="2800" dirty="0"/>
              <a:t>そして「ヒト」に対する措置</a:t>
            </a:r>
          </a:p>
        </p:txBody>
      </p:sp>
      <p:sp>
        <p:nvSpPr>
          <p:cNvPr id="3" name="スライド番号プレースホルダー 2">
            <a:extLst>
              <a:ext uri="{FF2B5EF4-FFF2-40B4-BE49-F238E27FC236}">
                <a16:creationId xmlns:a16="http://schemas.microsoft.com/office/drawing/2014/main" id="{004ACA70-59AA-447D-892C-11FCD4981FDB}"/>
              </a:ext>
            </a:extLst>
          </p:cNvPr>
          <p:cNvSpPr>
            <a:spLocks noGrp="1"/>
          </p:cNvSpPr>
          <p:nvPr>
            <p:ph type="sldNum" sz="quarter" idx="12"/>
          </p:nvPr>
        </p:nvSpPr>
        <p:spPr/>
        <p:txBody>
          <a:bodyPr/>
          <a:lstStyle/>
          <a:p>
            <a:fld id="{05B3BA2B-E4C6-4F0A-997C-2B51F8F1EBF2}" type="slidenum">
              <a:rPr kumimoji="1" lang="ja-JP" altLang="en-US" smtClean="0"/>
              <a:t>104</a:t>
            </a:fld>
            <a:endParaRPr kumimoji="1" lang="ja-JP" altLang="en-US"/>
          </a:p>
        </p:txBody>
      </p:sp>
    </p:spTree>
    <p:extLst>
      <p:ext uri="{BB962C8B-B14F-4D97-AF65-F5344CB8AC3E}">
        <p14:creationId xmlns:p14="http://schemas.microsoft.com/office/powerpoint/2010/main" val="15997558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D2C59FA9-64D3-4FE7-811F-1C786CDCD72B}"/>
              </a:ext>
            </a:extLst>
          </p:cNvPr>
          <p:cNvPicPr>
            <a:picLocks noChangeAspect="1"/>
          </p:cNvPicPr>
          <p:nvPr/>
        </p:nvPicPr>
        <p:blipFill>
          <a:blip r:embed="rId2"/>
          <a:stretch>
            <a:fillRect/>
          </a:stretch>
        </p:blipFill>
        <p:spPr>
          <a:xfrm>
            <a:off x="52037" y="990359"/>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28410" y="3902451"/>
            <a:ext cx="9063553" cy="925974"/>
          </a:xfrm>
          <a:prstGeom prst="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C859D42D-5B27-4C52-8F47-8F500D75CC11}"/>
              </a:ext>
            </a:extLst>
          </p:cNvPr>
          <p:cNvSpPr txBox="1"/>
          <p:nvPr/>
        </p:nvSpPr>
        <p:spPr>
          <a:xfrm>
            <a:off x="3786554" y="5108068"/>
            <a:ext cx="5206539" cy="646331"/>
          </a:xfrm>
          <a:prstGeom prst="rect">
            <a:avLst/>
          </a:prstGeom>
          <a:solidFill>
            <a:srgbClr val="FFFFCC"/>
          </a:solidFill>
          <a:ln w="28575">
            <a:solidFill>
              <a:srgbClr val="FF0000"/>
            </a:solidFill>
          </a:ln>
        </p:spPr>
        <p:txBody>
          <a:bodyPr wrap="square" rtlCol="0">
            <a:spAutoFit/>
          </a:bodyPr>
          <a:lstStyle/>
          <a:p>
            <a:pPr algn="ctr"/>
            <a:r>
              <a:rPr kumimoji="1" lang="ja-JP" altLang="en-US" dirty="0"/>
              <a:t>許容限界を逸脱した時の</a:t>
            </a:r>
            <a:endParaRPr kumimoji="1" lang="en-US" altLang="ja-JP" dirty="0"/>
          </a:p>
          <a:p>
            <a:pPr algn="ctr"/>
            <a:r>
              <a:rPr kumimoji="1" lang="ja-JP" altLang="en-US" dirty="0"/>
              <a:t>「製品に対する措置」と「工程に対する措置」</a:t>
            </a:r>
          </a:p>
        </p:txBody>
      </p:sp>
      <p:cxnSp>
        <p:nvCxnSpPr>
          <p:cNvPr id="9" name="直線コネクタ 8">
            <a:extLst>
              <a:ext uri="{FF2B5EF4-FFF2-40B4-BE49-F238E27FC236}">
                <a16:creationId xmlns:a16="http://schemas.microsoft.com/office/drawing/2014/main" id="{9746BE21-0755-4A76-93AF-B6CF712DF5FE}"/>
              </a:ext>
            </a:extLst>
          </p:cNvPr>
          <p:cNvCxnSpPr>
            <a:cxnSpLocks/>
          </p:cNvCxnSpPr>
          <p:nvPr/>
        </p:nvCxnSpPr>
        <p:spPr>
          <a:xfrm flipH="1">
            <a:off x="4997301" y="4828425"/>
            <a:ext cx="85062" cy="2676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D31E63F3-170E-4F32-8E2F-E3F2E038ABF7}"/>
              </a:ext>
            </a:extLst>
          </p:cNvPr>
          <p:cNvSpPr txBox="1"/>
          <p:nvPr/>
        </p:nvSpPr>
        <p:spPr>
          <a:xfrm>
            <a:off x="4850482" y="644310"/>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
        <p:nvSpPr>
          <p:cNvPr id="2" name="スライド番号プレースホルダー 1">
            <a:extLst>
              <a:ext uri="{FF2B5EF4-FFF2-40B4-BE49-F238E27FC236}">
                <a16:creationId xmlns:a16="http://schemas.microsoft.com/office/drawing/2014/main" id="{C4254FD8-94FB-42BA-AE89-E940ADDE0DA6}"/>
              </a:ext>
            </a:extLst>
          </p:cNvPr>
          <p:cNvSpPr>
            <a:spLocks noGrp="1"/>
          </p:cNvSpPr>
          <p:nvPr>
            <p:ph type="sldNum" sz="quarter" idx="12"/>
          </p:nvPr>
        </p:nvSpPr>
        <p:spPr/>
        <p:txBody>
          <a:bodyPr/>
          <a:lstStyle/>
          <a:p>
            <a:fld id="{05B3BA2B-E4C6-4F0A-997C-2B51F8F1EBF2}" type="slidenum">
              <a:rPr kumimoji="1" lang="ja-JP" altLang="en-US" smtClean="0"/>
              <a:t>105</a:t>
            </a:fld>
            <a:endParaRPr kumimoji="1" lang="ja-JP" altLang="en-US"/>
          </a:p>
        </p:txBody>
      </p:sp>
    </p:spTree>
    <p:extLst>
      <p:ext uri="{BB962C8B-B14F-4D97-AF65-F5344CB8AC3E}">
        <p14:creationId xmlns:p14="http://schemas.microsoft.com/office/powerpoint/2010/main" val="21401464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0E59E17-AE41-48DF-AE78-8149AE045556}"/>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062C8B75-EB7D-4053-9F05-0EF9B4721507}"/>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E4DB1372-2C58-443B-B827-1ED20B7E7E6F}"/>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4254F743-5522-409E-B0EB-E728112B301F}"/>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a:extLst>
                <a:ext uri="{FF2B5EF4-FFF2-40B4-BE49-F238E27FC236}">
                  <a16:creationId xmlns:a16="http://schemas.microsoft.com/office/drawing/2014/main" id="{0BC656E0-D224-49F0-8282-8F217740D6AC}"/>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90FB7050-2428-4AB6-9DDF-D622E6F7CE9F}"/>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3D389343-AB8F-4BB5-93C1-5AFE4063BD47}"/>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BDB3C38A-610C-40C6-81DA-CFC610514AB8}"/>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B208F435-397C-4272-A9E5-16A1F3C989A0}"/>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B848318A-367C-4CBF-BA7F-E474C9A9AB29}"/>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E295C33E-B4AC-4AC9-A721-2FFBDBB4218B}"/>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899D2136-3550-4854-A434-7B5674D13CDA}"/>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0DA4A3D5-8005-44AB-BC47-8BD7BCCA5268}"/>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4685FD6C-67D2-4FB1-9056-4FBEFBCE6BB6}"/>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C7DA11AD-57FA-40A4-833E-F370E0FCB70C}"/>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41F71D10-A066-48E5-85F4-0E22A2C5CD4C}"/>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D83C2B9B-1003-4FFB-ABAB-3697EF42825D}"/>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60725A85-54CB-48F9-BD91-2131A78B5730}"/>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3235E974-9146-4434-AE2D-4CB78F24B834}"/>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3E5697B0-D522-46AA-AB11-9B290D04DD88}"/>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3787D135-1435-4C88-940F-9DDE33E2BBBE}"/>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59A0D96B-FEAB-4330-8633-28F2D8BCD693}"/>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E63C1450-1251-4454-BE87-ACDF43AD5DCC}"/>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26036090-C9F2-4EBD-A979-30C4DFE40D64}"/>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D5931DD1-572E-42D5-B492-BBB95779ED80}"/>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2D62A350-7A06-4D20-8730-004B15EAF630}"/>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79342702-C78E-40D9-9181-40CFEE588761}"/>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7D56F658-8E58-4F06-8BF3-190056BA8C5C}"/>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8FD761E9-518A-49E8-817F-6DA77FD12757}"/>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5077EE2F-682F-4573-A565-4BABC2456289}"/>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8EAF91C9-EA9A-4F1B-83EF-571BA51278D2}"/>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8CF0830B-75FF-4C7C-932B-41B7031AD4DB}"/>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FD23631F-7484-4028-9EC1-A8475C25E5A7}"/>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B9B07907-6273-4079-8B98-CB40A9A59595}"/>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3A630F9C-E9F5-421E-8184-F8D70CBAC9DF}"/>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53E2B970-CCD4-4F8B-AB7B-9AEDEBC74ECD}"/>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5F0C48A4-097E-498F-90D6-EAB7FED3150D}"/>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0F3ABDFB-A087-4571-A3A0-91147C4F7E48}"/>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C09717BB-2AB8-4869-8991-FA9260BF84FA}"/>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44D74F7E-2EE7-4008-B23F-277BD4485715}"/>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8457A9A0-936F-4B21-955B-F798DE1CEBB4}"/>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F3FDC8AE-46D4-4CB7-B872-96756C712864}"/>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FEFF54A9-E73D-4FC1-8CEE-7F2FD36B7BE0}"/>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D92453F9-AC22-4A60-BBF3-016FA9061D08}"/>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D448E1A8-6405-45D0-93BA-170064C494C5}"/>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EC10BCD4-3B52-4458-AFA0-F0429465BDD7}"/>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8068A037-5CA7-48C6-A88C-3B021981C02D}"/>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115879F2-CDEE-46EA-80E8-27DE0949D13D}"/>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82936707-55D1-46D3-A390-16F17547ADA4}"/>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9364DD46-631F-4D7F-9830-14B654419632}"/>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B0B6B379-8BE8-4DD3-9164-CEA834452FFB}"/>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56C587B5-7335-46E6-AB33-6A35CF6501D3}"/>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7B9DB57F-1ABB-4558-AB57-62C938DF130C}"/>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2608B8FE-1293-47CD-89F6-BE5CD732639B}"/>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0F2827D9-A70E-47C8-AEE4-8179C7AD4CE1}"/>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861FC47E-D6B7-4551-91C5-07A1168E8683}"/>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F4FF00E3-3852-415F-952D-E4EA3A54ABF3}"/>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49BF09D0-7FBF-4F5A-919C-F6F4407B8CBF}"/>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022C7B85-BA53-45EA-8B74-EA54B6D9FD3D}"/>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4025D969-B28D-458D-8673-8C6ED5ACCF6B}"/>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E9542E47-06B0-4417-8B73-1A9523A102D9}"/>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61129AB0-1345-4F28-84C5-A7D0AC2A81F3}"/>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385766CF-7B6F-48CA-A717-A56A44A90A2A}"/>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3A840ABE-EC1A-47E3-AE17-4E85512A26E5}"/>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9F35019E-AE27-4DAC-BAE0-0C531ECC6EBA}"/>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A2807A7B-423D-4380-880E-15B809F52CD1}"/>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5DF9327A-CC30-4DB1-8DC0-D9477E5F2070}"/>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656CA915-167E-4077-AFA1-DCB1DB193335}"/>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BFEFC845-EB68-4BA9-A041-B686BFE91FD4}"/>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1370215B-A149-4901-A2C0-ADD74A9E54B3}"/>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7EC31A58-905A-4716-B480-3C7805E05160}"/>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06422846-D6B0-47A8-B070-8A2A7F8E4509}"/>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0A6FEAB5-CE6E-495C-B018-9859B8F5CF12}"/>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0C01D272-5933-4CB0-85CD-3DB020FAC97E}"/>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18830840-5713-458E-BE1C-90CFBB9D5386}"/>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038E4D75-908D-4EEC-82D5-D1DCF2D32267}"/>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3201DB03-D5D6-4D4C-9C0D-117DE8056558}"/>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E7FB2759-DA15-4587-B0E2-667ECCBA635D}"/>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703C1E67-23FE-4F6C-A908-41859CDBE8C4}"/>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496EC78B-88E7-499E-BA44-B46C9F76837D}"/>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61B8B5E7-40E2-4CBE-A53B-2963FE022F1C}"/>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F1066EEC-6CFE-4F7A-8EF3-95BB659A2C8F}"/>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CA317ABE-A46B-4F48-B63D-FA08BC50D7A6}"/>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ABF018C3-D3C5-4323-91E2-E51329B4561C}"/>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20F0AEE7-977D-449F-A148-225778BA4615}"/>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B3400BEF-5B40-467D-82F6-589B8578AF6D}"/>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56402DA0-6568-400B-B062-E6E1C7D2A4B2}"/>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5924A549-E32C-4560-9B84-CC95F757F21A}"/>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4F26CAE1-9781-40CD-8BBA-4F5BC40C24CF}"/>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66038CB9-3CFF-4A18-9C88-68EA9C8ECB77}"/>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24EB48A0-D6C6-4E2D-ACDE-B5AC5C0BCA0D}"/>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7512C921-293A-4C51-9226-FCD98C4E6B07}"/>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A5AF65FC-467D-4494-8308-8A762EDDE904}"/>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2E6D67A5-F455-4D00-B83A-F22500D62821}"/>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764EB473-01FC-47C7-BF03-DC2E1C796205}"/>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AB00D12E-58CF-4B76-9DEB-24129D947214}"/>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2FEB9EEC-7719-40F2-9F6A-E4CF177A223F}"/>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3E0185B3-6EA5-4D02-AA62-69912D4F248E}"/>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A359462C-A95F-4D8D-AE20-73533D05AC4D}"/>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73FB86FA-AF45-4BA6-A058-06BC7577858D}"/>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F0BB1D79-2393-4EFA-8658-61D35160EA4C}"/>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C92C14B9-EFCE-42FB-8345-43EA5A95A495}"/>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E9D4B7E1-3075-4C44-AB00-FAC5A62582C4}"/>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4BFF4472-23A6-411D-A353-F91F4C1A1116}"/>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E79AFAD7-0C65-43B6-813B-7F57081F7BD1}"/>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DCA78DBC-0BE1-40A8-BD07-1AC36CC7D365}"/>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2C29D3B7-E73E-4042-A7C9-030FC10CB92A}"/>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73EA213C-D95B-4C0E-8B65-87B674BC1A00}"/>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A144747F-02B7-4A1D-8DEC-38C179744D61}"/>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34506D85-B11A-40E8-B03C-8A55736A6E7D}"/>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DFEFD55E-4703-47DC-8F59-07ABF9572DF1}"/>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B160F980-E909-442E-B3C2-59FFDF5F9086}"/>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1476D703-1B04-489F-A295-332F216DA2D6}"/>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52963374-C108-4430-A01D-CFE73766CCC1}"/>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DA25B262-A454-4B35-B905-A777EA9AA9BE}"/>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3A73C2E3-84FC-4D77-941F-93F4F8F58E0E}"/>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A8F76925-70F8-4826-BAD1-774B09DBDCB7}"/>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13B86237-62B5-4747-95A8-ACAB1C521BDE}"/>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4E25B05F-7E2E-42B0-B525-E231D4052CC0}"/>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A8F580FD-86F3-4ED4-85FA-094D2F33D781}"/>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F8D7043C-4BE7-4B96-AF60-31D9BDAC5356}"/>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7C54050A-0102-49FD-93B4-DD527EFB096A}"/>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9956137A-FECA-4CBA-B432-3F70024F96CC}"/>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7716" y="-377751"/>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37910" y="5688322"/>
            <a:ext cx="9063553" cy="420054"/>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6249633" y="5175307"/>
            <a:ext cx="2729358" cy="579514"/>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検証方法の設定</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スライド番号プレースホルダー 6">
            <a:extLst>
              <a:ext uri="{FF2B5EF4-FFF2-40B4-BE49-F238E27FC236}">
                <a16:creationId xmlns:a16="http://schemas.microsoft.com/office/drawing/2014/main" id="{2C6C506D-B080-4882-A8EF-413FF3886751}"/>
              </a:ext>
            </a:extLst>
          </p:cNvPr>
          <p:cNvSpPr>
            <a:spLocks noGrp="1"/>
          </p:cNvSpPr>
          <p:nvPr>
            <p:ph type="sldNum" sz="quarter" idx="12"/>
          </p:nvPr>
        </p:nvSpPr>
        <p:spPr/>
        <p:txBody>
          <a:bodyPr/>
          <a:lstStyle/>
          <a:p>
            <a:fld id="{05B3BA2B-E4C6-4F0A-997C-2B51F8F1EBF2}" type="slidenum">
              <a:rPr kumimoji="1" lang="ja-JP" altLang="en-US" smtClean="0"/>
              <a:t>106</a:t>
            </a:fld>
            <a:endParaRPr kumimoji="1" lang="ja-JP" altLang="en-US"/>
          </a:p>
        </p:txBody>
      </p:sp>
    </p:spTree>
    <p:extLst>
      <p:ext uri="{BB962C8B-B14F-4D97-AF65-F5344CB8AC3E}">
        <p14:creationId xmlns:p14="http://schemas.microsoft.com/office/powerpoint/2010/main" val="10544649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1523113" y="2787440"/>
            <a:ext cx="6097773"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検証方法の設定</a:t>
            </a: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a:t>
            </a:r>
            <a:r>
              <a:rPr kumimoji="1" lang="en-US" altLang="ja-JP"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11</a:t>
            </a:r>
            <a:endPar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5D060DD0-5244-4B33-8B85-2A955B48F295}"/>
              </a:ext>
            </a:extLst>
          </p:cNvPr>
          <p:cNvSpPr>
            <a:spLocks noGrp="1"/>
          </p:cNvSpPr>
          <p:nvPr>
            <p:ph type="sldNum" sz="quarter" idx="12"/>
          </p:nvPr>
        </p:nvSpPr>
        <p:spPr/>
        <p:txBody>
          <a:bodyPr/>
          <a:lstStyle/>
          <a:p>
            <a:fld id="{05B3BA2B-E4C6-4F0A-997C-2B51F8F1EBF2}" type="slidenum">
              <a:rPr kumimoji="1" lang="ja-JP" altLang="en-US" smtClean="0"/>
              <a:t>107</a:t>
            </a:fld>
            <a:endParaRPr kumimoji="1" lang="ja-JP" altLang="en-US"/>
          </a:p>
        </p:txBody>
      </p:sp>
    </p:spTree>
    <p:extLst>
      <p:ext uri="{BB962C8B-B14F-4D97-AF65-F5344CB8AC3E}">
        <p14:creationId xmlns:p14="http://schemas.microsoft.com/office/powerpoint/2010/main" val="16455286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92055" y="247849"/>
            <a:ext cx="7559889" cy="925974"/>
          </a:xfrm>
        </p:spPr>
        <p:txBody>
          <a:bodyPr>
            <a:normAutofit/>
          </a:bodyPr>
          <a:lstStyle/>
          <a:p>
            <a:r>
              <a:rPr lang="ja-JP" altLang="en-US" sz="3200" b="1" u="sng" dirty="0">
                <a:latin typeface="+mj-ea"/>
              </a:rPr>
              <a:t>検証手順</a:t>
            </a:r>
            <a:r>
              <a:rPr kumimoji="1" lang="ja-JP" altLang="en-US" sz="3200" b="1" u="sng" dirty="0">
                <a:latin typeface="+mj-ea"/>
              </a:rPr>
              <a:t>の設定</a:t>
            </a:r>
          </a:p>
        </p:txBody>
      </p:sp>
      <p:sp>
        <p:nvSpPr>
          <p:cNvPr id="4" name="テキスト ボックス 3">
            <a:extLst>
              <a:ext uri="{FF2B5EF4-FFF2-40B4-BE49-F238E27FC236}">
                <a16:creationId xmlns:a16="http://schemas.microsoft.com/office/drawing/2014/main" id="{5C210D18-E203-4BE7-A108-C8CAA6E257C9}"/>
              </a:ext>
            </a:extLst>
          </p:cNvPr>
          <p:cNvSpPr txBox="1"/>
          <p:nvPr/>
        </p:nvSpPr>
        <p:spPr>
          <a:xfrm>
            <a:off x="687073" y="1053737"/>
            <a:ext cx="7290054" cy="2677656"/>
          </a:xfrm>
          <a:prstGeom prst="rect">
            <a:avLst/>
          </a:prstGeom>
          <a:noFill/>
          <a:ln w="57150">
            <a:solidFill>
              <a:schemeClr val="accent1"/>
            </a:solidFill>
          </a:ln>
        </p:spPr>
        <p:txBody>
          <a:bodyPr wrap="square" rtlCol="0">
            <a:spAutoFit/>
          </a:bodyPr>
          <a:lstStyle/>
          <a:p>
            <a:r>
              <a:rPr kumimoji="1" lang="ja-JP" altLang="en-US" sz="2400" b="1" dirty="0">
                <a:latin typeface="+mn-ea"/>
              </a:rPr>
              <a:t>検証（</a:t>
            </a:r>
            <a:r>
              <a:rPr kumimoji="1" lang="en-US" altLang="ja-JP" sz="2400" b="1" dirty="0">
                <a:latin typeface="+mn-ea"/>
              </a:rPr>
              <a:t>verification</a:t>
            </a:r>
            <a:r>
              <a:rPr kumimoji="1" lang="ja-JP" altLang="en-US" sz="2400" b="1" dirty="0">
                <a:latin typeface="+mn-ea"/>
              </a:rPr>
              <a:t>）とは</a:t>
            </a:r>
            <a:endParaRPr kumimoji="1" lang="en-US" altLang="ja-JP" sz="2400" b="1" dirty="0">
              <a:latin typeface="+mn-ea"/>
            </a:endParaRPr>
          </a:p>
          <a:p>
            <a:endParaRPr kumimoji="1" lang="en-US" altLang="ja-JP" sz="2400" b="1" dirty="0">
              <a:latin typeface="+mn-ea"/>
            </a:endParaRPr>
          </a:p>
          <a:p>
            <a:r>
              <a:rPr kumimoji="1" lang="en-US" altLang="ja-JP" sz="2400" dirty="0">
                <a:latin typeface="+mn-ea"/>
              </a:rPr>
              <a:t>HACCP</a:t>
            </a:r>
            <a:r>
              <a:rPr kumimoji="1" lang="ja-JP" altLang="en-US" sz="2400" dirty="0">
                <a:latin typeface="+mn-ea"/>
              </a:rPr>
              <a:t>プランが妥当なものであることを確認するとともに、</a:t>
            </a:r>
            <a:endParaRPr kumimoji="1" lang="en-US" altLang="ja-JP" sz="2400" dirty="0">
              <a:latin typeface="+mn-ea"/>
            </a:endParaRPr>
          </a:p>
          <a:p>
            <a:r>
              <a:rPr kumimoji="1" lang="ja-JP" altLang="en-US" sz="2400" dirty="0">
                <a:latin typeface="+mn-ea"/>
              </a:rPr>
              <a:t>システムが計画に決められた通りに運営されていることを　　確認する、（モニタリング以外の）活動で　「振り返りの」作業</a:t>
            </a:r>
            <a:endParaRPr kumimoji="1" lang="en-US" altLang="ja-JP" sz="2400" dirty="0">
              <a:latin typeface="+mn-ea"/>
            </a:endParaRPr>
          </a:p>
        </p:txBody>
      </p:sp>
      <p:sp>
        <p:nvSpPr>
          <p:cNvPr id="5" name="テキスト ボックス 4">
            <a:extLst>
              <a:ext uri="{FF2B5EF4-FFF2-40B4-BE49-F238E27FC236}">
                <a16:creationId xmlns:a16="http://schemas.microsoft.com/office/drawing/2014/main" id="{43DFF790-DE74-47D3-84CA-463D7E0FE826}"/>
              </a:ext>
            </a:extLst>
          </p:cNvPr>
          <p:cNvSpPr txBox="1"/>
          <p:nvPr/>
        </p:nvSpPr>
        <p:spPr>
          <a:xfrm>
            <a:off x="687073" y="3754119"/>
            <a:ext cx="7290054" cy="3046988"/>
          </a:xfrm>
          <a:prstGeom prst="rect">
            <a:avLst/>
          </a:prstGeom>
          <a:noFill/>
          <a:ln w="57150">
            <a:solidFill>
              <a:schemeClr val="accent1"/>
            </a:solidFill>
          </a:ln>
        </p:spPr>
        <p:txBody>
          <a:bodyPr wrap="square" rtlCol="0">
            <a:spAutoFit/>
          </a:bodyPr>
          <a:lstStyle/>
          <a:p>
            <a:r>
              <a:rPr kumimoji="1" lang="ja-JP" altLang="en-US" sz="2400" b="1" dirty="0">
                <a:latin typeface="+mn-ea"/>
              </a:rPr>
              <a:t>なぜ検証を行う必要があるのか</a:t>
            </a:r>
            <a:endParaRPr kumimoji="1" lang="en-US" altLang="ja-JP" sz="2400" b="1" dirty="0">
              <a:latin typeface="+mn-ea"/>
            </a:endParaRPr>
          </a:p>
          <a:p>
            <a:endParaRPr kumimoji="1" lang="en-US" altLang="ja-JP" sz="2400" b="1" dirty="0">
              <a:latin typeface="+mn-ea"/>
            </a:endParaRPr>
          </a:p>
          <a:p>
            <a:pPr marL="342900" indent="-342900">
              <a:buFont typeface="Wingdings" panose="05000000000000000000" pitchFamily="2" charset="2"/>
              <a:buChar char="l"/>
            </a:pPr>
            <a:r>
              <a:rPr kumimoji="1" lang="en-US" altLang="ja-JP" sz="2400" dirty="0">
                <a:latin typeface="+mn-ea"/>
              </a:rPr>
              <a:t>HACCP</a:t>
            </a:r>
            <a:r>
              <a:rPr kumimoji="1" lang="ja-JP" altLang="en-US" sz="2400" dirty="0">
                <a:latin typeface="+mn-ea"/>
              </a:rPr>
              <a:t>プランの有効性を評価し、システムが適切に機能しているかを確認するため</a:t>
            </a:r>
            <a:endParaRPr kumimoji="1" lang="en-US" altLang="ja-JP" sz="2400" dirty="0">
              <a:latin typeface="+mn-ea"/>
            </a:endParaRPr>
          </a:p>
          <a:p>
            <a:pPr marL="342900" indent="-342900">
              <a:buFont typeface="Wingdings" panose="05000000000000000000" pitchFamily="2" charset="2"/>
              <a:buChar char="l"/>
            </a:pPr>
            <a:endParaRPr kumimoji="1" lang="en-US" altLang="ja-JP" sz="2400" dirty="0">
              <a:latin typeface="+mn-ea"/>
            </a:endParaRPr>
          </a:p>
          <a:p>
            <a:pPr marL="342900" indent="-342900">
              <a:buFont typeface="Wingdings" panose="05000000000000000000" pitchFamily="2" charset="2"/>
              <a:buChar char="l"/>
            </a:pPr>
            <a:r>
              <a:rPr kumimoji="1" lang="ja-JP" altLang="en-US" sz="2400" dirty="0">
                <a:latin typeface="+mn-ea"/>
              </a:rPr>
              <a:t>定期的な検証の結果から、自らの</a:t>
            </a:r>
            <a:r>
              <a:rPr kumimoji="1" lang="en-US" altLang="ja-JP" sz="2400" dirty="0">
                <a:latin typeface="+mn-ea"/>
              </a:rPr>
              <a:t>HACCP</a:t>
            </a:r>
            <a:r>
              <a:rPr kumimoji="1" lang="ja-JP" altLang="en-US" sz="2400" dirty="0">
                <a:latin typeface="+mn-ea"/>
              </a:rPr>
              <a:t>システムの弱点を認識し、修正して、より優れたものにするため</a:t>
            </a:r>
            <a:endParaRPr kumimoji="1" lang="en-US" altLang="ja-JP" sz="2400" dirty="0">
              <a:latin typeface="+mn-ea"/>
            </a:endParaRPr>
          </a:p>
        </p:txBody>
      </p:sp>
      <p:sp>
        <p:nvSpPr>
          <p:cNvPr id="3" name="スライド番号プレースホルダー 2">
            <a:extLst>
              <a:ext uri="{FF2B5EF4-FFF2-40B4-BE49-F238E27FC236}">
                <a16:creationId xmlns:a16="http://schemas.microsoft.com/office/drawing/2014/main" id="{811CBD75-4DCE-443F-9B5B-E00EC7078E1A}"/>
              </a:ext>
            </a:extLst>
          </p:cNvPr>
          <p:cNvSpPr>
            <a:spLocks noGrp="1"/>
          </p:cNvSpPr>
          <p:nvPr>
            <p:ph type="sldNum" sz="quarter" idx="12"/>
          </p:nvPr>
        </p:nvSpPr>
        <p:spPr/>
        <p:txBody>
          <a:bodyPr/>
          <a:lstStyle/>
          <a:p>
            <a:fld id="{05B3BA2B-E4C6-4F0A-997C-2B51F8F1EBF2}" type="slidenum">
              <a:rPr kumimoji="1" lang="ja-JP" altLang="en-US" smtClean="0"/>
              <a:t>108</a:t>
            </a:fld>
            <a:endParaRPr kumimoji="1" lang="ja-JP" altLang="en-US"/>
          </a:p>
        </p:txBody>
      </p:sp>
    </p:spTree>
    <p:extLst>
      <p:ext uri="{BB962C8B-B14F-4D97-AF65-F5344CB8AC3E}">
        <p14:creationId xmlns:p14="http://schemas.microsoft.com/office/powerpoint/2010/main" val="40545073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63FBCF-93EA-4BFC-924A-92910AAFD461}"/>
              </a:ext>
            </a:extLst>
          </p:cNvPr>
          <p:cNvSpPr txBox="1"/>
          <p:nvPr/>
        </p:nvSpPr>
        <p:spPr>
          <a:xfrm>
            <a:off x="715086" y="0"/>
            <a:ext cx="8296393" cy="6740307"/>
          </a:xfrm>
          <a:prstGeom prst="rect">
            <a:avLst/>
          </a:prstGeom>
          <a:noFill/>
          <a:ln w="57150">
            <a:solidFill>
              <a:schemeClr val="accent1"/>
            </a:solidFill>
          </a:ln>
        </p:spPr>
        <p:txBody>
          <a:bodyPr wrap="square" rtlCol="0">
            <a:spAutoFit/>
          </a:bodyPr>
          <a:lstStyle/>
          <a:p>
            <a:endParaRPr kumimoji="1" lang="en-US" altLang="ja-JP" sz="2400" b="1" dirty="0">
              <a:latin typeface="+mn-ea"/>
            </a:endParaRPr>
          </a:p>
          <a:p>
            <a:pPr marL="342900" indent="-342900">
              <a:buFont typeface="Wingdings" panose="05000000000000000000" pitchFamily="2" charset="2"/>
              <a:buChar char="l"/>
            </a:pPr>
            <a:r>
              <a:rPr kumimoji="1" lang="ja-JP" altLang="en-US" sz="2400" dirty="0">
                <a:latin typeface="+mn-ea"/>
              </a:rPr>
              <a:t>妥当性確認：バリデーション</a:t>
            </a:r>
            <a:r>
              <a:rPr kumimoji="1" lang="en-US" altLang="ja-JP" sz="2400" dirty="0">
                <a:latin typeface="+mn-ea"/>
              </a:rPr>
              <a:t>(validation)</a:t>
            </a:r>
          </a:p>
          <a:p>
            <a:r>
              <a:rPr kumimoji="1" lang="en-US" altLang="ja-JP" sz="2400" dirty="0">
                <a:latin typeface="+mn-ea"/>
              </a:rPr>
              <a:t>      HACCP</a:t>
            </a:r>
            <a:r>
              <a:rPr kumimoji="1" lang="ja-JP" altLang="en-US" sz="2400" dirty="0">
                <a:latin typeface="+mn-ea"/>
              </a:rPr>
              <a:t>プランに記載されている各管理手段に関する科　　</a:t>
            </a:r>
            <a:endParaRPr kumimoji="1" lang="en-US" altLang="ja-JP" sz="2400" dirty="0">
              <a:latin typeface="+mn-ea"/>
            </a:endParaRPr>
          </a:p>
          <a:p>
            <a:r>
              <a:rPr kumimoji="1" lang="ja-JP" altLang="en-US" sz="2400" dirty="0">
                <a:latin typeface="+mn-ea"/>
              </a:rPr>
              <a:t>　　学的、技術的情報を収集、管理手段の有効性を評価・</a:t>
            </a:r>
            <a:endParaRPr kumimoji="1" lang="en-US" altLang="ja-JP" sz="2400" dirty="0">
              <a:latin typeface="+mn-ea"/>
            </a:endParaRPr>
          </a:p>
          <a:p>
            <a:r>
              <a:rPr kumimoji="1" lang="ja-JP" altLang="en-US" sz="2400" dirty="0">
                <a:latin typeface="+mn-ea"/>
              </a:rPr>
              <a:t>　　解析し、必要に応じてプランの修正をおこなう「先読</a:t>
            </a:r>
            <a:endParaRPr kumimoji="1" lang="en-US" altLang="ja-JP" sz="2400" dirty="0">
              <a:latin typeface="+mn-ea"/>
            </a:endParaRPr>
          </a:p>
          <a:p>
            <a:r>
              <a:rPr kumimoji="1" lang="ja-JP" altLang="en-US" sz="2400" dirty="0">
                <a:latin typeface="+mn-ea"/>
              </a:rPr>
              <a:t>　　み」の作業</a:t>
            </a:r>
            <a:endParaRPr kumimoji="1" lang="en-US" altLang="ja-JP" sz="2400" dirty="0">
              <a:latin typeface="+mn-ea"/>
            </a:endParaRPr>
          </a:p>
          <a:p>
            <a:endParaRPr kumimoji="1" lang="en-US" altLang="ja-JP" sz="2400" dirty="0">
              <a:latin typeface="+mn-ea"/>
            </a:endParaRPr>
          </a:p>
          <a:p>
            <a:pPr marL="342900" indent="-342900">
              <a:buFont typeface="Wingdings" panose="05000000000000000000" pitchFamily="2" charset="2"/>
              <a:buChar char="l"/>
            </a:pPr>
            <a:r>
              <a:rPr kumimoji="1" lang="en-US" altLang="ja-JP" sz="2400" dirty="0">
                <a:latin typeface="+mn-ea"/>
              </a:rPr>
              <a:t>CCP</a:t>
            </a:r>
            <a:r>
              <a:rPr kumimoji="1" lang="ja-JP" altLang="en-US" sz="2400" dirty="0">
                <a:latin typeface="+mn-ea"/>
              </a:rPr>
              <a:t>に対する検証（</a:t>
            </a:r>
            <a:r>
              <a:rPr kumimoji="1" lang="en-US" altLang="ja-JP" sz="2400" dirty="0">
                <a:latin typeface="+mn-ea"/>
              </a:rPr>
              <a:t>verification</a:t>
            </a:r>
            <a:r>
              <a:rPr kumimoji="1" lang="ja-JP" altLang="en-US" sz="2400" dirty="0">
                <a:latin typeface="+mn-ea"/>
              </a:rPr>
              <a:t>）</a:t>
            </a:r>
            <a:endParaRPr kumimoji="1" lang="en-US" altLang="ja-JP" sz="2400" dirty="0">
              <a:latin typeface="+mn-ea"/>
            </a:endParaRPr>
          </a:p>
          <a:p>
            <a:r>
              <a:rPr kumimoji="1" lang="ja-JP" altLang="en-US" sz="2400" dirty="0">
                <a:latin typeface="+mn-ea"/>
              </a:rPr>
              <a:t>　　モニタリング計器の校正と校正記録のレビュー</a:t>
            </a:r>
            <a:endParaRPr kumimoji="1" lang="en-US" altLang="ja-JP" sz="2400" dirty="0">
              <a:latin typeface="+mn-ea"/>
            </a:endParaRPr>
          </a:p>
          <a:p>
            <a:r>
              <a:rPr kumimoji="1" lang="ja-JP" altLang="en-US" sz="2400" dirty="0">
                <a:latin typeface="+mn-ea"/>
              </a:rPr>
              <a:t>　　工程でのサンプリング試験</a:t>
            </a:r>
            <a:endParaRPr kumimoji="1" lang="en-US" altLang="ja-JP" sz="2400" dirty="0">
              <a:latin typeface="+mn-ea"/>
            </a:endParaRPr>
          </a:p>
          <a:p>
            <a:r>
              <a:rPr kumimoji="1" lang="ja-JP" altLang="en-US" sz="2400" dirty="0">
                <a:latin typeface="+mn-ea"/>
              </a:rPr>
              <a:t>　　モニタリングにかかわる管理記録のレビュー</a:t>
            </a:r>
            <a:endParaRPr kumimoji="1" lang="en-US" altLang="ja-JP" sz="2400" dirty="0">
              <a:latin typeface="+mn-ea"/>
            </a:endParaRPr>
          </a:p>
          <a:p>
            <a:r>
              <a:rPr kumimoji="1" lang="ja-JP" altLang="en-US" sz="2400" dirty="0">
                <a:latin typeface="+mn-ea"/>
              </a:rPr>
              <a:t>　　消費者クレームのレビュー</a:t>
            </a:r>
            <a:endParaRPr kumimoji="1" lang="en-US" altLang="ja-JP" sz="2400" dirty="0">
              <a:latin typeface="+mn-ea"/>
            </a:endParaRPr>
          </a:p>
          <a:p>
            <a:endParaRPr kumimoji="1" lang="en-US" altLang="ja-JP" sz="2400" dirty="0">
              <a:latin typeface="+mn-ea"/>
            </a:endParaRPr>
          </a:p>
          <a:p>
            <a:pPr marL="342900" indent="-342900">
              <a:buFont typeface="Wingdings" panose="05000000000000000000" pitchFamily="2" charset="2"/>
              <a:buChar char="l"/>
            </a:pPr>
            <a:r>
              <a:rPr kumimoji="1" lang="en-US" altLang="ja-JP" sz="2400" dirty="0">
                <a:latin typeface="+mn-ea"/>
              </a:rPr>
              <a:t>HACCP</a:t>
            </a:r>
            <a:r>
              <a:rPr kumimoji="1" lang="ja-JP" altLang="en-US" sz="2400" dirty="0">
                <a:latin typeface="+mn-ea"/>
              </a:rPr>
              <a:t>システムに対する検証</a:t>
            </a:r>
            <a:r>
              <a:rPr kumimoji="1" lang="en-US" altLang="ja-JP" sz="2400" dirty="0">
                <a:latin typeface="+mn-ea"/>
              </a:rPr>
              <a:t>(verification)</a:t>
            </a:r>
          </a:p>
          <a:p>
            <a:r>
              <a:rPr kumimoji="1" lang="ja-JP" altLang="en-US" sz="2400" dirty="0">
                <a:latin typeface="+mn-ea"/>
              </a:rPr>
              <a:t>　　</a:t>
            </a:r>
            <a:r>
              <a:rPr kumimoji="1" lang="en-US" altLang="ja-JP" sz="2400" dirty="0">
                <a:latin typeface="+mn-ea"/>
              </a:rPr>
              <a:t>HACCP</a:t>
            </a:r>
            <a:r>
              <a:rPr kumimoji="1" lang="ja-JP" altLang="en-US" sz="2400" dirty="0">
                <a:latin typeface="+mn-ea"/>
              </a:rPr>
              <a:t>プランの有効性の評価、管理記録のレビュー</a:t>
            </a:r>
            <a:endParaRPr kumimoji="1" lang="en-US" altLang="ja-JP" sz="2400" dirty="0">
              <a:latin typeface="+mn-ea"/>
            </a:endParaRPr>
          </a:p>
          <a:p>
            <a:endParaRPr kumimoji="1" lang="en-US" altLang="ja-JP" sz="2400" dirty="0">
              <a:latin typeface="+mn-ea"/>
            </a:endParaRPr>
          </a:p>
          <a:p>
            <a:pPr marL="342900" indent="-342900">
              <a:buFont typeface="Wingdings" panose="05000000000000000000" pitchFamily="2" charset="2"/>
              <a:buChar char="l"/>
            </a:pPr>
            <a:r>
              <a:rPr kumimoji="1" lang="ja-JP" altLang="en-US" sz="2400" dirty="0">
                <a:latin typeface="+mn-ea"/>
              </a:rPr>
              <a:t>第三者検証</a:t>
            </a:r>
            <a:r>
              <a:rPr kumimoji="1" lang="en-US" altLang="ja-JP" sz="2400" dirty="0">
                <a:latin typeface="+mn-ea"/>
              </a:rPr>
              <a:t>(verification</a:t>
            </a:r>
            <a:r>
              <a:rPr kumimoji="1" lang="ja-JP" altLang="en-US" sz="2400" dirty="0">
                <a:latin typeface="+mn-ea"/>
              </a:rPr>
              <a:t>、是正処置をいれると　</a:t>
            </a:r>
            <a:endParaRPr kumimoji="1" lang="en-US" altLang="ja-JP" sz="2400" dirty="0">
              <a:latin typeface="+mn-ea"/>
            </a:endParaRPr>
          </a:p>
          <a:p>
            <a:r>
              <a:rPr kumimoji="1" lang="ja-JP" altLang="en-US" sz="2400" dirty="0">
                <a:latin typeface="+mn-ea"/>
              </a:rPr>
              <a:t>　　</a:t>
            </a:r>
            <a:r>
              <a:rPr kumimoji="1" lang="en-US" altLang="ja-JP" sz="2400" dirty="0">
                <a:latin typeface="+mn-ea"/>
              </a:rPr>
              <a:t>validation </a:t>
            </a:r>
            <a:r>
              <a:rPr kumimoji="1" lang="ja-JP" altLang="en-US" sz="2400" dirty="0">
                <a:latin typeface="+mn-ea"/>
              </a:rPr>
              <a:t>であることも）</a:t>
            </a:r>
            <a:endParaRPr kumimoji="1" lang="en-US" altLang="ja-JP" sz="2400" dirty="0">
              <a:latin typeface="+mn-ea"/>
            </a:endParaRPr>
          </a:p>
        </p:txBody>
      </p:sp>
      <p:sp>
        <p:nvSpPr>
          <p:cNvPr id="2" name="スライド番号プレースホルダー 1">
            <a:extLst>
              <a:ext uri="{FF2B5EF4-FFF2-40B4-BE49-F238E27FC236}">
                <a16:creationId xmlns:a16="http://schemas.microsoft.com/office/drawing/2014/main" id="{A921D6FC-458C-4D37-A61E-620F2C163F34}"/>
              </a:ext>
            </a:extLst>
          </p:cNvPr>
          <p:cNvSpPr>
            <a:spLocks noGrp="1"/>
          </p:cNvSpPr>
          <p:nvPr>
            <p:ph type="sldNum" sz="quarter" idx="12"/>
          </p:nvPr>
        </p:nvSpPr>
        <p:spPr/>
        <p:txBody>
          <a:bodyPr/>
          <a:lstStyle/>
          <a:p>
            <a:fld id="{05B3BA2B-E4C6-4F0A-997C-2B51F8F1EBF2}" type="slidenum">
              <a:rPr kumimoji="1" lang="ja-JP" altLang="en-US" smtClean="0"/>
              <a:t>109</a:t>
            </a:fld>
            <a:endParaRPr kumimoji="1" lang="ja-JP" altLang="en-US"/>
          </a:p>
        </p:txBody>
      </p:sp>
    </p:spTree>
    <p:extLst>
      <p:ext uri="{BB962C8B-B14F-4D97-AF65-F5344CB8AC3E}">
        <p14:creationId xmlns:p14="http://schemas.microsoft.com/office/powerpoint/2010/main" val="261891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insi 3 Digital Art by Robert Perry">
            <a:extLst>
              <a:ext uri="{FF2B5EF4-FFF2-40B4-BE49-F238E27FC236}">
                <a16:creationId xmlns:a16="http://schemas.microsoft.com/office/drawing/2014/main" id="{364225E2-E67B-49BD-9DCA-65535FE22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 y="1108710"/>
            <a:ext cx="9212580" cy="460629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EC0B2396-9110-49D4-8052-E9FD05E86223}"/>
              </a:ext>
            </a:extLst>
          </p:cNvPr>
          <p:cNvSpPr>
            <a:spLocks noGrp="1"/>
          </p:cNvSpPr>
          <p:nvPr>
            <p:ph type="sldNum" sz="quarter" idx="12"/>
          </p:nvPr>
        </p:nvSpPr>
        <p:spPr/>
        <p:txBody>
          <a:bodyPr/>
          <a:lstStyle/>
          <a:p>
            <a:fld id="{05B3BA2B-E4C6-4F0A-997C-2B51F8F1EBF2}" type="slidenum">
              <a:rPr kumimoji="1" lang="ja-JP" altLang="en-US" smtClean="0"/>
              <a:t>11</a:t>
            </a:fld>
            <a:endParaRPr kumimoji="1" lang="ja-JP" altLang="en-US"/>
          </a:p>
        </p:txBody>
      </p:sp>
    </p:spTree>
    <p:extLst>
      <p:ext uri="{BB962C8B-B14F-4D97-AF65-F5344CB8AC3E}">
        <p14:creationId xmlns:p14="http://schemas.microsoft.com/office/powerpoint/2010/main" val="34467570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2881F87E-668E-45A9-8A3C-AF61627D418D}"/>
              </a:ext>
            </a:extLst>
          </p:cNvPr>
          <p:cNvPicPr>
            <a:picLocks noChangeAspect="1"/>
          </p:cNvPicPr>
          <p:nvPr/>
        </p:nvPicPr>
        <p:blipFill>
          <a:blip r:embed="rId2"/>
          <a:stretch>
            <a:fillRect/>
          </a:stretch>
        </p:blipFill>
        <p:spPr>
          <a:xfrm>
            <a:off x="52037" y="1023815"/>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17777" y="4850826"/>
            <a:ext cx="9063553" cy="1418774"/>
          </a:xfrm>
          <a:prstGeom prst="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D368D638-4E89-4DE4-A91A-707578F36DE9}"/>
              </a:ext>
            </a:extLst>
          </p:cNvPr>
          <p:cNvSpPr txBox="1"/>
          <p:nvPr/>
        </p:nvSpPr>
        <p:spPr>
          <a:xfrm>
            <a:off x="4752757" y="3771157"/>
            <a:ext cx="3924535" cy="923330"/>
          </a:xfrm>
          <a:prstGeom prst="rect">
            <a:avLst/>
          </a:prstGeom>
          <a:solidFill>
            <a:srgbClr val="FFFFCC"/>
          </a:solidFill>
          <a:ln w="28575">
            <a:solidFill>
              <a:srgbClr val="FF0000"/>
            </a:solidFill>
          </a:ln>
        </p:spPr>
        <p:txBody>
          <a:bodyPr wrap="square" rtlCol="0">
            <a:spAutoFit/>
          </a:bodyPr>
          <a:lstStyle/>
          <a:p>
            <a:r>
              <a:rPr kumimoji="1" lang="ja-JP" altLang="en-US" dirty="0"/>
              <a:t>決められたことが行われているか</a:t>
            </a:r>
            <a:endParaRPr kumimoji="1" lang="en-US" altLang="ja-JP" dirty="0"/>
          </a:p>
          <a:p>
            <a:r>
              <a:rPr kumimoji="1" lang="ja-JP" altLang="en-US" dirty="0"/>
              <a:t>決められてことは正しいか</a:t>
            </a:r>
            <a:endParaRPr kumimoji="1" lang="en-US" altLang="ja-JP" dirty="0"/>
          </a:p>
          <a:p>
            <a:r>
              <a:rPr kumimoji="1" lang="ja-JP" altLang="en-US" dirty="0"/>
              <a:t>運用の確認・加熱管理の妥当性確認</a:t>
            </a:r>
          </a:p>
        </p:txBody>
      </p:sp>
      <p:cxnSp>
        <p:nvCxnSpPr>
          <p:cNvPr id="9" name="直線コネクタ 8">
            <a:extLst>
              <a:ext uri="{FF2B5EF4-FFF2-40B4-BE49-F238E27FC236}">
                <a16:creationId xmlns:a16="http://schemas.microsoft.com/office/drawing/2014/main" id="{DC16E4CA-E75B-4866-A6EF-C29D8498FCA0}"/>
              </a:ext>
            </a:extLst>
          </p:cNvPr>
          <p:cNvCxnSpPr>
            <a:cxnSpLocks/>
          </p:cNvCxnSpPr>
          <p:nvPr/>
        </p:nvCxnSpPr>
        <p:spPr>
          <a:xfrm>
            <a:off x="5241850" y="4694487"/>
            <a:ext cx="0" cy="3501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EC42E-F3A0-43C4-B7E2-A9A6EA998569}"/>
              </a:ext>
            </a:extLst>
          </p:cNvPr>
          <p:cNvSpPr txBox="1"/>
          <p:nvPr/>
        </p:nvSpPr>
        <p:spPr>
          <a:xfrm>
            <a:off x="4895086" y="666612"/>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
        <p:nvSpPr>
          <p:cNvPr id="2" name="スライド番号プレースホルダー 1">
            <a:extLst>
              <a:ext uri="{FF2B5EF4-FFF2-40B4-BE49-F238E27FC236}">
                <a16:creationId xmlns:a16="http://schemas.microsoft.com/office/drawing/2014/main" id="{8DD99279-4C5D-4A58-9566-DAFB306EFD15}"/>
              </a:ext>
            </a:extLst>
          </p:cNvPr>
          <p:cNvSpPr>
            <a:spLocks noGrp="1"/>
          </p:cNvSpPr>
          <p:nvPr>
            <p:ph type="sldNum" sz="quarter" idx="12"/>
          </p:nvPr>
        </p:nvSpPr>
        <p:spPr/>
        <p:txBody>
          <a:bodyPr/>
          <a:lstStyle/>
          <a:p>
            <a:fld id="{05B3BA2B-E4C6-4F0A-997C-2B51F8F1EBF2}" type="slidenum">
              <a:rPr kumimoji="1" lang="ja-JP" altLang="en-US" smtClean="0"/>
              <a:t>110</a:t>
            </a:fld>
            <a:endParaRPr kumimoji="1" lang="ja-JP" altLang="en-US"/>
          </a:p>
        </p:txBody>
      </p:sp>
    </p:spTree>
    <p:extLst>
      <p:ext uri="{BB962C8B-B14F-4D97-AF65-F5344CB8AC3E}">
        <p14:creationId xmlns:p14="http://schemas.microsoft.com/office/powerpoint/2010/main" val="39145924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CA477C97-4D32-44DF-ABE4-731807DC9A5F}"/>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284CBDB1-D722-48E6-A842-F38CD03DCEEB}"/>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B623E272-5898-4F8E-ABF1-E7B84C99B4C5}"/>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23D37937-9FC0-484C-AFA1-A6F2A43F7595}"/>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a:extLst>
                <a:ext uri="{FF2B5EF4-FFF2-40B4-BE49-F238E27FC236}">
                  <a16:creationId xmlns:a16="http://schemas.microsoft.com/office/drawing/2014/main" id="{8E72FF1D-B8EF-412F-B134-E044BB6DE373}"/>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3683A6AF-E11C-4E9A-86C1-7717161DFE6A}"/>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33F60753-B3E4-465F-A6C6-3D00C7F35AB7}"/>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FEE55D8B-DF34-4DDB-97E8-537B7BA8FF9C}"/>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44BE5A8D-D71A-407D-9CDC-9C67D02F03B4}"/>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39BF0FED-C4D6-45B0-85F2-11ADB4872DED}"/>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9F2C4944-7A1D-4EA3-B3FA-2CD2858E2BAB}"/>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B64F3DBE-5429-4185-B7CF-4B04804B3D25}"/>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412A6364-B430-47CD-B4A5-671DA5278063}"/>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DFC40780-0B80-43B6-9A3C-5BDCBE2AE471}"/>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D14B2805-C3FB-4EDE-9BD5-836D91724EC7}"/>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90A54B84-1F58-4E92-A5C0-6CDE544B897B}"/>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6A76C694-BED3-4344-BFF1-472DB69736B7}"/>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36CB00DA-2544-48FC-B64A-33741AA07B87}"/>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3D72E248-E466-4141-B386-20CD7BCF7566}"/>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CCDB87A4-6D99-49A9-87FD-9776E3F6AC20}"/>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C185CAF7-8F60-43E6-AFED-5A7CE603D428}"/>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8A1A36A0-E81D-481C-BDEA-ECDEE95D2441}"/>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20A98E78-374C-4122-86E2-9652DB6853F1}"/>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667EBF05-1D43-4F7B-88D2-FAB8082FE9AD}"/>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0655FA9B-8E76-4040-9592-9817F2BA9240}"/>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50FD6C7-AB47-4479-9494-B7B75B2A982A}"/>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45946BE6-1128-4D86-AE5C-D21A637D60BD}"/>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4BB679AC-1B36-4452-B04C-4A2F56FB5AC6}"/>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4433F6EB-6458-42E5-A793-029F5003616C}"/>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F3FF4CD1-23D8-4C25-A55F-373EB876845A}"/>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6BEE1721-68AC-4DED-B7CA-364F67671193}"/>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497375A3-B2F1-46C3-8505-034CC4281249}"/>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21E171CA-33D5-48DC-A3FB-061221B04ED8}"/>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927784F1-A697-4D03-BB57-A9AE951FCB82}"/>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DD9CD4A6-0390-46FE-89D4-47337E994CDF}"/>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18FDC75D-BE79-4FE9-9BD4-5A242B691886}"/>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802492F7-E378-45A1-9C62-BB8EDFC7DFE4}"/>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1BA8CD87-81F2-4F3C-8EB2-783CE7413BF9}"/>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A470D574-4443-4CAB-938C-D8B8FFC9E801}"/>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CE3FF584-6641-4670-8C16-4DFCF0CF2055}"/>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827C6CF3-72AA-4DB2-AC86-49162A18C5D0}"/>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E466512F-FF0F-4C1C-BADB-52E3AADB9277}"/>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DFA80B87-B38C-4ABC-8EDA-131F7D62F202}"/>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6C1BBCB6-18C5-4E8A-A95B-E6E5475A11B0}"/>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3E2D0D8D-3FD1-4E68-9A28-1B50A0205DB5}"/>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762CE753-F715-4926-9676-C62CF4F86477}"/>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2ACB890A-0332-4924-8F9D-5DA2C17AA9EE}"/>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5838B55D-DF9C-49F7-9E62-73AF10CBCAAD}"/>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79E48041-20A5-478B-85DF-57659586308D}"/>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41BDDF68-EB56-4A39-87BD-DB555AB45D01}"/>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D7831CB7-54D6-40E1-90E2-634D189721A4}"/>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0B4C52B4-1B6F-4F71-82FA-02A6A4DD5088}"/>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C483AF53-0E41-4D51-971C-073065F5B6E7}"/>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D4075E5C-2A36-430D-92B7-55C5D0347D33}"/>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2082E94E-30C7-4EE1-924A-DF8B46C4CF07}"/>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FA83F15C-8C8D-44D6-93D2-7F654039F19D}"/>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E977D65B-09FD-4082-A03B-543A39534EC7}"/>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6F0C4AE8-16E9-41D4-A15A-F30CD183614E}"/>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DB573030-5A78-4464-BB74-D81E672A1E8B}"/>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ABDE1E03-DDFE-4E17-AB2D-98635CA92941}"/>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462281B6-8EAF-4EA0-9986-5743C3BDAE87}"/>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51C20604-E863-4716-A1BC-513A4BC665CC}"/>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985C9F6B-A96F-4A2A-8511-7F4EB3C3C991}"/>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DE0703E7-D509-42C8-BF09-AE6FA8DE57F7}"/>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2629EDF0-6623-4A2E-855E-3ADAA972C26F}"/>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7D951F30-ED12-46FC-8FE2-05C2B8D44FB8}"/>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E4CE7D29-A9AA-411A-B2AE-88291A328938}"/>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79F3D313-A4D1-44C4-B0DB-D6831D7B5F77}"/>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8C611ABA-9C0C-45D4-92DA-5C6561B1387A}"/>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5D5685D6-D35F-4F28-A636-6B80016E8957}"/>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875C3C44-31C5-4726-BC1F-A794E2F0DCC5}"/>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3420380F-C051-4075-82EE-FE5C40468289}"/>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08DD90E7-D4B0-45EC-BF04-B798572C2DC8}"/>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F7CBF9E6-448B-445E-BA8A-BD1A4175ACE5}"/>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D8D6AFB4-E5F2-4929-8DC8-F8D35D983819}"/>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6CF63E44-B2F9-4651-B30C-8B946CCA3414}"/>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F1F5986D-FDC8-4B84-BB8F-818F065114F5}"/>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2F2181B8-7D55-4E5F-923D-91C6D99547E6}"/>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0258B492-6773-43BF-A3A7-02A7919CA942}"/>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B630ED6E-B3FD-4257-8495-B12755765736}"/>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F852FA41-EF3E-4744-AE1D-AA3F2A1E3310}"/>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D378092A-D050-4BA0-A643-DA0B2829FB9A}"/>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98421CF8-F547-4058-A138-BE93BDC0E21A}"/>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46F418C9-9F1A-45B2-8389-935DF3CC508E}"/>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37FE75BE-5C52-4395-98FB-2B928FAE24B3}"/>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AF7CE11A-5BB3-4D21-B7CF-252B1D571AEC}"/>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E311479E-A350-4D1A-81D0-E3472BE764A6}"/>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5819DF90-DD09-4951-A784-3E07850D38F1}"/>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B3E88E23-26C9-47E9-BAF1-C21E7E548141}"/>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E144A1CC-B4CA-4135-9638-0F6369F05604}"/>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BEC331AC-4128-46ED-BC40-78AB46339947}"/>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948DBBEB-B986-4186-8474-3761E6CC514C}"/>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CC625785-59BC-46D1-93A1-1DEC7F4E46A1}"/>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DA9C7962-D6A0-4579-81E0-16D0DF897B1C}"/>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FD62C8FE-C68B-43C7-AA4B-8510B7837DD1}"/>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79A5160D-ABC9-48F7-87E4-CC666A90B63A}"/>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7ECECDE4-9332-433E-B60F-4A6EA71E702D}"/>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F7319562-0345-493C-9234-D6883B941596}"/>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520A0C64-822B-49FF-BB25-E57F6A828DC6}"/>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0A1F15F3-F103-4DCE-91D3-3BCEF0323F76}"/>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060C021B-8B6E-4AAF-AEF3-3505EC1B0805}"/>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CA447132-5F01-43F7-BF4C-66A445205138}"/>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6C9D9288-8DBD-4315-863E-B7567E73690D}"/>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CF5427F4-91BB-4646-AD6B-FF6995410B53}"/>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6DB45E6A-5D85-498D-A377-9A6390ECD18C}"/>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CDEF0CE7-054B-4614-9540-C4EF791ED37A}"/>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6B8EF4C9-BF22-45FC-8426-A7DF6F5C8873}"/>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B3921CF3-F784-4C9E-AA59-8F4E2AD4DAD6}"/>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226B3F79-0B42-4728-BACB-B4302D519704}"/>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AD2D7A96-6017-418A-8090-466BFE1517C6}"/>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4311FF02-C588-4014-8DEC-010FF905D7AF}"/>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AEB452FA-09BC-49C7-9B42-E13CBCF5CB86}"/>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F3260214-D072-436E-AD0C-7390995F16CA}"/>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5D90CC06-38F4-4E65-AACD-7E601B3A7F46}"/>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83303B05-67B6-4E06-A255-DA8332D299AB}"/>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FD502035-D039-4A60-A937-23C17DC4CB10}"/>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8FE0E072-8D43-42FE-A372-79A14CE3D657}"/>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D2FDA53A-02A6-4110-AF35-AA456036AC7B}"/>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56EA1E34-D67B-4CBE-9EBD-DCFFC4A5ECA1}"/>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992B5EC9-66C7-468E-819E-3ABD75465C49}"/>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F7CA5250-F8E2-431B-8CB2-E0FD06AD8A96}"/>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268650B6-93BD-4AF2-9D70-AEA2C5B06D19}"/>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B82BACE6-8C57-42B1-A213-67773D1568A7}"/>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7716" y="-34606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37910" y="6049837"/>
            <a:ext cx="9063553" cy="420054"/>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5358808" y="5512855"/>
            <a:ext cx="3609549" cy="579514"/>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記録と保存方法の設定</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スライド番号プレースホルダー 6">
            <a:extLst>
              <a:ext uri="{FF2B5EF4-FFF2-40B4-BE49-F238E27FC236}">
                <a16:creationId xmlns:a16="http://schemas.microsoft.com/office/drawing/2014/main" id="{A91CC211-E182-42E5-8CCF-4876980DA5F7}"/>
              </a:ext>
            </a:extLst>
          </p:cNvPr>
          <p:cNvSpPr>
            <a:spLocks noGrp="1"/>
          </p:cNvSpPr>
          <p:nvPr>
            <p:ph type="sldNum" sz="quarter" idx="12"/>
          </p:nvPr>
        </p:nvSpPr>
        <p:spPr/>
        <p:txBody>
          <a:bodyPr/>
          <a:lstStyle/>
          <a:p>
            <a:fld id="{05B3BA2B-E4C6-4F0A-997C-2B51F8F1EBF2}" type="slidenum">
              <a:rPr kumimoji="1" lang="ja-JP" altLang="en-US" smtClean="0"/>
              <a:t>111</a:t>
            </a:fld>
            <a:endParaRPr kumimoji="1" lang="ja-JP" altLang="en-US"/>
          </a:p>
        </p:txBody>
      </p:sp>
    </p:spTree>
    <p:extLst>
      <p:ext uri="{BB962C8B-B14F-4D97-AF65-F5344CB8AC3E}">
        <p14:creationId xmlns:p14="http://schemas.microsoft.com/office/powerpoint/2010/main" val="4204274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590107" y="2787440"/>
            <a:ext cx="7963785"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記録と保存方法の設定</a:t>
            </a: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a:t>
            </a:r>
            <a:r>
              <a:rPr kumimoji="1" lang="en-US" altLang="ja-JP"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12</a:t>
            </a:r>
            <a:endPar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EA983D4B-2DE6-487A-83DB-67F202D21E84}"/>
              </a:ext>
            </a:extLst>
          </p:cNvPr>
          <p:cNvSpPr>
            <a:spLocks noGrp="1"/>
          </p:cNvSpPr>
          <p:nvPr>
            <p:ph type="sldNum" sz="quarter" idx="12"/>
          </p:nvPr>
        </p:nvSpPr>
        <p:spPr/>
        <p:txBody>
          <a:bodyPr/>
          <a:lstStyle/>
          <a:p>
            <a:fld id="{05B3BA2B-E4C6-4F0A-997C-2B51F8F1EBF2}" type="slidenum">
              <a:rPr kumimoji="1" lang="ja-JP" altLang="en-US" smtClean="0"/>
              <a:t>112</a:t>
            </a:fld>
            <a:endParaRPr kumimoji="1" lang="ja-JP" altLang="en-US"/>
          </a:p>
        </p:txBody>
      </p:sp>
    </p:spTree>
    <p:extLst>
      <p:ext uri="{BB962C8B-B14F-4D97-AF65-F5344CB8AC3E}">
        <p14:creationId xmlns:p14="http://schemas.microsoft.com/office/powerpoint/2010/main" val="7767060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820181" y="429379"/>
            <a:ext cx="7727723" cy="925974"/>
          </a:xfrm>
        </p:spPr>
        <p:txBody>
          <a:bodyPr>
            <a:normAutofit/>
          </a:bodyPr>
          <a:lstStyle/>
          <a:p>
            <a:r>
              <a:rPr kumimoji="1" lang="ja-JP" altLang="en-US" sz="3200" b="1" u="sng" dirty="0">
                <a:latin typeface="+mj-ea"/>
              </a:rPr>
              <a:t>記録と保存方法の設定</a:t>
            </a:r>
          </a:p>
        </p:txBody>
      </p:sp>
      <p:sp>
        <p:nvSpPr>
          <p:cNvPr id="4" name="テキスト ボックス 3">
            <a:extLst>
              <a:ext uri="{FF2B5EF4-FFF2-40B4-BE49-F238E27FC236}">
                <a16:creationId xmlns:a16="http://schemas.microsoft.com/office/drawing/2014/main" id="{3587F9FD-7EE2-4449-A316-B16D4A72D2B1}"/>
              </a:ext>
            </a:extLst>
          </p:cNvPr>
          <p:cNvSpPr txBox="1"/>
          <p:nvPr/>
        </p:nvSpPr>
        <p:spPr>
          <a:xfrm>
            <a:off x="642339" y="1225689"/>
            <a:ext cx="8170357" cy="4893647"/>
          </a:xfrm>
          <a:prstGeom prst="rect">
            <a:avLst/>
          </a:prstGeom>
          <a:noFill/>
          <a:ln w="57150">
            <a:solidFill>
              <a:schemeClr val="accent1"/>
            </a:solidFill>
          </a:ln>
        </p:spPr>
        <p:txBody>
          <a:bodyPr wrap="square" rtlCol="0">
            <a:spAutoFit/>
          </a:bodyPr>
          <a:lstStyle/>
          <a:p>
            <a:r>
              <a:rPr kumimoji="1" lang="en-US" altLang="ja-JP" sz="2400" b="1" dirty="0">
                <a:latin typeface="+mn-ea"/>
              </a:rPr>
              <a:t>HACCP</a:t>
            </a:r>
            <a:r>
              <a:rPr kumimoji="1" lang="ja-JP" altLang="en-US" sz="2400" b="1" dirty="0">
                <a:latin typeface="+mn-ea"/>
              </a:rPr>
              <a:t>システムで作成される記録と文書類</a:t>
            </a:r>
            <a:endParaRPr kumimoji="1" lang="en-US" altLang="ja-JP" sz="2400" b="1" dirty="0">
              <a:latin typeface="+mn-ea"/>
            </a:endParaRPr>
          </a:p>
          <a:p>
            <a:pPr marL="342900" indent="-342900">
              <a:buFont typeface="Wingdings" panose="05000000000000000000" pitchFamily="2" charset="2"/>
              <a:buChar char="l"/>
            </a:pPr>
            <a:r>
              <a:rPr kumimoji="1" lang="en-US" altLang="ja-JP" sz="2400" dirty="0">
                <a:latin typeface="+mn-ea"/>
              </a:rPr>
              <a:t>HACCP</a:t>
            </a:r>
            <a:r>
              <a:rPr kumimoji="1" lang="ja-JP" altLang="en-US" sz="2400" dirty="0">
                <a:latin typeface="+mn-ea"/>
              </a:rPr>
              <a:t>プランと、その裏付け文書</a:t>
            </a:r>
            <a:endParaRPr kumimoji="1" lang="en-US" altLang="ja-JP" sz="2400" dirty="0">
              <a:latin typeface="+mn-ea"/>
            </a:endParaRPr>
          </a:p>
          <a:p>
            <a:r>
              <a:rPr kumimoji="1" lang="ja-JP" altLang="en-US" sz="2400" dirty="0">
                <a:latin typeface="+mn-ea"/>
              </a:rPr>
              <a:t>　　科学文献に示されているデータ、自社試験などのデー</a:t>
            </a:r>
            <a:endParaRPr kumimoji="1" lang="en-US" altLang="ja-JP" sz="2400" dirty="0">
              <a:latin typeface="+mn-ea"/>
            </a:endParaRPr>
          </a:p>
          <a:p>
            <a:r>
              <a:rPr kumimoji="1" lang="ja-JP" altLang="en-US" sz="2400" dirty="0">
                <a:latin typeface="+mn-ea"/>
              </a:rPr>
              <a:t>　　タ、製造装置のメーカー等からのデータ、準備段階で</a:t>
            </a:r>
            <a:endParaRPr kumimoji="1" lang="en-US" altLang="ja-JP" sz="2400" dirty="0">
              <a:latin typeface="+mn-ea"/>
            </a:endParaRPr>
          </a:p>
          <a:p>
            <a:r>
              <a:rPr kumimoji="1" lang="ja-JP" altLang="en-US" sz="2400" dirty="0">
                <a:latin typeface="+mn-ea"/>
              </a:rPr>
              <a:t>　　集められたデータ、危害分析の結果など</a:t>
            </a:r>
            <a:endParaRPr kumimoji="1" lang="en-US" altLang="ja-JP" sz="2400" dirty="0">
              <a:latin typeface="+mn-ea"/>
            </a:endParaRPr>
          </a:p>
          <a:p>
            <a:endParaRPr kumimoji="1" lang="en-US" altLang="ja-JP" sz="2400" dirty="0">
              <a:latin typeface="+mn-ea"/>
            </a:endParaRPr>
          </a:p>
          <a:p>
            <a:pPr marL="342900" indent="-342900">
              <a:buFont typeface="Wingdings" panose="05000000000000000000" pitchFamily="2" charset="2"/>
              <a:buChar char="l"/>
            </a:pPr>
            <a:r>
              <a:rPr kumimoji="1" lang="en-US" altLang="ja-JP" sz="2400" dirty="0">
                <a:latin typeface="+mn-ea"/>
              </a:rPr>
              <a:t>CCP</a:t>
            </a:r>
            <a:r>
              <a:rPr kumimoji="1" lang="ja-JP" altLang="en-US" sz="2400" dirty="0">
                <a:latin typeface="+mn-ea"/>
              </a:rPr>
              <a:t>のモニタリング記録</a:t>
            </a:r>
            <a:endParaRPr kumimoji="1" lang="en-US" altLang="ja-JP" sz="2400" dirty="0">
              <a:latin typeface="+mn-ea"/>
            </a:endParaRPr>
          </a:p>
          <a:p>
            <a:pPr marL="342900" indent="-342900">
              <a:buFont typeface="Wingdings" panose="05000000000000000000" pitchFamily="2" charset="2"/>
              <a:buChar char="l"/>
            </a:pPr>
            <a:endParaRPr kumimoji="1" lang="en-US" altLang="ja-JP" sz="2400" dirty="0">
              <a:latin typeface="+mn-ea"/>
            </a:endParaRPr>
          </a:p>
          <a:p>
            <a:pPr marL="342900" indent="-342900">
              <a:buFont typeface="Wingdings" panose="05000000000000000000" pitchFamily="2" charset="2"/>
              <a:buChar char="l"/>
            </a:pPr>
            <a:r>
              <a:rPr kumimoji="1" lang="ja-JP" altLang="en-US" sz="2400" dirty="0">
                <a:latin typeface="+mn-ea"/>
              </a:rPr>
              <a:t>サニテーション管理（</a:t>
            </a:r>
            <a:r>
              <a:rPr kumimoji="1" lang="en-US" altLang="ja-JP" sz="2400" dirty="0">
                <a:latin typeface="+mn-ea"/>
              </a:rPr>
              <a:t>SSOP</a:t>
            </a:r>
            <a:r>
              <a:rPr kumimoji="1" lang="ja-JP" altLang="en-US" sz="2400" dirty="0">
                <a:latin typeface="+mn-ea"/>
              </a:rPr>
              <a:t>）のモニタリング記録</a:t>
            </a:r>
            <a:endParaRPr kumimoji="1" lang="en-US" altLang="ja-JP" sz="2400" dirty="0">
              <a:latin typeface="+mn-ea"/>
            </a:endParaRPr>
          </a:p>
          <a:p>
            <a:pPr marL="342900" indent="-342900">
              <a:buFont typeface="Wingdings" panose="05000000000000000000" pitchFamily="2" charset="2"/>
              <a:buChar char="l"/>
            </a:pPr>
            <a:endParaRPr kumimoji="1" lang="en-US" altLang="ja-JP" sz="2400" dirty="0">
              <a:latin typeface="+mn-ea"/>
            </a:endParaRPr>
          </a:p>
          <a:p>
            <a:pPr marL="342900" indent="-342900">
              <a:buFont typeface="Wingdings" panose="05000000000000000000" pitchFamily="2" charset="2"/>
              <a:buChar char="l"/>
            </a:pPr>
            <a:r>
              <a:rPr kumimoji="1" lang="ja-JP" altLang="en-US" sz="2400" dirty="0">
                <a:latin typeface="+mn-ea"/>
              </a:rPr>
              <a:t>是正措置の記録　　</a:t>
            </a:r>
            <a:endParaRPr kumimoji="1" lang="en-US" altLang="ja-JP" sz="2400" dirty="0">
              <a:latin typeface="+mn-ea"/>
            </a:endParaRPr>
          </a:p>
          <a:p>
            <a:endParaRPr kumimoji="1" lang="en-US" altLang="ja-JP" sz="2400" dirty="0">
              <a:latin typeface="+mn-ea"/>
            </a:endParaRPr>
          </a:p>
          <a:p>
            <a:pPr marL="342900" indent="-342900">
              <a:buFont typeface="Wingdings" panose="05000000000000000000" pitchFamily="2" charset="2"/>
              <a:buChar char="l"/>
            </a:pPr>
            <a:r>
              <a:rPr kumimoji="1" lang="ja-JP" altLang="en-US" sz="2400" dirty="0">
                <a:latin typeface="+mn-ea"/>
              </a:rPr>
              <a:t>検証活動の記録</a:t>
            </a:r>
            <a:endParaRPr kumimoji="1" lang="en-US" altLang="ja-JP" sz="2400" dirty="0">
              <a:latin typeface="+mn-ea"/>
            </a:endParaRPr>
          </a:p>
        </p:txBody>
      </p:sp>
      <p:sp>
        <p:nvSpPr>
          <p:cNvPr id="3" name="スライド番号プレースホルダー 2">
            <a:extLst>
              <a:ext uri="{FF2B5EF4-FFF2-40B4-BE49-F238E27FC236}">
                <a16:creationId xmlns:a16="http://schemas.microsoft.com/office/drawing/2014/main" id="{46656E47-2929-4AAA-94E9-B0B3EA57CAE8}"/>
              </a:ext>
            </a:extLst>
          </p:cNvPr>
          <p:cNvSpPr>
            <a:spLocks noGrp="1"/>
          </p:cNvSpPr>
          <p:nvPr>
            <p:ph type="sldNum" sz="quarter" idx="12"/>
          </p:nvPr>
        </p:nvSpPr>
        <p:spPr/>
        <p:txBody>
          <a:bodyPr/>
          <a:lstStyle/>
          <a:p>
            <a:fld id="{05B3BA2B-E4C6-4F0A-997C-2B51F8F1EBF2}" type="slidenum">
              <a:rPr kumimoji="1" lang="ja-JP" altLang="en-US" smtClean="0"/>
              <a:t>113</a:t>
            </a:fld>
            <a:endParaRPr kumimoji="1" lang="ja-JP" altLang="en-US"/>
          </a:p>
        </p:txBody>
      </p:sp>
    </p:spTree>
    <p:extLst>
      <p:ext uri="{BB962C8B-B14F-4D97-AF65-F5344CB8AC3E}">
        <p14:creationId xmlns:p14="http://schemas.microsoft.com/office/powerpoint/2010/main" val="5903670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7F0F658-4743-4622-8C66-59652C97C5DB}"/>
              </a:ext>
            </a:extLst>
          </p:cNvPr>
          <p:cNvSpPr txBox="1"/>
          <p:nvPr/>
        </p:nvSpPr>
        <p:spPr>
          <a:xfrm>
            <a:off x="682095" y="1421632"/>
            <a:ext cx="7779809" cy="4401205"/>
          </a:xfrm>
          <a:prstGeom prst="rect">
            <a:avLst/>
          </a:prstGeom>
          <a:noFill/>
          <a:ln w="57150">
            <a:solidFill>
              <a:schemeClr val="accent1"/>
            </a:solidFill>
          </a:ln>
        </p:spPr>
        <p:txBody>
          <a:bodyPr wrap="square" rtlCol="0">
            <a:spAutoFit/>
          </a:bodyPr>
          <a:lstStyle/>
          <a:p>
            <a:r>
              <a:rPr kumimoji="1" lang="ja-JP" altLang="en-US" sz="2000" b="1" dirty="0">
                <a:latin typeface="+mn-ea"/>
              </a:rPr>
              <a:t>なぜ記録をつけ、保存する必要があるのか</a:t>
            </a:r>
            <a:endParaRPr kumimoji="1" lang="en-US" altLang="ja-JP" sz="2000" b="1"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工程管理が　</a:t>
            </a:r>
            <a:r>
              <a:rPr kumimoji="1" lang="en-US" altLang="ja-JP" sz="2000" dirty="0">
                <a:latin typeface="+mn-ea"/>
              </a:rPr>
              <a:t>HACCP</a:t>
            </a:r>
            <a:r>
              <a:rPr kumimoji="1" lang="ja-JP" altLang="en-US" sz="2000" dirty="0">
                <a:latin typeface="+mn-ea"/>
              </a:rPr>
              <a:t>の原則に基づき、</a:t>
            </a:r>
            <a:r>
              <a:rPr kumimoji="1" lang="en-US" altLang="ja-JP" sz="2000" dirty="0">
                <a:latin typeface="+mn-ea"/>
              </a:rPr>
              <a:t>HACCP</a:t>
            </a:r>
            <a:r>
              <a:rPr kumimoji="1" lang="ja-JP" altLang="en-US" sz="2000" dirty="0">
                <a:latin typeface="+mn-ea"/>
              </a:rPr>
              <a:t>プラン通りに実施されたという証左となる</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行政による査察時に　施設における衛生管理、工程管理の適正状態を証明する資料となる</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製品の安全性に係る問題が発生した場合、製造または衛生管理の状況を　過去にさかのぼって調査できるので　原因究明が　　容易になる</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製品回収が必要になった場合、原材料、包装資材、最終製品等のロットの特定の情報となる</a:t>
            </a:r>
            <a:endParaRPr kumimoji="1" lang="en-US" altLang="ja-JP" sz="2000" dirty="0">
              <a:latin typeface="+mn-ea"/>
            </a:endParaRPr>
          </a:p>
        </p:txBody>
      </p:sp>
      <p:sp>
        <p:nvSpPr>
          <p:cNvPr id="2" name="スライド番号プレースホルダー 1">
            <a:extLst>
              <a:ext uri="{FF2B5EF4-FFF2-40B4-BE49-F238E27FC236}">
                <a16:creationId xmlns:a16="http://schemas.microsoft.com/office/drawing/2014/main" id="{A9405716-3736-44CE-8AC6-A7E9DF3D5036}"/>
              </a:ext>
            </a:extLst>
          </p:cNvPr>
          <p:cNvSpPr>
            <a:spLocks noGrp="1"/>
          </p:cNvSpPr>
          <p:nvPr>
            <p:ph type="sldNum" sz="quarter" idx="12"/>
          </p:nvPr>
        </p:nvSpPr>
        <p:spPr/>
        <p:txBody>
          <a:bodyPr/>
          <a:lstStyle/>
          <a:p>
            <a:fld id="{05B3BA2B-E4C6-4F0A-997C-2B51F8F1EBF2}" type="slidenum">
              <a:rPr kumimoji="1" lang="ja-JP" altLang="en-US" smtClean="0"/>
              <a:t>114</a:t>
            </a:fld>
            <a:endParaRPr kumimoji="1" lang="ja-JP" altLang="en-US"/>
          </a:p>
        </p:txBody>
      </p:sp>
    </p:spTree>
    <p:extLst>
      <p:ext uri="{BB962C8B-B14F-4D97-AF65-F5344CB8AC3E}">
        <p14:creationId xmlns:p14="http://schemas.microsoft.com/office/powerpoint/2010/main" val="35873847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0648C5A9-4F6F-4014-9913-B97C2916DFE0}"/>
              </a:ext>
            </a:extLst>
          </p:cNvPr>
          <p:cNvPicPr>
            <a:picLocks noChangeAspect="1"/>
          </p:cNvPicPr>
          <p:nvPr/>
        </p:nvPicPr>
        <p:blipFill>
          <a:blip r:embed="rId2"/>
          <a:stretch>
            <a:fillRect/>
          </a:stretch>
        </p:blipFill>
        <p:spPr>
          <a:xfrm>
            <a:off x="52037" y="1012662"/>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28410" y="6247814"/>
            <a:ext cx="9063553" cy="443971"/>
          </a:xfrm>
          <a:prstGeom prst="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C0FF7D17-1259-46D7-87F2-C13ADC7A0878}"/>
              </a:ext>
            </a:extLst>
          </p:cNvPr>
          <p:cNvSpPr txBox="1"/>
          <p:nvPr/>
        </p:nvSpPr>
        <p:spPr>
          <a:xfrm>
            <a:off x="4560186" y="4737646"/>
            <a:ext cx="4359346" cy="923330"/>
          </a:xfrm>
          <a:prstGeom prst="rect">
            <a:avLst/>
          </a:prstGeom>
          <a:solidFill>
            <a:schemeClr val="bg1"/>
          </a:solidFill>
          <a:ln w="28575">
            <a:solidFill>
              <a:srgbClr val="FF0000"/>
            </a:solidFill>
          </a:ln>
        </p:spPr>
        <p:txBody>
          <a:bodyPr wrap="square" rtlCol="0">
            <a:spAutoFit/>
          </a:bodyPr>
          <a:lstStyle/>
          <a:p>
            <a:r>
              <a:rPr kumimoji="1" lang="ja-JP" altLang="en-US" dirty="0"/>
              <a:t>検証</a:t>
            </a:r>
            <a:r>
              <a:rPr kumimoji="1" lang="en-US" altLang="ja-JP" dirty="0"/>
              <a:t>verification </a:t>
            </a:r>
            <a:r>
              <a:rPr kumimoji="1" lang="ja-JP" altLang="en-US" dirty="0"/>
              <a:t>妥当性確認 </a:t>
            </a:r>
            <a:r>
              <a:rPr kumimoji="1" lang="en-US" altLang="ja-JP" dirty="0"/>
              <a:t>validation </a:t>
            </a:r>
            <a:r>
              <a:rPr kumimoji="1" lang="ja-JP" altLang="en-US" dirty="0"/>
              <a:t>の記録、</a:t>
            </a:r>
            <a:r>
              <a:rPr kumimoji="1" lang="en-US" altLang="ja-JP" dirty="0"/>
              <a:t>CCP</a:t>
            </a:r>
            <a:r>
              <a:rPr kumimoji="1" lang="ja-JP" altLang="en-US" dirty="0"/>
              <a:t>のモニタリング、許容限界逸脱時の是正処置等の記録</a:t>
            </a:r>
          </a:p>
        </p:txBody>
      </p:sp>
      <p:cxnSp>
        <p:nvCxnSpPr>
          <p:cNvPr id="9" name="直線コネクタ 8">
            <a:extLst>
              <a:ext uri="{FF2B5EF4-FFF2-40B4-BE49-F238E27FC236}">
                <a16:creationId xmlns:a16="http://schemas.microsoft.com/office/drawing/2014/main" id="{F9B3F681-32A8-4D7D-AC2D-900B04207CA2}"/>
              </a:ext>
            </a:extLst>
          </p:cNvPr>
          <p:cNvCxnSpPr>
            <a:cxnSpLocks/>
          </p:cNvCxnSpPr>
          <p:nvPr/>
        </p:nvCxnSpPr>
        <p:spPr>
          <a:xfrm>
            <a:off x="5326910" y="5660976"/>
            <a:ext cx="0" cy="6271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9D66340-E179-4EA5-B2E8-2A91B310A54A}"/>
              </a:ext>
            </a:extLst>
          </p:cNvPr>
          <p:cNvSpPr txBox="1"/>
          <p:nvPr/>
        </p:nvSpPr>
        <p:spPr>
          <a:xfrm>
            <a:off x="4850482" y="666612"/>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
        <p:nvSpPr>
          <p:cNvPr id="2" name="スライド番号プレースホルダー 1">
            <a:extLst>
              <a:ext uri="{FF2B5EF4-FFF2-40B4-BE49-F238E27FC236}">
                <a16:creationId xmlns:a16="http://schemas.microsoft.com/office/drawing/2014/main" id="{DFD5F0BD-04CC-4221-A417-523B04A1F0EB}"/>
              </a:ext>
            </a:extLst>
          </p:cNvPr>
          <p:cNvSpPr>
            <a:spLocks noGrp="1"/>
          </p:cNvSpPr>
          <p:nvPr>
            <p:ph type="sldNum" sz="quarter" idx="12"/>
          </p:nvPr>
        </p:nvSpPr>
        <p:spPr/>
        <p:txBody>
          <a:bodyPr/>
          <a:lstStyle/>
          <a:p>
            <a:fld id="{05B3BA2B-E4C6-4F0A-997C-2B51F8F1EBF2}" type="slidenum">
              <a:rPr kumimoji="1" lang="ja-JP" altLang="en-US" smtClean="0"/>
              <a:t>115</a:t>
            </a:fld>
            <a:endParaRPr kumimoji="1" lang="ja-JP" altLang="en-US"/>
          </a:p>
        </p:txBody>
      </p:sp>
    </p:spTree>
    <p:extLst>
      <p:ext uri="{BB962C8B-B14F-4D97-AF65-F5344CB8AC3E}">
        <p14:creationId xmlns:p14="http://schemas.microsoft.com/office/powerpoint/2010/main" val="40625296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E79F5B67-88D1-4BC7-B81B-3926973BA70F}"/>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34B78D2C-BAAB-46BB-AFDC-BAB3313DCE17}"/>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43E64216-33C4-49F6-A04A-516707DBC57E}"/>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6">
              <a:extLst>
                <a:ext uri="{FF2B5EF4-FFF2-40B4-BE49-F238E27FC236}">
                  <a16:creationId xmlns:a16="http://schemas.microsoft.com/office/drawing/2014/main" id="{CA214B4C-7A5A-4DFF-8EA4-14657A2F4888}"/>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7">
              <a:extLst>
                <a:ext uri="{FF2B5EF4-FFF2-40B4-BE49-F238E27FC236}">
                  <a16:creationId xmlns:a16="http://schemas.microsoft.com/office/drawing/2014/main" id="{291AAA65-2043-477A-AFAA-424F5F623BFF}"/>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8">
              <a:extLst>
                <a:ext uri="{FF2B5EF4-FFF2-40B4-BE49-F238E27FC236}">
                  <a16:creationId xmlns:a16="http://schemas.microsoft.com/office/drawing/2014/main" id="{1A7CA5F4-5C6F-4EED-8F7D-FEEA8CD9BC9A}"/>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9">
              <a:extLst>
                <a:ext uri="{FF2B5EF4-FFF2-40B4-BE49-F238E27FC236}">
                  <a16:creationId xmlns:a16="http://schemas.microsoft.com/office/drawing/2014/main" id="{A6B78580-64E8-4680-924C-FA7A06950D8B}"/>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0">
              <a:extLst>
                <a:ext uri="{FF2B5EF4-FFF2-40B4-BE49-F238E27FC236}">
                  <a16:creationId xmlns:a16="http://schemas.microsoft.com/office/drawing/2014/main" id="{2E85CEB4-1B8D-45EF-9597-A3C0301560D0}"/>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1">
              <a:extLst>
                <a:ext uri="{FF2B5EF4-FFF2-40B4-BE49-F238E27FC236}">
                  <a16:creationId xmlns:a16="http://schemas.microsoft.com/office/drawing/2014/main" id="{DE8CC7D8-3F55-4E9B-AE26-1F2738C7FBB2}"/>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2">
              <a:extLst>
                <a:ext uri="{FF2B5EF4-FFF2-40B4-BE49-F238E27FC236}">
                  <a16:creationId xmlns:a16="http://schemas.microsoft.com/office/drawing/2014/main" id="{1C164E88-7740-49B6-B4B1-613EF14DD73E}"/>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3">
              <a:extLst>
                <a:ext uri="{FF2B5EF4-FFF2-40B4-BE49-F238E27FC236}">
                  <a16:creationId xmlns:a16="http://schemas.microsoft.com/office/drawing/2014/main" id="{D12F2B57-CDF7-4248-86C6-AF78242E220D}"/>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6B3E561D-633C-4120-A96D-4B223C3E4F2C}"/>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98B8E2EA-D00B-414F-9902-66F35C452FE7}"/>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5232E186-6289-4D79-A384-50F970AF3EA9}"/>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9602DDEE-C961-4AFA-B271-7E4B8BA93EF3}"/>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3C70E57F-6411-485F-A376-6C3CC52B7DAA}"/>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4B5AAE56-68D5-4096-AEE5-3F7CA2DA5553}"/>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8ECA8385-FEEB-45C1-BECA-F1C917AA99D7}"/>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4AEFEDC8-D88D-48BD-8C7C-A8EC5DF5725B}"/>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2">
              <a:extLst>
                <a:ext uri="{FF2B5EF4-FFF2-40B4-BE49-F238E27FC236}">
                  <a16:creationId xmlns:a16="http://schemas.microsoft.com/office/drawing/2014/main" id="{9998D44E-C388-45F5-B68B-2B9A5CCBACC8}"/>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3">
              <a:extLst>
                <a:ext uri="{FF2B5EF4-FFF2-40B4-BE49-F238E27FC236}">
                  <a16:creationId xmlns:a16="http://schemas.microsoft.com/office/drawing/2014/main" id="{9A25F8A5-FA88-4FEE-85D4-7FE6B624CC57}"/>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4">
              <a:extLst>
                <a:ext uri="{FF2B5EF4-FFF2-40B4-BE49-F238E27FC236}">
                  <a16:creationId xmlns:a16="http://schemas.microsoft.com/office/drawing/2014/main" id="{77EFF10E-4A06-42FD-8B5E-6BACCD2CCD5B}"/>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95809033-8037-409D-B62D-D5374B98787F}"/>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4BC0F12D-DB77-42C1-B74C-9C5A6803A466}"/>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7">
              <a:extLst>
                <a:ext uri="{FF2B5EF4-FFF2-40B4-BE49-F238E27FC236}">
                  <a16:creationId xmlns:a16="http://schemas.microsoft.com/office/drawing/2014/main" id="{06FBC6E9-0219-4629-B9F7-B0C465F18CEA}"/>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28">
              <a:extLst>
                <a:ext uri="{FF2B5EF4-FFF2-40B4-BE49-F238E27FC236}">
                  <a16:creationId xmlns:a16="http://schemas.microsoft.com/office/drawing/2014/main" id="{A449A3E0-11B2-4FAF-95ED-028582D105BA}"/>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D5F3FE03-4034-4D0B-9A63-C97A9F98B922}"/>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B9DCCBF6-7C2E-4C7A-96E1-87516626B07A}"/>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CA62FC92-834D-4DC8-8B3D-845EFB4B1996}"/>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FB73F5AD-52DC-4772-A819-E922D7DD29FE}"/>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547C7FD0-AA3E-4201-B67C-6FE16ABA1E63}"/>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4DE302D1-6F78-47A5-BAF5-FBD54C5FA98F}"/>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B5329C1C-2D60-4AF6-BAEB-174D1B91BA1F}"/>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6">
              <a:extLst>
                <a:ext uri="{FF2B5EF4-FFF2-40B4-BE49-F238E27FC236}">
                  <a16:creationId xmlns:a16="http://schemas.microsoft.com/office/drawing/2014/main" id="{25A72E7F-48E0-4941-894A-0FBC2678714E}"/>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7">
              <a:extLst>
                <a:ext uri="{FF2B5EF4-FFF2-40B4-BE49-F238E27FC236}">
                  <a16:creationId xmlns:a16="http://schemas.microsoft.com/office/drawing/2014/main" id="{168F5DC8-578E-4227-8DB6-93A0893A663F}"/>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38">
              <a:extLst>
                <a:ext uri="{FF2B5EF4-FFF2-40B4-BE49-F238E27FC236}">
                  <a16:creationId xmlns:a16="http://schemas.microsoft.com/office/drawing/2014/main" id="{1524C1FE-C4E7-4908-B018-8D8152628A54}"/>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39">
              <a:extLst>
                <a:ext uri="{FF2B5EF4-FFF2-40B4-BE49-F238E27FC236}">
                  <a16:creationId xmlns:a16="http://schemas.microsoft.com/office/drawing/2014/main" id="{FE2AA7FD-E321-4BE7-90E9-0C03A4863F60}"/>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0">
              <a:extLst>
                <a:ext uri="{FF2B5EF4-FFF2-40B4-BE49-F238E27FC236}">
                  <a16:creationId xmlns:a16="http://schemas.microsoft.com/office/drawing/2014/main" id="{AA8BC3C8-1848-4412-A480-D1CC0164D59B}"/>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1">
              <a:extLst>
                <a:ext uri="{FF2B5EF4-FFF2-40B4-BE49-F238E27FC236}">
                  <a16:creationId xmlns:a16="http://schemas.microsoft.com/office/drawing/2014/main" id="{933DAA9D-D97E-44E2-8C61-55E6BDB2E6F5}"/>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2">
              <a:extLst>
                <a:ext uri="{FF2B5EF4-FFF2-40B4-BE49-F238E27FC236}">
                  <a16:creationId xmlns:a16="http://schemas.microsoft.com/office/drawing/2014/main" id="{6EDB2E4E-2183-4BCD-AAE0-26D503643373}"/>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3">
              <a:extLst>
                <a:ext uri="{FF2B5EF4-FFF2-40B4-BE49-F238E27FC236}">
                  <a16:creationId xmlns:a16="http://schemas.microsoft.com/office/drawing/2014/main" id="{29B712A7-DB8C-4883-8018-09A4F2666EBD}"/>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4">
              <a:extLst>
                <a:ext uri="{FF2B5EF4-FFF2-40B4-BE49-F238E27FC236}">
                  <a16:creationId xmlns:a16="http://schemas.microsoft.com/office/drawing/2014/main" id="{AAECC2BE-ED60-4D7A-BE8F-11309EA9583B}"/>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5">
              <a:extLst>
                <a:ext uri="{FF2B5EF4-FFF2-40B4-BE49-F238E27FC236}">
                  <a16:creationId xmlns:a16="http://schemas.microsoft.com/office/drawing/2014/main" id="{D51F6711-02C1-431F-A51A-04AAA1A178C1}"/>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6">
              <a:extLst>
                <a:ext uri="{FF2B5EF4-FFF2-40B4-BE49-F238E27FC236}">
                  <a16:creationId xmlns:a16="http://schemas.microsoft.com/office/drawing/2014/main" id="{F3265A09-8D89-47BE-8580-8C03D326D56B}"/>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7">
              <a:extLst>
                <a:ext uri="{FF2B5EF4-FFF2-40B4-BE49-F238E27FC236}">
                  <a16:creationId xmlns:a16="http://schemas.microsoft.com/office/drawing/2014/main" id="{07DD7825-15F7-43B0-8CF4-3A5D03BE3646}"/>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48">
              <a:extLst>
                <a:ext uri="{FF2B5EF4-FFF2-40B4-BE49-F238E27FC236}">
                  <a16:creationId xmlns:a16="http://schemas.microsoft.com/office/drawing/2014/main" id="{5E5A7610-6C6F-46D4-A458-F70C28F33E45}"/>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49">
              <a:extLst>
                <a:ext uri="{FF2B5EF4-FFF2-40B4-BE49-F238E27FC236}">
                  <a16:creationId xmlns:a16="http://schemas.microsoft.com/office/drawing/2014/main" id="{CC51B396-2396-452D-BFEC-37EAA204FAEB}"/>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0">
              <a:extLst>
                <a:ext uri="{FF2B5EF4-FFF2-40B4-BE49-F238E27FC236}">
                  <a16:creationId xmlns:a16="http://schemas.microsoft.com/office/drawing/2014/main" id="{C43CA34E-A4E1-49BD-83B5-4ABA8C70658A}"/>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1">
              <a:extLst>
                <a:ext uri="{FF2B5EF4-FFF2-40B4-BE49-F238E27FC236}">
                  <a16:creationId xmlns:a16="http://schemas.microsoft.com/office/drawing/2014/main" id="{1C9BC754-D8B4-4E9D-8D64-A5EBC662B043}"/>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2">
              <a:extLst>
                <a:ext uri="{FF2B5EF4-FFF2-40B4-BE49-F238E27FC236}">
                  <a16:creationId xmlns:a16="http://schemas.microsoft.com/office/drawing/2014/main" id="{D19FDEAA-97B4-4929-AB04-0425F6C890B6}"/>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3">
              <a:extLst>
                <a:ext uri="{FF2B5EF4-FFF2-40B4-BE49-F238E27FC236}">
                  <a16:creationId xmlns:a16="http://schemas.microsoft.com/office/drawing/2014/main" id="{4ACCF5F1-BE00-43D8-8093-6A1E1D089581}"/>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4">
              <a:extLst>
                <a:ext uri="{FF2B5EF4-FFF2-40B4-BE49-F238E27FC236}">
                  <a16:creationId xmlns:a16="http://schemas.microsoft.com/office/drawing/2014/main" id="{C0A06F64-65E0-4661-B379-65324D02C065}"/>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5">
              <a:extLst>
                <a:ext uri="{FF2B5EF4-FFF2-40B4-BE49-F238E27FC236}">
                  <a16:creationId xmlns:a16="http://schemas.microsoft.com/office/drawing/2014/main" id="{66D92B6D-D18B-4F28-8D64-232A5610FCA0}"/>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6">
              <a:extLst>
                <a:ext uri="{FF2B5EF4-FFF2-40B4-BE49-F238E27FC236}">
                  <a16:creationId xmlns:a16="http://schemas.microsoft.com/office/drawing/2014/main" id="{3BBE77BC-2E82-4467-B1D5-858774F2FDAF}"/>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7">
              <a:extLst>
                <a:ext uri="{FF2B5EF4-FFF2-40B4-BE49-F238E27FC236}">
                  <a16:creationId xmlns:a16="http://schemas.microsoft.com/office/drawing/2014/main" id="{D7D52295-8241-4E98-BCD7-723E0040453E}"/>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58">
              <a:extLst>
                <a:ext uri="{FF2B5EF4-FFF2-40B4-BE49-F238E27FC236}">
                  <a16:creationId xmlns:a16="http://schemas.microsoft.com/office/drawing/2014/main" id="{0193D47F-9065-4DB9-875B-065CFAC03925}"/>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59">
              <a:extLst>
                <a:ext uri="{FF2B5EF4-FFF2-40B4-BE49-F238E27FC236}">
                  <a16:creationId xmlns:a16="http://schemas.microsoft.com/office/drawing/2014/main" id="{E21E269C-A4C3-4737-A279-DAD1B31C9CEE}"/>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0">
              <a:extLst>
                <a:ext uri="{FF2B5EF4-FFF2-40B4-BE49-F238E27FC236}">
                  <a16:creationId xmlns:a16="http://schemas.microsoft.com/office/drawing/2014/main" id="{B2D33AE2-B6A7-4602-B33D-FDAAA7A44111}"/>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1">
              <a:extLst>
                <a:ext uri="{FF2B5EF4-FFF2-40B4-BE49-F238E27FC236}">
                  <a16:creationId xmlns:a16="http://schemas.microsoft.com/office/drawing/2014/main" id="{456E44D9-2D0A-4D5D-B4DF-4D73DA316EF2}"/>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Rectangle 62">
              <a:extLst>
                <a:ext uri="{FF2B5EF4-FFF2-40B4-BE49-F238E27FC236}">
                  <a16:creationId xmlns:a16="http://schemas.microsoft.com/office/drawing/2014/main" id="{48AAC97D-E379-406C-AD2D-EC16867DD4AB}"/>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9" name="Rectangle 63">
              <a:extLst>
                <a:ext uri="{FF2B5EF4-FFF2-40B4-BE49-F238E27FC236}">
                  <a16:creationId xmlns:a16="http://schemas.microsoft.com/office/drawing/2014/main" id="{3D133D2F-EAD4-4EC3-A663-BA096801BFE0}"/>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 name="Line 64">
              <a:extLst>
                <a:ext uri="{FF2B5EF4-FFF2-40B4-BE49-F238E27FC236}">
                  <a16:creationId xmlns:a16="http://schemas.microsoft.com/office/drawing/2014/main" id="{21C8697C-26BC-4DB2-BB16-056CB694B223}"/>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5">
              <a:extLst>
                <a:ext uri="{FF2B5EF4-FFF2-40B4-BE49-F238E27FC236}">
                  <a16:creationId xmlns:a16="http://schemas.microsoft.com/office/drawing/2014/main" id="{EB4DF64C-1CF6-4400-9FA9-91B200F29F85}"/>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6">
              <a:extLst>
                <a:ext uri="{FF2B5EF4-FFF2-40B4-BE49-F238E27FC236}">
                  <a16:creationId xmlns:a16="http://schemas.microsoft.com/office/drawing/2014/main" id="{36A67D7C-0880-4874-8CD8-35BFDB8CFEBC}"/>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7">
              <a:extLst>
                <a:ext uri="{FF2B5EF4-FFF2-40B4-BE49-F238E27FC236}">
                  <a16:creationId xmlns:a16="http://schemas.microsoft.com/office/drawing/2014/main" id="{485E1616-5403-4283-8216-9282A8BE96AA}"/>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68">
              <a:extLst>
                <a:ext uri="{FF2B5EF4-FFF2-40B4-BE49-F238E27FC236}">
                  <a16:creationId xmlns:a16="http://schemas.microsoft.com/office/drawing/2014/main" id="{F7A0C220-2863-4E0F-B19B-28F550040428}"/>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69">
              <a:extLst>
                <a:ext uri="{FF2B5EF4-FFF2-40B4-BE49-F238E27FC236}">
                  <a16:creationId xmlns:a16="http://schemas.microsoft.com/office/drawing/2014/main" id="{1E06D2AF-386C-4BEA-8220-581300156BB4}"/>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0">
              <a:extLst>
                <a:ext uri="{FF2B5EF4-FFF2-40B4-BE49-F238E27FC236}">
                  <a16:creationId xmlns:a16="http://schemas.microsoft.com/office/drawing/2014/main" id="{B160964C-F27B-4B4A-BE0E-545F86F01145}"/>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1">
              <a:extLst>
                <a:ext uri="{FF2B5EF4-FFF2-40B4-BE49-F238E27FC236}">
                  <a16:creationId xmlns:a16="http://schemas.microsoft.com/office/drawing/2014/main" id="{5EEFA1AB-261E-401E-A129-BE466F2BA417}"/>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2">
              <a:extLst>
                <a:ext uri="{FF2B5EF4-FFF2-40B4-BE49-F238E27FC236}">
                  <a16:creationId xmlns:a16="http://schemas.microsoft.com/office/drawing/2014/main" id="{E1DFD472-053E-4321-BDEF-633D78CC6B79}"/>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3">
              <a:extLst>
                <a:ext uri="{FF2B5EF4-FFF2-40B4-BE49-F238E27FC236}">
                  <a16:creationId xmlns:a16="http://schemas.microsoft.com/office/drawing/2014/main" id="{A4F91B80-9218-401D-A227-FD73D9213440}"/>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4">
              <a:extLst>
                <a:ext uri="{FF2B5EF4-FFF2-40B4-BE49-F238E27FC236}">
                  <a16:creationId xmlns:a16="http://schemas.microsoft.com/office/drawing/2014/main" id="{C993D347-DD19-491D-AFFE-A7AC2343B4B9}"/>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5">
              <a:extLst>
                <a:ext uri="{FF2B5EF4-FFF2-40B4-BE49-F238E27FC236}">
                  <a16:creationId xmlns:a16="http://schemas.microsoft.com/office/drawing/2014/main" id="{774CD42F-F068-43E6-91A7-1E4C725BCBC6}"/>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6">
              <a:extLst>
                <a:ext uri="{FF2B5EF4-FFF2-40B4-BE49-F238E27FC236}">
                  <a16:creationId xmlns:a16="http://schemas.microsoft.com/office/drawing/2014/main" id="{A37D6E7A-A8AA-482E-BFEC-416152A45073}"/>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7">
              <a:extLst>
                <a:ext uri="{FF2B5EF4-FFF2-40B4-BE49-F238E27FC236}">
                  <a16:creationId xmlns:a16="http://schemas.microsoft.com/office/drawing/2014/main" id="{8BA0466D-58B9-43E6-A6E0-07AB6680CFC3}"/>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78">
              <a:extLst>
                <a:ext uri="{FF2B5EF4-FFF2-40B4-BE49-F238E27FC236}">
                  <a16:creationId xmlns:a16="http://schemas.microsoft.com/office/drawing/2014/main" id="{1BACAE8C-CD0A-4F22-9C91-D1C92310B474}"/>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79">
              <a:extLst>
                <a:ext uri="{FF2B5EF4-FFF2-40B4-BE49-F238E27FC236}">
                  <a16:creationId xmlns:a16="http://schemas.microsoft.com/office/drawing/2014/main" id="{88AECFC0-2B10-439F-9D86-A20312B39F6A}"/>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0">
              <a:extLst>
                <a:ext uri="{FF2B5EF4-FFF2-40B4-BE49-F238E27FC236}">
                  <a16:creationId xmlns:a16="http://schemas.microsoft.com/office/drawing/2014/main" id="{C7EA6749-C419-4AD2-9BE7-BB188DB80747}"/>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1">
              <a:extLst>
                <a:ext uri="{FF2B5EF4-FFF2-40B4-BE49-F238E27FC236}">
                  <a16:creationId xmlns:a16="http://schemas.microsoft.com/office/drawing/2014/main" id="{1227F441-931F-4B8D-90C9-9E192D922406}"/>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2">
              <a:extLst>
                <a:ext uri="{FF2B5EF4-FFF2-40B4-BE49-F238E27FC236}">
                  <a16:creationId xmlns:a16="http://schemas.microsoft.com/office/drawing/2014/main" id="{DC7F6E4E-0528-4073-9689-7A3B7ECB3328}"/>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3">
              <a:extLst>
                <a:ext uri="{FF2B5EF4-FFF2-40B4-BE49-F238E27FC236}">
                  <a16:creationId xmlns:a16="http://schemas.microsoft.com/office/drawing/2014/main" id="{B4FBAA2B-D1CC-4C16-870D-E9888AC695BD}"/>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4">
              <a:extLst>
                <a:ext uri="{FF2B5EF4-FFF2-40B4-BE49-F238E27FC236}">
                  <a16:creationId xmlns:a16="http://schemas.microsoft.com/office/drawing/2014/main" id="{7A6B0470-2E4A-4A29-ABD1-5D103827B5FF}"/>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5">
              <a:extLst>
                <a:ext uri="{FF2B5EF4-FFF2-40B4-BE49-F238E27FC236}">
                  <a16:creationId xmlns:a16="http://schemas.microsoft.com/office/drawing/2014/main" id="{9C30C5EE-9AFC-4492-8333-7A8CDC00D68A}"/>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6">
              <a:extLst>
                <a:ext uri="{FF2B5EF4-FFF2-40B4-BE49-F238E27FC236}">
                  <a16:creationId xmlns:a16="http://schemas.microsoft.com/office/drawing/2014/main" id="{C2A1CCA5-CF7D-45B6-AB8A-F6665B9AEA1D}"/>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7">
              <a:extLst>
                <a:ext uri="{FF2B5EF4-FFF2-40B4-BE49-F238E27FC236}">
                  <a16:creationId xmlns:a16="http://schemas.microsoft.com/office/drawing/2014/main" id="{EFC85E12-616F-43D2-BB6D-D0EE258BAB2D}"/>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88">
              <a:extLst>
                <a:ext uri="{FF2B5EF4-FFF2-40B4-BE49-F238E27FC236}">
                  <a16:creationId xmlns:a16="http://schemas.microsoft.com/office/drawing/2014/main" id="{F9CE3B40-1BC3-4A27-AFC2-AB1FBF34DAD9}"/>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89">
              <a:extLst>
                <a:ext uri="{FF2B5EF4-FFF2-40B4-BE49-F238E27FC236}">
                  <a16:creationId xmlns:a16="http://schemas.microsoft.com/office/drawing/2014/main" id="{BA78A22C-A5ED-4B79-A5EA-100A3DF791B7}"/>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0">
              <a:extLst>
                <a:ext uri="{FF2B5EF4-FFF2-40B4-BE49-F238E27FC236}">
                  <a16:creationId xmlns:a16="http://schemas.microsoft.com/office/drawing/2014/main" id="{2E7AC222-128F-4573-94A6-EBB2E16FC814}"/>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1">
              <a:extLst>
                <a:ext uri="{FF2B5EF4-FFF2-40B4-BE49-F238E27FC236}">
                  <a16:creationId xmlns:a16="http://schemas.microsoft.com/office/drawing/2014/main" id="{C84D5F29-C18C-4B23-8A6D-3738932AFFB2}"/>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2">
              <a:extLst>
                <a:ext uri="{FF2B5EF4-FFF2-40B4-BE49-F238E27FC236}">
                  <a16:creationId xmlns:a16="http://schemas.microsoft.com/office/drawing/2014/main" id="{70A30180-FEA7-4E9E-983B-AB21CBF59441}"/>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3">
              <a:extLst>
                <a:ext uri="{FF2B5EF4-FFF2-40B4-BE49-F238E27FC236}">
                  <a16:creationId xmlns:a16="http://schemas.microsoft.com/office/drawing/2014/main" id="{4F0B7E01-2DEE-4812-AD7E-EA0532B00D10}"/>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4">
              <a:extLst>
                <a:ext uri="{FF2B5EF4-FFF2-40B4-BE49-F238E27FC236}">
                  <a16:creationId xmlns:a16="http://schemas.microsoft.com/office/drawing/2014/main" id="{F978B154-0C84-40F1-8FC7-2FFA61F12E8A}"/>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5">
              <a:extLst>
                <a:ext uri="{FF2B5EF4-FFF2-40B4-BE49-F238E27FC236}">
                  <a16:creationId xmlns:a16="http://schemas.microsoft.com/office/drawing/2014/main" id="{B3513EAE-0668-412F-9403-A21704F4DF2F}"/>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6">
              <a:extLst>
                <a:ext uri="{FF2B5EF4-FFF2-40B4-BE49-F238E27FC236}">
                  <a16:creationId xmlns:a16="http://schemas.microsoft.com/office/drawing/2014/main" id="{2CD5F1EA-33A5-49C2-B2F8-63FD7BB1E5A6}"/>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7">
              <a:extLst>
                <a:ext uri="{FF2B5EF4-FFF2-40B4-BE49-F238E27FC236}">
                  <a16:creationId xmlns:a16="http://schemas.microsoft.com/office/drawing/2014/main" id="{3DDE29A9-6E54-48C5-90BC-53FF3A5BA4B9}"/>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98">
              <a:extLst>
                <a:ext uri="{FF2B5EF4-FFF2-40B4-BE49-F238E27FC236}">
                  <a16:creationId xmlns:a16="http://schemas.microsoft.com/office/drawing/2014/main" id="{3E0198B7-BA99-4A53-A921-872C863D719C}"/>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99">
              <a:extLst>
                <a:ext uri="{FF2B5EF4-FFF2-40B4-BE49-F238E27FC236}">
                  <a16:creationId xmlns:a16="http://schemas.microsoft.com/office/drawing/2014/main" id="{04F60220-3B5E-4448-A8D8-1A3D01318442}"/>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0">
              <a:extLst>
                <a:ext uri="{FF2B5EF4-FFF2-40B4-BE49-F238E27FC236}">
                  <a16:creationId xmlns:a16="http://schemas.microsoft.com/office/drawing/2014/main" id="{B7CE64F5-33F5-4985-8126-9907FA04B1E2}"/>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1">
              <a:extLst>
                <a:ext uri="{FF2B5EF4-FFF2-40B4-BE49-F238E27FC236}">
                  <a16:creationId xmlns:a16="http://schemas.microsoft.com/office/drawing/2014/main" id="{BDF7D0E9-C818-4B5C-9567-0AEBC91FC442}"/>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2">
              <a:extLst>
                <a:ext uri="{FF2B5EF4-FFF2-40B4-BE49-F238E27FC236}">
                  <a16:creationId xmlns:a16="http://schemas.microsoft.com/office/drawing/2014/main" id="{10574A27-AAE6-41C2-B854-FBCE442F50F3}"/>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3">
              <a:extLst>
                <a:ext uri="{FF2B5EF4-FFF2-40B4-BE49-F238E27FC236}">
                  <a16:creationId xmlns:a16="http://schemas.microsoft.com/office/drawing/2014/main" id="{85C73D5D-D2CC-4252-B304-38757DB1D063}"/>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4">
              <a:extLst>
                <a:ext uri="{FF2B5EF4-FFF2-40B4-BE49-F238E27FC236}">
                  <a16:creationId xmlns:a16="http://schemas.microsoft.com/office/drawing/2014/main" id="{BF2B1BF0-D655-4702-85DE-70C363A2F72C}"/>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5">
              <a:extLst>
                <a:ext uri="{FF2B5EF4-FFF2-40B4-BE49-F238E27FC236}">
                  <a16:creationId xmlns:a16="http://schemas.microsoft.com/office/drawing/2014/main" id="{FCA4C1C9-223E-41BE-A8E2-16D99A7FEB94}"/>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6">
              <a:extLst>
                <a:ext uri="{FF2B5EF4-FFF2-40B4-BE49-F238E27FC236}">
                  <a16:creationId xmlns:a16="http://schemas.microsoft.com/office/drawing/2014/main" id="{64DD94F5-C8A3-4770-9172-FC972618C0A0}"/>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7">
              <a:extLst>
                <a:ext uri="{FF2B5EF4-FFF2-40B4-BE49-F238E27FC236}">
                  <a16:creationId xmlns:a16="http://schemas.microsoft.com/office/drawing/2014/main" id="{135D614A-4E6B-4D2B-9CB1-00D09F2EDFCE}"/>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08">
              <a:extLst>
                <a:ext uri="{FF2B5EF4-FFF2-40B4-BE49-F238E27FC236}">
                  <a16:creationId xmlns:a16="http://schemas.microsoft.com/office/drawing/2014/main" id="{930F9AA1-EC73-4CEC-B7CF-1725C4D83984}"/>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09">
              <a:extLst>
                <a:ext uri="{FF2B5EF4-FFF2-40B4-BE49-F238E27FC236}">
                  <a16:creationId xmlns:a16="http://schemas.microsoft.com/office/drawing/2014/main" id="{34F3D9F8-C97C-49D3-8D41-2D6BB7265A17}"/>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0">
              <a:extLst>
                <a:ext uri="{FF2B5EF4-FFF2-40B4-BE49-F238E27FC236}">
                  <a16:creationId xmlns:a16="http://schemas.microsoft.com/office/drawing/2014/main" id="{41151DDE-0BFA-4F45-99D0-13DD95BFCE49}"/>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1">
              <a:extLst>
                <a:ext uri="{FF2B5EF4-FFF2-40B4-BE49-F238E27FC236}">
                  <a16:creationId xmlns:a16="http://schemas.microsoft.com/office/drawing/2014/main" id="{70743290-243E-4CA0-8EF9-58601745089C}"/>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2">
              <a:extLst>
                <a:ext uri="{FF2B5EF4-FFF2-40B4-BE49-F238E27FC236}">
                  <a16:creationId xmlns:a16="http://schemas.microsoft.com/office/drawing/2014/main" id="{EACCB9AB-2507-4EE7-900E-DA8C65D95A4B}"/>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3">
              <a:extLst>
                <a:ext uri="{FF2B5EF4-FFF2-40B4-BE49-F238E27FC236}">
                  <a16:creationId xmlns:a16="http://schemas.microsoft.com/office/drawing/2014/main" id="{86D831AF-7206-4D0A-AA00-369737D4DA54}"/>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4">
              <a:extLst>
                <a:ext uri="{FF2B5EF4-FFF2-40B4-BE49-F238E27FC236}">
                  <a16:creationId xmlns:a16="http://schemas.microsoft.com/office/drawing/2014/main" id="{D4529D54-5074-42E4-AE46-B8020C0B9999}"/>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5">
              <a:extLst>
                <a:ext uri="{FF2B5EF4-FFF2-40B4-BE49-F238E27FC236}">
                  <a16:creationId xmlns:a16="http://schemas.microsoft.com/office/drawing/2014/main" id="{181718CC-7808-447E-B046-2FE12D5F2F44}"/>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6">
              <a:extLst>
                <a:ext uri="{FF2B5EF4-FFF2-40B4-BE49-F238E27FC236}">
                  <a16:creationId xmlns:a16="http://schemas.microsoft.com/office/drawing/2014/main" id="{397664BC-2DED-4C90-AFFB-042C91C66423}"/>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7">
              <a:extLst>
                <a:ext uri="{FF2B5EF4-FFF2-40B4-BE49-F238E27FC236}">
                  <a16:creationId xmlns:a16="http://schemas.microsoft.com/office/drawing/2014/main" id="{A7578779-A70F-46E3-8641-1F3F96589EEE}"/>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18">
              <a:extLst>
                <a:ext uri="{FF2B5EF4-FFF2-40B4-BE49-F238E27FC236}">
                  <a16:creationId xmlns:a16="http://schemas.microsoft.com/office/drawing/2014/main" id="{4CC86BB2-A0CE-4C1C-A181-BE7BB01E82D4}"/>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19">
              <a:extLst>
                <a:ext uri="{FF2B5EF4-FFF2-40B4-BE49-F238E27FC236}">
                  <a16:creationId xmlns:a16="http://schemas.microsoft.com/office/drawing/2014/main" id="{6A95DF4E-28BE-49CE-9CB2-F16719D681C7}"/>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0">
              <a:extLst>
                <a:ext uri="{FF2B5EF4-FFF2-40B4-BE49-F238E27FC236}">
                  <a16:creationId xmlns:a16="http://schemas.microsoft.com/office/drawing/2014/main" id="{5CC46777-20DC-4A7F-91CE-60FDE9572659}"/>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1">
              <a:extLst>
                <a:ext uri="{FF2B5EF4-FFF2-40B4-BE49-F238E27FC236}">
                  <a16:creationId xmlns:a16="http://schemas.microsoft.com/office/drawing/2014/main" id="{435ACF25-7185-4BCB-8BD7-BC5B0BB2DE41}"/>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2">
              <a:extLst>
                <a:ext uri="{FF2B5EF4-FFF2-40B4-BE49-F238E27FC236}">
                  <a16:creationId xmlns:a16="http://schemas.microsoft.com/office/drawing/2014/main" id="{31FB94E4-7F70-44BC-82CD-C5876ED4FB0B}"/>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3">
              <a:extLst>
                <a:ext uri="{FF2B5EF4-FFF2-40B4-BE49-F238E27FC236}">
                  <a16:creationId xmlns:a16="http://schemas.microsoft.com/office/drawing/2014/main" id="{B99B2A86-5F7D-4FE2-ABCB-BD8BEDF3848E}"/>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124">
              <a:extLst>
                <a:ext uri="{FF2B5EF4-FFF2-40B4-BE49-F238E27FC236}">
                  <a16:creationId xmlns:a16="http://schemas.microsoft.com/office/drawing/2014/main" id="{69B0B241-BC88-47E1-8FF8-3F1837966047}"/>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125">
              <a:extLst>
                <a:ext uri="{FF2B5EF4-FFF2-40B4-BE49-F238E27FC236}">
                  <a16:creationId xmlns:a16="http://schemas.microsoft.com/office/drawing/2014/main" id="{B7E5F892-C94E-4B36-A852-23C288454615}"/>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191467" y="-355526"/>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10" name="正方形/長方形 9">
            <a:extLst>
              <a:ext uri="{FF2B5EF4-FFF2-40B4-BE49-F238E27FC236}">
                <a16:creationId xmlns:a16="http://schemas.microsoft.com/office/drawing/2014/main" id="{383225BC-E7E5-4A07-9E42-1003ECBCA808}"/>
              </a:ext>
            </a:extLst>
          </p:cNvPr>
          <p:cNvSpPr/>
          <p:nvPr/>
        </p:nvSpPr>
        <p:spPr>
          <a:xfrm>
            <a:off x="6526121" y="3769202"/>
            <a:ext cx="2461232" cy="579514"/>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ＣＣＰ整理表</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角丸四角形 45">
            <a:extLst>
              <a:ext uri="{FF2B5EF4-FFF2-40B4-BE49-F238E27FC236}">
                <a16:creationId xmlns:a16="http://schemas.microsoft.com/office/drawing/2014/main" id="{DEF55EB4-9E93-447F-AAD5-1F208B4EECF2}"/>
              </a:ext>
            </a:extLst>
          </p:cNvPr>
          <p:cNvSpPr/>
          <p:nvPr/>
        </p:nvSpPr>
        <p:spPr>
          <a:xfrm>
            <a:off x="4875985" y="2924217"/>
            <a:ext cx="4207089" cy="6855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rPr>
              <a:t>手順</a:t>
            </a:r>
            <a:r>
              <a:rPr kumimoji="1" lang="en-US" altLang="ja-JP" sz="2800" b="1" dirty="0">
                <a:effectLst>
                  <a:outerShdw blurRad="38100" dist="38100" dir="2700000" algn="tl">
                    <a:srgbClr val="000000">
                      <a:alpha val="43137"/>
                    </a:srgbClr>
                  </a:outerShdw>
                </a:effectLst>
              </a:rPr>
              <a:t>8</a:t>
            </a:r>
            <a:r>
              <a:rPr kumimoji="1" lang="ja-JP" altLang="en-US" sz="2800" b="1" dirty="0">
                <a:effectLst>
                  <a:outerShdw blurRad="38100" dist="38100" dir="2700000" algn="tl">
                    <a:srgbClr val="000000">
                      <a:alpha val="43137"/>
                    </a:srgbClr>
                  </a:outerShdw>
                </a:effectLst>
              </a:rPr>
              <a:t>～</a:t>
            </a:r>
            <a:r>
              <a:rPr kumimoji="1" lang="en-US" altLang="ja-JP" sz="2800" b="1" dirty="0">
                <a:effectLst>
                  <a:outerShdw blurRad="38100" dist="38100" dir="2700000" algn="tl">
                    <a:srgbClr val="000000">
                      <a:alpha val="43137"/>
                    </a:srgbClr>
                  </a:outerShdw>
                </a:effectLst>
              </a:rPr>
              <a:t>12</a:t>
            </a:r>
            <a:r>
              <a:rPr kumimoji="1" lang="ja-JP" altLang="en-US" sz="2800" b="1" dirty="0">
                <a:effectLst>
                  <a:outerShdw blurRad="38100" dist="38100" dir="2700000" algn="tl">
                    <a:srgbClr val="000000">
                      <a:alpha val="43137"/>
                    </a:srgbClr>
                  </a:outerShdw>
                </a:effectLst>
              </a:rPr>
              <a:t>をまとめた表</a:t>
            </a:r>
          </a:p>
        </p:txBody>
      </p:sp>
      <p:sp>
        <p:nvSpPr>
          <p:cNvPr id="11" name="正方形/長方形 10">
            <a:extLst>
              <a:ext uri="{FF2B5EF4-FFF2-40B4-BE49-F238E27FC236}">
                <a16:creationId xmlns:a16="http://schemas.microsoft.com/office/drawing/2014/main" id="{90218C0D-4251-4920-BE3F-E8141083824A}"/>
              </a:ext>
            </a:extLst>
          </p:cNvPr>
          <p:cNvSpPr/>
          <p:nvPr/>
        </p:nvSpPr>
        <p:spPr>
          <a:xfrm>
            <a:off x="39043" y="4348716"/>
            <a:ext cx="9063553" cy="2142350"/>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組合せ 11">
            <a:extLst>
              <a:ext uri="{FF2B5EF4-FFF2-40B4-BE49-F238E27FC236}">
                <a16:creationId xmlns:a16="http://schemas.microsoft.com/office/drawing/2014/main" id="{9C53BAE3-A1B4-443A-8160-D16E236350D2}"/>
              </a:ext>
            </a:extLst>
          </p:cNvPr>
          <p:cNvSpPr/>
          <p:nvPr/>
        </p:nvSpPr>
        <p:spPr>
          <a:xfrm>
            <a:off x="6638821" y="3634003"/>
            <a:ext cx="607071" cy="264638"/>
          </a:xfrm>
          <a:prstGeom prst="flowChartMerge">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a:extLst>
              <a:ext uri="{FF2B5EF4-FFF2-40B4-BE49-F238E27FC236}">
                <a16:creationId xmlns:a16="http://schemas.microsoft.com/office/drawing/2014/main" id="{B5C5BA9E-1AAE-46B1-9EFA-E2F83625BFFE}"/>
              </a:ext>
            </a:extLst>
          </p:cNvPr>
          <p:cNvSpPr>
            <a:spLocks noGrp="1"/>
          </p:cNvSpPr>
          <p:nvPr>
            <p:ph type="sldNum" sz="quarter" idx="12"/>
          </p:nvPr>
        </p:nvSpPr>
        <p:spPr/>
        <p:txBody>
          <a:bodyPr/>
          <a:lstStyle/>
          <a:p>
            <a:fld id="{05B3BA2B-E4C6-4F0A-997C-2B51F8F1EBF2}" type="slidenum">
              <a:rPr kumimoji="1" lang="ja-JP" altLang="en-US" smtClean="0"/>
              <a:t>116</a:t>
            </a:fld>
            <a:endParaRPr kumimoji="1" lang="ja-JP" altLang="en-US"/>
          </a:p>
        </p:txBody>
      </p:sp>
    </p:spTree>
    <p:extLst>
      <p:ext uri="{BB962C8B-B14F-4D97-AF65-F5344CB8AC3E}">
        <p14:creationId xmlns:p14="http://schemas.microsoft.com/office/powerpoint/2010/main" val="21052221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7BD00A23-F814-4F12-AE6F-124496441035}"/>
              </a:ext>
            </a:extLst>
          </p:cNvPr>
          <p:cNvPicPr>
            <a:picLocks noChangeAspect="1"/>
          </p:cNvPicPr>
          <p:nvPr/>
        </p:nvPicPr>
        <p:blipFill>
          <a:blip r:embed="rId2"/>
          <a:stretch>
            <a:fillRect/>
          </a:stretch>
        </p:blipFill>
        <p:spPr>
          <a:xfrm>
            <a:off x="52037" y="956906"/>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8" name="テキスト ボックス 7">
            <a:extLst>
              <a:ext uri="{FF2B5EF4-FFF2-40B4-BE49-F238E27FC236}">
                <a16:creationId xmlns:a16="http://schemas.microsoft.com/office/drawing/2014/main" id="{9D61DA16-2572-484F-9042-9B8DAF5C4C97}"/>
              </a:ext>
            </a:extLst>
          </p:cNvPr>
          <p:cNvSpPr txBox="1"/>
          <p:nvPr/>
        </p:nvSpPr>
        <p:spPr>
          <a:xfrm>
            <a:off x="4872784" y="622008"/>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
        <p:nvSpPr>
          <p:cNvPr id="2" name="スライド番号プレースホルダー 1">
            <a:extLst>
              <a:ext uri="{FF2B5EF4-FFF2-40B4-BE49-F238E27FC236}">
                <a16:creationId xmlns:a16="http://schemas.microsoft.com/office/drawing/2014/main" id="{A95299BA-2A69-49DC-BBEE-6684E362AF6C}"/>
              </a:ext>
            </a:extLst>
          </p:cNvPr>
          <p:cNvSpPr>
            <a:spLocks noGrp="1"/>
          </p:cNvSpPr>
          <p:nvPr>
            <p:ph type="sldNum" sz="quarter" idx="12"/>
          </p:nvPr>
        </p:nvSpPr>
        <p:spPr/>
        <p:txBody>
          <a:bodyPr/>
          <a:lstStyle/>
          <a:p>
            <a:fld id="{05B3BA2B-E4C6-4F0A-997C-2B51F8F1EBF2}" type="slidenum">
              <a:rPr kumimoji="1" lang="ja-JP" altLang="en-US" smtClean="0"/>
              <a:t>117</a:t>
            </a:fld>
            <a:endParaRPr kumimoji="1" lang="ja-JP" altLang="en-US"/>
          </a:p>
        </p:txBody>
      </p:sp>
    </p:spTree>
    <p:extLst>
      <p:ext uri="{BB962C8B-B14F-4D97-AF65-F5344CB8AC3E}">
        <p14:creationId xmlns:p14="http://schemas.microsoft.com/office/powerpoint/2010/main" val="34032660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1D72F-6AD9-4549-B69F-DCDD405B255E}"/>
              </a:ext>
            </a:extLst>
          </p:cNvPr>
          <p:cNvSpPr>
            <a:spLocks noGrp="1"/>
          </p:cNvSpPr>
          <p:nvPr>
            <p:ph type="title"/>
          </p:nvPr>
        </p:nvSpPr>
        <p:spPr/>
        <p:txBody>
          <a:bodyPr/>
          <a:lstStyle/>
          <a:p>
            <a:r>
              <a:rPr kumimoji="1" lang="en-US" altLang="ja-JP" dirty="0">
                <a:latin typeface="+mj-ea"/>
              </a:rPr>
              <a:t>HACCP</a:t>
            </a:r>
            <a:r>
              <a:rPr lang="ja-JP" altLang="en-US">
                <a:latin typeface="+mj-ea"/>
              </a:rPr>
              <a:t>制度</a:t>
            </a:r>
            <a:r>
              <a:rPr kumimoji="1" lang="ja-JP" altLang="en-US">
                <a:latin typeface="+mj-ea"/>
              </a:rPr>
              <a:t>化</a:t>
            </a:r>
            <a:endParaRPr kumimoji="1" lang="ja-JP" altLang="en-US" dirty="0">
              <a:latin typeface="+mj-ea"/>
            </a:endParaRPr>
          </a:p>
        </p:txBody>
      </p:sp>
      <p:sp>
        <p:nvSpPr>
          <p:cNvPr id="3" name="スライド番号プレースホルダー 2">
            <a:extLst>
              <a:ext uri="{FF2B5EF4-FFF2-40B4-BE49-F238E27FC236}">
                <a16:creationId xmlns:a16="http://schemas.microsoft.com/office/drawing/2014/main" id="{2C11BA0B-A22B-4E96-85C2-64BD11B36CA5}"/>
              </a:ext>
            </a:extLst>
          </p:cNvPr>
          <p:cNvSpPr>
            <a:spLocks noGrp="1"/>
          </p:cNvSpPr>
          <p:nvPr>
            <p:ph type="sldNum" sz="quarter" idx="12"/>
          </p:nvPr>
        </p:nvSpPr>
        <p:spPr/>
        <p:txBody>
          <a:bodyPr/>
          <a:lstStyle/>
          <a:p>
            <a:fld id="{05B3BA2B-E4C6-4F0A-997C-2B51F8F1EBF2}" type="slidenum">
              <a:rPr kumimoji="1" lang="ja-JP" altLang="en-US" smtClean="0"/>
              <a:t>118</a:t>
            </a:fld>
            <a:endParaRPr kumimoji="1" lang="ja-JP" altLang="en-US"/>
          </a:p>
        </p:txBody>
      </p:sp>
    </p:spTree>
    <p:extLst>
      <p:ext uri="{BB962C8B-B14F-4D97-AF65-F5344CB8AC3E}">
        <p14:creationId xmlns:p14="http://schemas.microsoft.com/office/powerpoint/2010/main" val="19028199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21D8BEC-85BB-49FA-AEB3-E4EB0BE4E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42" y="904522"/>
            <a:ext cx="7821116" cy="5048955"/>
          </a:xfrm>
          <a:prstGeom prst="rect">
            <a:avLst/>
          </a:prstGeom>
        </p:spPr>
      </p:pic>
      <p:sp>
        <p:nvSpPr>
          <p:cNvPr id="2" name="スライド番号プレースホルダー 1">
            <a:extLst>
              <a:ext uri="{FF2B5EF4-FFF2-40B4-BE49-F238E27FC236}">
                <a16:creationId xmlns:a16="http://schemas.microsoft.com/office/drawing/2014/main" id="{FD2064F1-D0CC-4CA6-B895-EE755BEF4AA9}"/>
              </a:ext>
            </a:extLst>
          </p:cNvPr>
          <p:cNvSpPr>
            <a:spLocks noGrp="1"/>
          </p:cNvSpPr>
          <p:nvPr>
            <p:ph type="sldNum" sz="quarter" idx="12"/>
          </p:nvPr>
        </p:nvSpPr>
        <p:spPr/>
        <p:txBody>
          <a:bodyPr/>
          <a:lstStyle/>
          <a:p>
            <a:fld id="{05B3BA2B-E4C6-4F0A-997C-2B51F8F1EBF2}" type="slidenum">
              <a:rPr kumimoji="1" lang="ja-JP" altLang="en-US" smtClean="0"/>
              <a:t>119</a:t>
            </a:fld>
            <a:endParaRPr kumimoji="1" lang="ja-JP" altLang="en-US"/>
          </a:p>
        </p:txBody>
      </p:sp>
    </p:spTree>
    <p:extLst>
      <p:ext uri="{BB962C8B-B14F-4D97-AF65-F5344CB8AC3E}">
        <p14:creationId xmlns:p14="http://schemas.microsoft.com/office/powerpoint/2010/main" val="11595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34F3033-4F6F-4185-A794-1BEA7C23AB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443056"/>
            <a:ext cx="4183529" cy="3971885"/>
          </a:xfrm>
          <a:prstGeom prst="rect">
            <a:avLst/>
          </a:prstGeom>
        </p:spPr>
      </p:pic>
      <p:pic>
        <p:nvPicPr>
          <p:cNvPr id="3" name="図 2">
            <a:extLst>
              <a:ext uri="{FF2B5EF4-FFF2-40B4-BE49-F238E27FC236}">
                <a16:creationId xmlns:a16="http://schemas.microsoft.com/office/drawing/2014/main" id="{DB42C7ED-34F6-4607-847D-0D53CF7ED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71" y="1443056"/>
            <a:ext cx="3335171" cy="3971884"/>
          </a:xfrm>
          <a:prstGeom prst="rect">
            <a:avLst/>
          </a:prstGeom>
        </p:spPr>
      </p:pic>
      <p:sp>
        <p:nvSpPr>
          <p:cNvPr id="4" name="楕円 3">
            <a:extLst>
              <a:ext uri="{FF2B5EF4-FFF2-40B4-BE49-F238E27FC236}">
                <a16:creationId xmlns:a16="http://schemas.microsoft.com/office/drawing/2014/main" id="{6DB8E450-1018-432E-8580-CE1799ABC2EF}"/>
              </a:ext>
            </a:extLst>
          </p:cNvPr>
          <p:cNvSpPr/>
          <p:nvPr/>
        </p:nvSpPr>
        <p:spPr>
          <a:xfrm>
            <a:off x="5149795" y="3275520"/>
            <a:ext cx="496955" cy="306955"/>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BEA8E988-6089-4128-A229-9315138F6B13}"/>
              </a:ext>
            </a:extLst>
          </p:cNvPr>
          <p:cNvSpPr/>
          <p:nvPr/>
        </p:nvSpPr>
        <p:spPr>
          <a:xfrm>
            <a:off x="167640" y="883917"/>
            <a:ext cx="8854440" cy="50901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23F9878A-1EFF-4E2F-9222-0F8BF0E6A736}"/>
              </a:ext>
            </a:extLst>
          </p:cNvPr>
          <p:cNvSpPr>
            <a:spLocks noGrp="1"/>
          </p:cNvSpPr>
          <p:nvPr>
            <p:ph type="sldNum" sz="quarter" idx="12"/>
          </p:nvPr>
        </p:nvSpPr>
        <p:spPr/>
        <p:txBody>
          <a:bodyPr/>
          <a:lstStyle/>
          <a:p>
            <a:fld id="{05B3BA2B-E4C6-4F0A-997C-2B51F8F1EBF2}" type="slidenum">
              <a:rPr kumimoji="1" lang="ja-JP" altLang="en-US" smtClean="0"/>
              <a:t>12</a:t>
            </a:fld>
            <a:endParaRPr kumimoji="1" lang="ja-JP" altLang="en-US"/>
          </a:p>
        </p:txBody>
      </p:sp>
    </p:spTree>
    <p:extLst>
      <p:ext uri="{BB962C8B-B14F-4D97-AF65-F5344CB8AC3E}">
        <p14:creationId xmlns:p14="http://schemas.microsoft.com/office/powerpoint/2010/main" val="23272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E8A5258-16BC-4A90-8083-F8470D40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31" y="35849"/>
            <a:ext cx="8358584" cy="6822151"/>
          </a:xfrm>
          <a:prstGeom prst="rect">
            <a:avLst/>
          </a:prstGeom>
        </p:spPr>
      </p:pic>
      <p:sp>
        <p:nvSpPr>
          <p:cNvPr id="2" name="スライド番号プレースホルダー 1">
            <a:extLst>
              <a:ext uri="{FF2B5EF4-FFF2-40B4-BE49-F238E27FC236}">
                <a16:creationId xmlns:a16="http://schemas.microsoft.com/office/drawing/2014/main" id="{8C7B6F7C-33A3-40A1-A3EF-6E3E21E4C492}"/>
              </a:ext>
            </a:extLst>
          </p:cNvPr>
          <p:cNvSpPr>
            <a:spLocks noGrp="1"/>
          </p:cNvSpPr>
          <p:nvPr>
            <p:ph type="sldNum" sz="quarter" idx="12"/>
          </p:nvPr>
        </p:nvSpPr>
        <p:spPr/>
        <p:txBody>
          <a:bodyPr/>
          <a:lstStyle/>
          <a:p>
            <a:fld id="{05B3BA2B-E4C6-4F0A-997C-2B51F8F1EBF2}" type="slidenum">
              <a:rPr kumimoji="1" lang="ja-JP" altLang="en-US" smtClean="0"/>
              <a:t>120</a:t>
            </a:fld>
            <a:endParaRPr kumimoji="1" lang="ja-JP" altLang="en-US"/>
          </a:p>
        </p:txBody>
      </p:sp>
    </p:spTree>
    <p:extLst>
      <p:ext uri="{BB962C8B-B14F-4D97-AF65-F5344CB8AC3E}">
        <p14:creationId xmlns:p14="http://schemas.microsoft.com/office/powerpoint/2010/main" val="22790835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42441C-E945-4E5A-B165-85333916B80A}"/>
              </a:ext>
            </a:extLst>
          </p:cNvPr>
          <p:cNvSpPr>
            <a:spLocks noGrp="1"/>
          </p:cNvSpPr>
          <p:nvPr>
            <p:ph type="title"/>
          </p:nvPr>
        </p:nvSpPr>
        <p:spPr>
          <a:xfrm>
            <a:off x="576695" y="355041"/>
            <a:ext cx="7886700" cy="1325562"/>
          </a:xfrm>
        </p:spPr>
        <p:txBody>
          <a:bodyPr>
            <a:normAutofit/>
          </a:bodyPr>
          <a:lstStyle/>
          <a:p>
            <a:r>
              <a:rPr lang="ja-JP" altLang="en-US" sz="4000" dirty="0"/>
              <a:t>患者推計数：日米比較</a:t>
            </a:r>
            <a:endParaRPr kumimoji="1" lang="ja-JP" altLang="en-US" sz="4000" dirty="0"/>
          </a:p>
        </p:txBody>
      </p:sp>
      <p:sp>
        <p:nvSpPr>
          <p:cNvPr id="3" name="コンテンツ プレースホルダー 2">
            <a:extLst>
              <a:ext uri="{FF2B5EF4-FFF2-40B4-BE49-F238E27FC236}">
                <a16:creationId xmlns:a16="http://schemas.microsoft.com/office/drawing/2014/main" id="{3A2D9734-F666-44C6-8B05-CBFA8020B43B}"/>
              </a:ext>
            </a:extLst>
          </p:cNvPr>
          <p:cNvSpPr>
            <a:spLocks noGrp="1"/>
          </p:cNvSpPr>
          <p:nvPr>
            <p:ph sz="half" idx="1"/>
          </p:nvPr>
        </p:nvSpPr>
        <p:spPr>
          <a:xfrm>
            <a:off x="633845" y="2950366"/>
            <a:ext cx="3886200" cy="4351337"/>
          </a:xfrm>
        </p:spPr>
        <p:txBody>
          <a:bodyPr>
            <a:normAutofit/>
          </a:bodyPr>
          <a:lstStyle/>
          <a:p>
            <a:pPr marL="0" indent="0">
              <a:buNone/>
            </a:pPr>
            <a:r>
              <a:rPr kumimoji="1" lang="ja-JP" altLang="en-US" dirty="0"/>
              <a:t>カンピロバクター</a:t>
            </a:r>
            <a:endParaRPr kumimoji="1" lang="en-US" altLang="ja-JP" dirty="0"/>
          </a:p>
          <a:p>
            <a:pPr marL="0" indent="0">
              <a:buNone/>
            </a:pPr>
            <a:r>
              <a:rPr kumimoji="1" lang="ja-JP" altLang="en-US" dirty="0"/>
              <a:t>　　　　　　　　　</a:t>
            </a:r>
            <a:r>
              <a:rPr kumimoji="1" lang="en-US" altLang="ja-JP" dirty="0"/>
              <a:t>347</a:t>
            </a:r>
            <a:r>
              <a:rPr kumimoji="1" lang="ja-JP" altLang="en-US" dirty="0"/>
              <a:t>万人</a:t>
            </a:r>
            <a:endParaRPr kumimoji="1" lang="en-US" altLang="ja-JP" dirty="0"/>
          </a:p>
          <a:p>
            <a:pPr marL="0" indent="0">
              <a:buNone/>
            </a:pPr>
            <a:r>
              <a:rPr lang="ja-JP" altLang="en-US" dirty="0"/>
              <a:t>サルモネラ　</a:t>
            </a:r>
            <a:endParaRPr lang="en-US" altLang="ja-JP" dirty="0"/>
          </a:p>
          <a:p>
            <a:pPr marL="0" indent="0">
              <a:buNone/>
            </a:pPr>
            <a:r>
              <a:rPr kumimoji="1" lang="ja-JP" altLang="en-US" dirty="0"/>
              <a:t>　　　　　　　　</a:t>
            </a:r>
            <a:r>
              <a:rPr lang="ja-JP" altLang="en-US" dirty="0"/>
              <a:t>       </a:t>
            </a:r>
            <a:r>
              <a:rPr kumimoji="1" lang="en-US" altLang="ja-JP" dirty="0"/>
              <a:t>72</a:t>
            </a:r>
            <a:r>
              <a:rPr lang="ja-JP" altLang="en-US" dirty="0"/>
              <a:t>万人</a:t>
            </a:r>
            <a:endParaRPr lang="en-US" altLang="ja-JP" dirty="0"/>
          </a:p>
          <a:p>
            <a:pPr marL="0" indent="0">
              <a:buNone/>
            </a:pPr>
            <a:r>
              <a:rPr kumimoji="1" lang="ja-JP" altLang="en-US" dirty="0"/>
              <a:t>腸炎ビブリオ　　</a:t>
            </a:r>
            <a:endParaRPr kumimoji="1" lang="en-US" altLang="ja-JP" dirty="0"/>
          </a:p>
          <a:p>
            <a:pPr marL="0" indent="0">
              <a:buNone/>
            </a:pPr>
            <a:r>
              <a:rPr kumimoji="1" lang="ja-JP" altLang="en-US" dirty="0"/>
              <a:t>　　　　　　　　　　</a:t>
            </a:r>
            <a:r>
              <a:rPr lang="ja-JP" altLang="en-US" dirty="0"/>
              <a:t> </a:t>
            </a:r>
            <a:r>
              <a:rPr kumimoji="1" lang="en-US" altLang="ja-JP" dirty="0"/>
              <a:t>6</a:t>
            </a:r>
            <a:r>
              <a:rPr kumimoji="1" lang="ja-JP" altLang="en-US" dirty="0"/>
              <a:t>万人　</a:t>
            </a:r>
            <a:r>
              <a:rPr kumimoji="1" lang="ja-JP" altLang="en-US" sz="1800" dirty="0"/>
              <a:t>　</a:t>
            </a:r>
          </a:p>
        </p:txBody>
      </p:sp>
      <p:sp>
        <p:nvSpPr>
          <p:cNvPr id="6" name="テキスト ボックス 5">
            <a:extLst>
              <a:ext uri="{FF2B5EF4-FFF2-40B4-BE49-F238E27FC236}">
                <a16:creationId xmlns:a16="http://schemas.microsoft.com/office/drawing/2014/main" id="{196AB8B1-550C-4CC0-800E-ADC9D0B8C889}"/>
              </a:ext>
            </a:extLst>
          </p:cNvPr>
          <p:cNvSpPr txBox="1"/>
          <p:nvPr/>
        </p:nvSpPr>
        <p:spPr>
          <a:xfrm>
            <a:off x="1476511" y="1624804"/>
            <a:ext cx="1107996" cy="646331"/>
          </a:xfrm>
          <a:prstGeom prst="rect">
            <a:avLst/>
          </a:prstGeom>
          <a:noFill/>
        </p:spPr>
        <p:txBody>
          <a:bodyPr wrap="none" rtlCol="0">
            <a:spAutoFit/>
          </a:bodyPr>
          <a:lstStyle/>
          <a:p>
            <a:r>
              <a:rPr kumimoji="1" lang="ja-JP" altLang="en-US" sz="3600" dirty="0"/>
              <a:t>日本</a:t>
            </a:r>
          </a:p>
        </p:txBody>
      </p:sp>
      <p:sp>
        <p:nvSpPr>
          <p:cNvPr id="7" name="テキスト ボックス 6">
            <a:extLst>
              <a:ext uri="{FF2B5EF4-FFF2-40B4-BE49-F238E27FC236}">
                <a16:creationId xmlns:a16="http://schemas.microsoft.com/office/drawing/2014/main" id="{11379EF4-44C4-48F4-AB28-DE8F561FBCA8}"/>
              </a:ext>
            </a:extLst>
          </p:cNvPr>
          <p:cNvSpPr txBox="1"/>
          <p:nvPr/>
        </p:nvSpPr>
        <p:spPr>
          <a:xfrm>
            <a:off x="5296135" y="1670571"/>
            <a:ext cx="1826141" cy="584775"/>
          </a:xfrm>
          <a:prstGeom prst="rect">
            <a:avLst/>
          </a:prstGeom>
          <a:noFill/>
        </p:spPr>
        <p:txBody>
          <a:bodyPr wrap="none" rtlCol="0">
            <a:spAutoFit/>
          </a:bodyPr>
          <a:lstStyle/>
          <a:p>
            <a:r>
              <a:rPr kumimoji="1" lang="ja-JP" altLang="en-US" sz="3200" dirty="0"/>
              <a:t>アメリカ</a:t>
            </a:r>
          </a:p>
        </p:txBody>
      </p:sp>
      <p:sp>
        <p:nvSpPr>
          <p:cNvPr id="8" name="コンテンツ プレースホルダー 2">
            <a:extLst>
              <a:ext uri="{FF2B5EF4-FFF2-40B4-BE49-F238E27FC236}">
                <a16:creationId xmlns:a16="http://schemas.microsoft.com/office/drawing/2014/main" id="{D53E6A11-74E3-406D-9E82-865293D8442F}"/>
              </a:ext>
            </a:extLst>
          </p:cNvPr>
          <p:cNvSpPr txBox="1">
            <a:spLocks/>
          </p:cNvSpPr>
          <p:nvPr/>
        </p:nvSpPr>
        <p:spPr>
          <a:xfrm>
            <a:off x="4720172" y="2963568"/>
            <a:ext cx="4470171" cy="378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00000"/>
              </a:lnSpc>
              <a:buNone/>
            </a:pPr>
            <a:r>
              <a:rPr lang="ja-JP" altLang="en-US" sz="2000" dirty="0"/>
              <a:t>カンピロバクター</a:t>
            </a:r>
            <a:endParaRPr lang="en-US" altLang="ja-JP" sz="2000" dirty="0"/>
          </a:p>
          <a:p>
            <a:pPr marL="0" indent="0">
              <a:lnSpc>
                <a:spcPct val="100000"/>
              </a:lnSpc>
              <a:buFont typeface="Wingdings 2" pitchFamily="18" charset="2"/>
              <a:buNone/>
            </a:pPr>
            <a:r>
              <a:rPr lang="ja-JP" altLang="en-US" sz="2000" dirty="0"/>
              <a:t>　　　　　　　　　</a:t>
            </a:r>
            <a:r>
              <a:rPr lang="en-US" altLang="ja-JP" sz="2000" dirty="0"/>
              <a:t>85</a:t>
            </a:r>
            <a:r>
              <a:rPr lang="ja-JP" altLang="en-US" sz="2000" dirty="0"/>
              <a:t>万人</a:t>
            </a:r>
            <a:endParaRPr lang="en-US" altLang="ja-JP" sz="2000" dirty="0"/>
          </a:p>
          <a:p>
            <a:pPr marL="0" indent="0">
              <a:lnSpc>
                <a:spcPct val="100000"/>
              </a:lnSpc>
              <a:buNone/>
            </a:pPr>
            <a:r>
              <a:rPr lang="ja-JP" altLang="en-US" sz="2000" dirty="0"/>
              <a:t>サルモネラ　</a:t>
            </a:r>
            <a:endParaRPr lang="en-US" altLang="ja-JP" sz="2000" dirty="0"/>
          </a:p>
          <a:p>
            <a:pPr marL="0" indent="0">
              <a:lnSpc>
                <a:spcPct val="100000"/>
              </a:lnSpc>
              <a:buFont typeface="Wingdings 2" pitchFamily="18" charset="2"/>
              <a:buNone/>
            </a:pPr>
            <a:r>
              <a:rPr lang="ja-JP" altLang="en-US" sz="2000" dirty="0"/>
              <a:t>　　　　　　　　　</a:t>
            </a:r>
            <a:r>
              <a:rPr lang="en-US" altLang="ja-JP" sz="2000" dirty="0"/>
              <a:t>103</a:t>
            </a:r>
            <a:r>
              <a:rPr lang="ja-JP" altLang="en-US" sz="2000" dirty="0"/>
              <a:t>万人</a:t>
            </a:r>
            <a:endParaRPr lang="en-US" altLang="ja-JP" sz="2000" dirty="0"/>
          </a:p>
          <a:p>
            <a:pPr marL="0" indent="0">
              <a:lnSpc>
                <a:spcPct val="100000"/>
              </a:lnSpc>
              <a:buNone/>
            </a:pPr>
            <a:r>
              <a:rPr lang="ja-JP" altLang="en-US" sz="2000" dirty="0"/>
              <a:t>腸炎ビブリオ　　</a:t>
            </a:r>
            <a:endParaRPr lang="en-US" altLang="ja-JP" sz="2000" dirty="0"/>
          </a:p>
          <a:p>
            <a:pPr marL="0" indent="0">
              <a:lnSpc>
                <a:spcPct val="100000"/>
              </a:lnSpc>
              <a:buFont typeface="Wingdings 2" pitchFamily="18" charset="2"/>
              <a:buNone/>
            </a:pPr>
            <a:r>
              <a:rPr lang="ja-JP" altLang="en-US" sz="2000" dirty="0"/>
              <a:t>　　　　　　　　　　</a:t>
            </a:r>
            <a:r>
              <a:rPr lang="en-US" altLang="ja-JP" sz="2000" dirty="0"/>
              <a:t>7</a:t>
            </a:r>
            <a:r>
              <a:rPr lang="ja-JP" altLang="en-US" sz="2000" dirty="0"/>
              <a:t>万人</a:t>
            </a:r>
            <a:r>
              <a:rPr lang="ja-JP" altLang="en-US" sz="2400" dirty="0"/>
              <a:t>　　</a:t>
            </a:r>
          </a:p>
        </p:txBody>
      </p:sp>
      <p:pic>
        <p:nvPicPr>
          <p:cNvPr id="9" name="図 8">
            <a:extLst>
              <a:ext uri="{FF2B5EF4-FFF2-40B4-BE49-F238E27FC236}">
                <a16:creationId xmlns:a16="http://schemas.microsoft.com/office/drawing/2014/main" id="{B5779622-BB1E-41CD-80C6-74425AD5702A}"/>
              </a:ext>
            </a:extLst>
          </p:cNvPr>
          <p:cNvPicPr>
            <a:picLocks noChangeAspect="1"/>
          </p:cNvPicPr>
          <p:nvPr/>
        </p:nvPicPr>
        <p:blipFill>
          <a:blip r:embed="rId2"/>
          <a:stretch>
            <a:fillRect/>
          </a:stretch>
        </p:blipFill>
        <p:spPr>
          <a:xfrm>
            <a:off x="2872550" y="1292698"/>
            <a:ext cx="975317" cy="1251461"/>
          </a:xfrm>
          <a:prstGeom prst="rect">
            <a:avLst/>
          </a:prstGeom>
        </p:spPr>
      </p:pic>
      <p:pic>
        <p:nvPicPr>
          <p:cNvPr id="10" name="図 9">
            <a:extLst>
              <a:ext uri="{FF2B5EF4-FFF2-40B4-BE49-F238E27FC236}">
                <a16:creationId xmlns:a16="http://schemas.microsoft.com/office/drawing/2014/main" id="{F97953F5-B3EC-4435-85D7-F52C8518868E}"/>
              </a:ext>
            </a:extLst>
          </p:cNvPr>
          <p:cNvPicPr>
            <a:picLocks noChangeAspect="1"/>
          </p:cNvPicPr>
          <p:nvPr/>
        </p:nvPicPr>
        <p:blipFill>
          <a:blip r:embed="rId2"/>
          <a:stretch>
            <a:fillRect/>
          </a:stretch>
        </p:blipFill>
        <p:spPr>
          <a:xfrm>
            <a:off x="7061586" y="1255200"/>
            <a:ext cx="975317" cy="1251461"/>
          </a:xfrm>
          <a:prstGeom prst="rect">
            <a:avLst/>
          </a:prstGeom>
        </p:spPr>
      </p:pic>
      <p:sp>
        <p:nvSpPr>
          <p:cNvPr id="11" name="テキスト ボックス 10">
            <a:extLst>
              <a:ext uri="{FF2B5EF4-FFF2-40B4-BE49-F238E27FC236}">
                <a16:creationId xmlns:a16="http://schemas.microsoft.com/office/drawing/2014/main" id="{BADC5D0B-B89E-4550-8ED3-ACC78E589AF3}"/>
              </a:ext>
            </a:extLst>
          </p:cNvPr>
          <p:cNvSpPr txBox="1"/>
          <p:nvPr/>
        </p:nvSpPr>
        <p:spPr>
          <a:xfrm>
            <a:off x="1370394" y="6332035"/>
            <a:ext cx="6507126" cy="523220"/>
          </a:xfrm>
          <a:prstGeom prst="rect">
            <a:avLst/>
          </a:prstGeom>
          <a:noFill/>
          <a:ln w="25400">
            <a:noFill/>
          </a:ln>
        </p:spPr>
        <p:txBody>
          <a:bodyPr wrap="square" rtlCol="0">
            <a:spAutoFit/>
          </a:bodyPr>
          <a:lstStyle/>
          <a:p>
            <a:pPr algn="ctr"/>
            <a:r>
              <a:rPr kumimoji="1" lang="ja-JP" altLang="en-US" sz="2800" dirty="0">
                <a:solidFill>
                  <a:srgbClr val="FF0000"/>
                </a:solidFill>
                <a:effectLst>
                  <a:outerShdw blurRad="38100" dist="38100" dir="2700000" algn="tl">
                    <a:srgbClr val="000000">
                      <a:alpha val="43137"/>
                    </a:srgbClr>
                  </a:outerShdw>
                </a:effectLst>
              </a:rPr>
              <a:t>人口比率からみて日本は多い</a:t>
            </a:r>
          </a:p>
        </p:txBody>
      </p:sp>
      <p:sp>
        <p:nvSpPr>
          <p:cNvPr id="12" name="テキスト ボックス 11">
            <a:extLst>
              <a:ext uri="{FF2B5EF4-FFF2-40B4-BE49-F238E27FC236}">
                <a16:creationId xmlns:a16="http://schemas.microsoft.com/office/drawing/2014/main" id="{DD94A8F3-1863-4E18-A687-1E1A05815BA7}"/>
              </a:ext>
            </a:extLst>
          </p:cNvPr>
          <p:cNvSpPr txBox="1"/>
          <p:nvPr/>
        </p:nvSpPr>
        <p:spPr>
          <a:xfrm>
            <a:off x="525593" y="5767587"/>
            <a:ext cx="3232717" cy="461665"/>
          </a:xfrm>
          <a:prstGeom prst="rect">
            <a:avLst/>
          </a:prstGeom>
          <a:noFill/>
          <a:ln w="25400">
            <a:noFill/>
          </a:ln>
        </p:spPr>
        <p:txBody>
          <a:bodyPr wrap="square" rtlCol="0">
            <a:spAutoFit/>
          </a:bodyPr>
          <a:lstStyle/>
          <a:p>
            <a:pPr algn="ctr"/>
            <a:r>
              <a:rPr kumimoji="1" lang="ja-JP" altLang="en-US" sz="2400" dirty="0">
                <a:effectLst>
                  <a:outerShdw blurRad="38100" dist="38100" dir="2700000" algn="tl">
                    <a:srgbClr val="000000">
                      <a:alpha val="43137"/>
                    </a:srgbClr>
                  </a:outerShdw>
                </a:effectLst>
              </a:rPr>
              <a:t>人口：約</a:t>
            </a:r>
            <a:r>
              <a:rPr kumimoji="1" lang="en-US" altLang="ja-JP" sz="2400" dirty="0">
                <a:effectLst>
                  <a:outerShdw blurRad="38100" dist="38100" dir="2700000" algn="tl">
                    <a:srgbClr val="000000">
                      <a:alpha val="43137"/>
                    </a:srgbClr>
                  </a:outerShdw>
                </a:effectLst>
              </a:rPr>
              <a:t>1</a:t>
            </a:r>
            <a:r>
              <a:rPr kumimoji="1" lang="ja-JP" altLang="en-US" sz="2400" dirty="0">
                <a:effectLst>
                  <a:outerShdw blurRad="38100" dist="38100" dir="2700000" algn="tl">
                    <a:srgbClr val="000000">
                      <a:alpha val="43137"/>
                    </a:srgbClr>
                  </a:outerShdw>
                </a:effectLst>
              </a:rPr>
              <a:t>億</a:t>
            </a:r>
            <a:r>
              <a:rPr kumimoji="1" lang="en-US" altLang="ja-JP" sz="2400" dirty="0">
                <a:effectLst>
                  <a:outerShdw blurRad="38100" dist="38100" dir="2700000" algn="tl">
                    <a:srgbClr val="000000">
                      <a:alpha val="43137"/>
                    </a:srgbClr>
                  </a:outerShdw>
                </a:effectLst>
              </a:rPr>
              <a:t>2000</a:t>
            </a:r>
            <a:r>
              <a:rPr kumimoji="1" lang="ja-JP" altLang="en-US" sz="2400" dirty="0">
                <a:effectLst>
                  <a:outerShdw blurRad="38100" dist="38100" dir="2700000" algn="tl">
                    <a:srgbClr val="000000">
                      <a:alpha val="43137"/>
                    </a:srgbClr>
                  </a:outerShdw>
                </a:effectLst>
              </a:rPr>
              <a:t>万人</a:t>
            </a:r>
          </a:p>
        </p:txBody>
      </p:sp>
      <p:sp>
        <p:nvSpPr>
          <p:cNvPr id="13" name="テキスト ボックス 12">
            <a:extLst>
              <a:ext uri="{FF2B5EF4-FFF2-40B4-BE49-F238E27FC236}">
                <a16:creationId xmlns:a16="http://schemas.microsoft.com/office/drawing/2014/main" id="{E940EAD9-88CA-4595-A503-5C97310A6A0A}"/>
              </a:ext>
            </a:extLst>
          </p:cNvPr>
          <p:cNvSpPr txBox="1"/>
          <p:nvPr/>
        </p:nvSpPr>
        <p:spPr>
          <a:xfrm>
            <a:off x="5177641" y="5761985"/>
            <a:ext cx="3232717" cy="461665"/>
          </a:xfrm>
          <a:prstGeom prst="rect">
            <a:avLst/>
          </a:prstGeom>
          <a:noFill/>
          <a:ln w="25400">
            <a:noFill/>
          </a:ln>
        </p:spPr>
        <p:txBody>
          <a:bodyPr wrap="square" rtlCol="0">
            <a:spAutoFit/>
          </a:bodyPr>
          <a:lstStyle/>
          <a:p>
            <a:pPr algn="ctr"/>
            <a:r>
              <a:rPr kumimoji="1" lang="ja-JP" altLang="en-US" sz="2400" dirty="0">
                <a:effectLst>
                  <a:outerShdw blurRad="38100" dist="38100" dir="2700000" algn="tl">
                    <a:srgbClr val="000000">
                      <a:alpha val="43137"/>
                    </a:srgbClr>
                  </a:outerShdw>
                </a:effectLst>
              </a:rPr>
              <a:t>人口：約</a:t>
            </a:r>
            <a:r>
              <a:rPr kumimoji="1" lang="en-US" altLang="ja-JP" sz="2400" dirty="0">
                <a:effectLst>
                  <a:outerShdw blurRad="38100" dist="38100" dir="2700000" algn="tl">
                    <a:srgbClr val="000000">
                      <a:alpha val="43137"/>
                    </a:srgbClr>
                  </a:outerShdw>
                </a:effectLst>
              </a:rPr>
              <a:t>3</a:t>
            </a:r>
            <a:r>
              <a:rPr kumimoji="1" lang="ja-JP" altLang="en-US" sz="2400" dirty="0">
                <a:effectLst>
                  <a:outerShdw blurRad="38100" dist="38100" dir="2700000" algn="tl">
                    <a:srgbClr val="000000">
                      <a:alpha val="43137"/>
                    </a:srgbClr>
                  </a:outerShdw>
                </a:effectLst>
              </a:rPr>
              <a:t>億</a:t>
            </a:r>
            <a:r>
              <a:rPr kumimoji="1" lang="en-US" altLang="ja-JP" sz="2400" dirty="0">
                <a:effectLst>
                  <a:outerShdw blurRad="38100" dist="38100" dir="2700000" algn="tl">
                    <a:srgbClr val="000000">
                      <a:alpha val="43137"/>
                    </a:srgbClr>
                  </a:outerShdw>
                </a:effectLst>
              </a:rPr>
              <a:t>4000</a:t>
            </a:r>
            <a:r>
              <a:rPr kumimoji="1" lang="ja-JP" altLang="en-US" sz="2400" dirty="0">
                <a:effectLst>
                  <a:outerShdw blurRad="38100" dist="38100" dir="2700000" algn="tl">
                    <a:srgbClr val="000000">
                      <a:alpha val="43137"/>
                    </a:srgbClr>
                  </a:outerShdw>
                </a:effectLst>
              </a:rPr>
              <a:t>万人</a:t>
            </a:r>
          </a:p>
        </p:txBody>
      </p:sp>
      <p:sp>
        <p:nvSpPr>
          <p:cNvPr id="4" name="スライド番号プレースホルダー 3">
            <a:extLst>
              <a:ext uri="{FF2B5EF4-FFF2-40B4-BE49-F238E27FC236}">
                <a16:creationId xmlns:a16="http://schemas.microsoft.com/office/drawing/2014/main" id="{213D33E8-B530-4D75-BFD6-B9CD7FC5EB7B}"/>
              </a:ext>
            </a:extLst>
          </p:cNvPr>
          <p:cNvSpPr>
            <a:spLocks noGrp="1"/>
          </p:cNvSpPr>
          <p:nvPr>
            <p:ph type="sldNum" sz="quarter" idx="12"/>
          </p:nvPr>
        </p:nvSpPr>
        <p:spPr/>
        <p:txBody>
          <a:bodyPr/>
          <a:lstStyle/>
          <a:p>
            <a:fld id="{05B3BA2B-E4C6-4F0A-997C-2B51F8F1EBF2}" type="slidenum">
              <a:rPr kumimoji="1" lang="ja-JP" altLang="en-US" smtClean="0"/>
              <a:t>121</a:t>
            </a:fld>
            <a:endParaRPr kumimoji="1" lang="ja-JP" altLang="en-US"/>
          </a:p>
        </p:txBody>
      </p:sp>
    </p:spTree>
    <p:extLst>
      <p:ext uri="{BB962C8B-B14F-4D97-AF65-F5344CB8AC3E}">
        <p14:creationId xmlns:p14="http://schemas.microsoft.com/office/powerpoint/2010/main" val="41615679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テキスト ボックス 12"/>
          <p:cNvSpPr txBox="1"/>
          <p:nvPr/>
        </p:nvSpPr>
        <p:spPr>
          <a:xfrm>
            <a:off x="-6014" y="415187"/>
            <a:ext cx="9144000" cy="334835"/>
          </a:xfrm>
          <a:prstGeom prst="rect">
            <a:avLst/>
          </a:prstGeom>
          <a:noFill/>
        </p:spPr>
        <p:txBody>
          <a:bodyPr wrap="square" rtlCol="0">
            <a:spAutoFit/>
          </a:bodyPr>
          <a:lstStyle/>
          <a:p>
            <a:pPr algn="ctr"/>
            <a:r>
              <a:rPr lang="ja-JP" altLang="en-US" sz="1576" dirty="0">
                <a:solidFill>
                  <a:prstClr val="black"/>
                </a:solidFill>
                <a:latin typeface="ＤＦ特太ゴシック体" pitchFamily="49" charset="-128"/>
                <a:ea typeface="ＤＦ特太ゴシック体" pitchFamily="49" charset="-128"/>
              </a:rPr>
              <a:t>食品衛生法等の一部を改正する法律</a:t>
            </a:r>
            <a:r>
              <a:rPr lang="ja-JP" altLang="en-US" sz="1401" dirty="0">
                <a:solidFill>
                  <a:prstClr val="black"/>
                </a:solidFill>
                <a:latin typeface="ＤＦ特太ゴシック体" pitchFamily="49" charset="-128"/>
                <a:ea typeface="ＤＦ特太ゴシック体" pitchFamily="49" charset="-128"/>
              </a:rPr>
              <a:t>（平成</a:t>
            </a:r>
            <a:r>
              <a:rPr lang="en-US" altLang="ja-JP" sz="1401" dirty="0">
                <a:solidFill>
                  <a:prstClr val="black"/>
                </a:solidFill>
                <a:latin typeface="ＤＦ特太ゴシック体" pitchFamily="49" charset="-128"/>
                <a:ea typeface="ＤＦ特太ゴシック体" pitchFamily="49" charset="-128"/>
              </a:rPr>
              <a:t>30</a:t>
            </a:r>
            <a:r>
              <a:rPr lang="ja-JP" altLang="en-US" sz="1401" dirty="0">
                <a:solidFill>
                  <a:prstClr val="black"/>
                </a:solidFill>
                <a:latin typeface="ＤＦ特太ゴシック体" pitchFamily="49" charset="-128"/>
                <a:ea typeface="ＤＦ特太ゴシック体" pitchFamily="49" charset="-128"/>
              </a:rPr>
              <a:t>年６月</a:t>
            </a:r>
            <a:r>
              <a:rPr lang="en-US" altLang="ja-JP" sz="1401" dirty="0">
                <a:solidFill>
                  <a:prstClr val="black"/>
                </a:solidFill>
                <a:latin typeface="ＤＦ特太ゴシック体" pitchFamily="49" charset="-128"/>
                <a:ea typeface="ＤＦ特太ゴシック体" pitchFamily="49" charset="-128"/>
              </a:rPr>
              <a:t>13</a:t>
            </a:r>
            <a:r>
              <a:rPr lang="ja-JP" altLang="en-US" sz="1401" dirty="0">
                <a:solidFill>
                  <a:prstClr val="black"/>
                </a:solidFill>
                <a:latin typeface="ＤＦ特太ゴシック体" pitchFamily="49" charset="-128"/>
                <a:ea typeface="ＤＦ特太ゴシック体" pitchFamily="49" charset="-128"/>
              </a:rPr>
              <a:t>日公布）</a:t>
            </a:r>
            <a:r>
              <a:rPr lang="ja-JP" altLang="en-US" sz="1576" dirty="0">
                <a:solidFill>
                  <a:prstClr val="black"/>
                </a:solidFill>
                <a:latin typeface="ＤＦ特太ゴシック体" pitchFamily="49" charset="-128"/>
                <a:ea typeface="ＤＦ特太ゴシック体" pitchFamily="49" charset="-128"/>
              </a:rPr>
              <a:t>の概要</a:t>
            </a:r>
          </a:p>
        </p:txBody>
      </p:sp>
      <p:sp>
        <p:nvSpPr>
          <p:cNvPr id="19" name="テキスト ボックス 18"/>
          <p:cNvSpPr txBox="1"/>
          <p:nvPr/>
        </p:nvSpPr>
        <p:spPr>
          <a:xfrm>
            <a:off x="121097" y="907392"/>
            <a:ext cx="8899167" cy="629596"/>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tIns="31528" bIns="31528" rtlCol="0">
            <a:spAutoFit/>
          </a:bodyPr>
          <a:lstStyle/>
          <a:p>
            <a:pPr marL="157108" indent="-157108">
              <a:spcBef>
                <a:spcPts val="1051"/>
              </a:spcBef>
            </a:pPr>
            <a:r>
              <a:rPr lang="ja-JP" altLang="en-US" sz="1226" dirty="0">
                <a:solidFill>
                  <a:prstClr val="black"/>
                </a:solidFill>
                <a:latin typeface="ＭＳ Ｐゴシック"/>
              </a:rPr>
              <a:t>○　我が国の食をとりまく環境変化や国際化等に対応し、食品の安全を確保するため、広域的な食中毒事案への対策強化、事業者による衛生管理の向上、食品による健康被害情報等の把握や対応を的確に行うとともに、国際整合的な食品用器具等の衛生規制の整備、実態等に応じた営業許可・届出制度や食品リコール情報の報告制度の創設等の措置を講ずる</a:t>
            </a:r>
            <a:r>
              <a:rPr lang="ja-JP" altLang="en-US" sz="1226" dirty="0">
                <a:solidFill>
                  <a:prstClr val="black"/>
                </a:solidFill>
              </a:rPr>
              <a:t>。</a:t>
            </a:r>
            <a:endParaRPr lang="en-US" altLang="ja-JP" sz="1226" dirty="0">
              <a:solidFill>
                <a:prstClr val="black"/>
              </a:solidFill>
            </a:endParaRPr>
          </a:p>
        </p:txBody>
      </p:sp>
      <p:sp>
        <p:nvSpPr>
          <p:cNvPr id="24" name="テキスト ボックス 23"/>
          <p:cNvSpPr txBox="1"/>
          <p:nvPr/>
        </p:nvSpPr>
        <p:spPr>
          <a:xfrm>
            <a:off x="121096" y="633896"/>
            <a:ext cx="1190196" cy="280974"/>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26" dirty="0">
                <a:solidFill>
                  <a:prstClr val="black"/>
                </a:solidFill>
                <a:latin typeface="ＤＦ特太ゴシック体" panose="020B0509000000000000" pitchFamily="49" charset="-128"/>
                <a:ea typeface="ＤＦ特太ゴシック体" panose="020B0509000000000000" pitchFamily="49" charset="-128"/>
              </a:rPr>
              <a:t>改正の趣旨</a:t>
            </a:r>
          </a:p>
        </p:txBody>
      </p:sp>
      <p:sp>
        <p:nvSpPr>
          <p:cNvPr id="33" name="テキスト ボックス 32"/>
          <p:cNvSpPr txBox="1"/>
          <p:nvPr/>
        </p:nvSpPr>
        <p:spPr>
          <a:xfrm>
            <a:off x="121096" y="2119174"/>
            <a:ext cx="8921012" cy="3846422"/>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lIns="63056" rIns="31528" rtlCol="0" anchor="b" anchorCtr="0">
            <a:noAutofit/>
          </a:bodyPr>
          <a:lstStyle/>
          <a:p>
            <a:pPr>
              <a:spcBef>
                <a:spcPts val="1051"/>
              </a:spcBef>
            </a:pPr>
            <a:r>
              <a:rPr lang="ja-JP" altLang="en-US" sz="1226" b="1" u="sng" dirty="0">
                <a:solidFill>
                  <a:prstClr val="black"/>
                </a:solidFill>
                <a:latin typeface="ＭＳ Ｐゴシック"/>
              </a:rPr>
              <a:t>１．広域的な食中毒事案への対策強化　</a:t>
            </a:r>
            <a:endParaRPr lang="en-US" altLang="ja-JP" sz="1226" b="1" u="sng" dirty="0">
              <a:solidFill>
                <a:prstClr val="black"/>
              </a:solidFill>
              <a:latin typeface="ＭＳ Ｐゴシック"/>
            </a:endParaRPr>
          </a:p>
          <a:p>
            <a:pPr marL="155717"/>
            <a:r>
              <a:rPr lang="ja-JP" altLang="en-US" sz="1226" dirty="0">
                <a:solidFill>
                  <a:prstClr val="black"/>
                </a:solidFill>
                <a:latin typeface="ＭＳ Ｐゴシック"/>
              </a:rPr>
              <a:t>　国や都道府県等が、広域的な食中毒事案の発生や拡大防止等のため、相互に連携や協力を行うこととするとともに、厚生労働大臣が、関係者で構成する広域連携協議会を設置し、緊急を要する場合には、当該協議会を活用し、対応に努めることとする。</a:t>
            </a:r>
            <a:endParaRPr lang="en-US" altLang="ja-JP" sz="1226" u="sng" dirty="0">
              <a:solidFill>
                <a:prstClr val="black"/>
              </a:solidFill>
              <a:latin typeface="ＭＳ Ｐゴシック"/>
            </a:endParaRPr>
          </a:p>
          <a:p>
            <a:pPr>
              <a:spcBef>
                <a:spcPts val="525"/>
              </a:spcBef>
            </a:pPr>
            <a:r>
              <a:rPr lang="ja-JP" altLang="en-US" sz="1226" b="1" u="sng" dirty="0">
                <a:solidFill>
                  <a:srgbClr val="FF0000"/>
                </a:solidFill>
                <a:latin typeface="ＭＳ Ｐゴシック"/>
              </a:rPr>
              <a:t>２．</a:t>
            </a:r>
            <a:r>
              <a:rPr lang="en-US" altLang="ja-JP" sz="1226" b="1" u="sng" dirty="0">
                <a:solidFill>
                  <a:srgbClr val="FF0000"/>
                </a:solidFill>
                <a:latin typeface="ＭＳ Ｐゴシック"/>
              </a:rPr>
              <a:t>HACCP</a:t>
            </a:r>
            <a:r>
              <a:rPr lang="ja-JP" altLang="en-US" sz="1226" b="1" u="sng" dirty="0">
                <a:solidFill>
                  <a:srgbClr val="FF0000"/>
                </a:solidFill>
                <a:latin typeface="ＭＳ Ｐゴシック"/>
              </a:rPr>
              <a:t>（ハサップ）</a:t>
            </a:r>
            <a:r>
              <a:rPr lang="ja-JP" altLang="en-US" sz="1226" b="1" u="sng" baseline="30000" dirty="0">
                <a:solidFill>
                  <a:srgbClr val="FF0000"/>
                </a:solidFill>
                <a:latin typeface="ＭＳ Ｐゴシック"/>
              </a:rPr>
              <a:t>＊</a:t>
            </a:r>
            <a:r>
              <a:rPr lang="ja-JP" altLang="en-US" sz="1226" b="1" u="sng" dirty="0">
                <a:solidFill>
                  <a:srgbClr val="FF0000"/>
                </a:solidFill>
                <a:latin typeface="ＭＳ Ｐゴシック"/>
              </a:rPr>
              <a:t>に沿った衛生管理の制度化　</a:t>
            </a:r>
            <a:endParaRPr lang="en-US" altLang="ja-JP" sz="1226" b="1" u="sng" dirty="0">
              <a:solidFill>
                <a:srgbClr val="FF0000"/>
              </a:solidFill>
              <a:latin typeface="ＭＳ Ｐゴシック"/>
            </a:endParaRPr>
          </a:p>
          <a:p>
            <a:pPr marL="155717"/>
            <a:r>
              <a:rPr lang="ja-JP" altLang="en-US" sz="1226" dirty="0">
                <a:solidFill>
                  <a:prstClr val="black"/>
                </a:solidFill>
                <a:latin typeface="ＭＳ Ｐゴシック"/>
              </a:rPr>
              <a:t>　</a:t>
            </a:r>
            <a:r>
              <a:rPr lang="ja-JP" altLang="en-US" sz="1226" dirty="0">
                <a:solidFill>
                  <a:srgbClr val="FF0000"/>
                </a:solidFill>
                <a:latin typeface="ＭＳ Ｐゴシック"/>
              </a:rPr>
              <a:t>原則として、すべての食品等事業者に、一般衛生管理に加え、</a:t>
            </a:r>
            <a:r>
              <a:rPr lang="en-US" altLang="ja-JP" sz="1226" dirty="0">
                <a:solidFill>
                  <a:srgbClr val="FF0000"/>
                </a:solidFill>
                <a:latin typeface="ＭＳ Ｐゴシック"/>
              </a:rPr>
              <a:t>HACCP</a:t>
            </a:r>
            <a:r>
              <a:rPr lang="ja-JP" altLang="en-US" sz="1226" dirty="0">
                <a:solidFill>
                  <a:srgbClr val="FF0000"/>
                </a:solidFill>
                <a:latin typeface="ＭＳ Ｐゴシック"/>
              </a:rPr>
              <a:t>に沿った衛生管理の実施を求める</a:t>
            </a:r>
            <a:r>
              <a:rPr lang="ja-JP" altLang="en-US" sz="1226" dirty="0">
                <a:solidFill>
                  <a:prstClr val="black"/>
                </a:solidFill>
                <a:latin typeface="ＭＳ Ｐゴシック"/>
              </a:rPr>
              <a:t>。</a:t>
            </a:r>
            <a:r>
              <a:rPr lang="ja-JP" altLang="en-US" sz="1226" dirty="0">
                <a:solidFill>
                  <a:srgbClr val="FF0000"/>
                </a:solidFill>
                <a:latin typeface="ＭＳ Ｐゴシック"/>
              </a:rPr>
              <a:t>ただし、規模や業種等を考慮した一定の営業者については、取り扱う食品の特性等に応じた衛生管理とする。</a:t>
            </a:r>
            <a:endParaRPr lang="en-US" altLang="ja-JP" sz="1226" dirty="0">
              <a:solidFill>
                <a:srgbClr val="FF0000"/>
              </a:solidFill>
              <a:latin typeface="ＭＳ Ｐゴシック"/>
            </a:endParaRPr>
          </a:p>
          <a:p>
            <a:pPr marL="234967" indent="-157108">
              <a:spcBef>
                <a:spcPts val="525"/>
              </a:spcBef>
            </a:pPr>
            <a:r>
              <a:rPr lang="ja-JP" altLang="en-US" sz="1051" dirty="0">
                <a:solidFill>
                  <a:prstClr val="black"/>
                </a:solidFill>
                <a:latin typeface="ＭＳ Ｐゴシック"/>
              </a:rPr>
              <a:t>＊　事業者が食中毒菌汚染等の危害要因を把握した上で、原材料の入荷から製品出荷までの全工程の中で、危害要因を除去低減させるために特に重要な工程を管理し、安全性を確保する衛生管理手法。先進国を中心に義務化が進められている。</a:t>
            </a:r>
            <a:endParaRPr lang="en-US" altLang="ja-JP" sz="1226" u="sng" dirty="0">
              <a:solidFill>
                <a:prstClr val="black"/>
              </a:solidFill>
              <a:latin typeface="ＭＳ Ｐゴシック"/>
            </a:endParaRPr>
          </a:p>
          <a:p>
            <a:pPr marL="77859" indent="-77859">
              <a:spcBef>
                <a:spcPts val="525"/>
              </a:spcBef>
            </a:pPr>
            <a:r>
              <a:rPr lang="ja-JP" altLang="en-US" sz="1226" b="1" u="sng" dirty="0">
                <a:solidFill>
                  <a:prstClr val="black"/>
                </a:solidFill>
                <a:latin typeface="ＭＳ Ｐゴシック"/>
              </a:rPr>
              <a:t>３．特別の注意を必要とする成分等を含む食品による健康被害情報の収集　</a:t>
            </a:r>
          </a:p>
          <a:p>
            <a:pPr marL="155717"/>
            <a:r>
              <a:rPr lang="ja-JP" altLang="en-US" sz="1226" dirty="0">
                <a:solidFill>
                  <a:prstClr val="black"/>
                </a:solidFill>
                <a:latin typeface="ＭＳ Ｐゴシック"/>
              </a:rPr>
              <a:t>　健康被害の発生を未然に防止する見地から、特別の注意を必要とする成分等を含む食品について、事業者から行政への健康被害情報の届出を求める。</a:t>
            </a:r>
          </a:p>
          <a:p>
            <a:pPr>
              <a:spcBef>
                <a:spcPts val="525"/>
              </a:spcBef>
            </a:pPr>
            <a:r>
              <a:rPr lang="ja-JP" altLang="en-US" sz="1226" b="1" u="sng" dirty="0">
                <a:solidFill>
                  <a:prstClr val="black"/>
                </a:solidFill>
                <a:latin typeface="ＭＳ Ｐゴシック"/>
              </a:rPr>
              <a:t>４．国際整合的な食品用器具・容器包装の衛生規制の整備　</a:t>
            </a:r>
            <a:endParaRPr lang="ja-JP" altLang="en-US" sz="1226" b="1" u="sng" strike="dblStrike" dirty="0">
              <a:solidFill>
                <a:prstClr val="black"/>
              </a:solidFill>
              <a:latin typeface="ＭＳ Ｐゴシック"/>
            </a:endParaRPr>
          </a:p>
          <a:p>
            <a:pPr marL="155717"/>
            <a:r>
              <a:rPr lang="ja-JP" altLang="en-US" sz="1226" dirty="0">
                <a:solidFill>
                  <a:prstClr val="black"/>
                </a:solidFill>
                <a:latin typeface="ＭＳ Ｐゴシック"/>
              </a:rPr>
              <a:t>　食品用器具・容器包装について、安全性を評価した物質のみ使用可能とするポジティブリスト制度の導入等を行う。</a:t>
            </a:r>
            <a:endParaRPr lang="en-US" altLang="ja-JP" sz="1226" u="sng" dirty="0">
              <a:solidFill>
                <a:prstClr val="black"/>
              </a:solidFill>
              <a:latin typeface="ＭＳ Ｐゴシック"/>
            </a:endParaRPr>
          </a:p>
          <a:p>
            <a:pPr>
              <a:spcBef>
                <a:spcPts val="525"/>
              </a:spcBef>
            </a:pPr>
            <a:r>
              <a:rPr lang="ja-JP" altLang="en-US" sz="1226" b="1" u="sng" dirty="0">
                <a:solidFill>
                  <a:prstClr val="black"/>
                </a:solidFill>
                <a:latin typeface="ＭＳ Ｐゴシック"/>
              </a:rPr>
              <a:t>５．営業許可制度の見直し、営業届出制度の創設　</a:t>
            </a:r>
          </a:p>
          <a:p>
            <a:pPr marL="155717"/>
            <a:r>
              <a:rPr lang="ja-JP" altLang="en-US" sz="1226" dirty="0">
                <a:solidFill>
                  <a:prstClr val="black"/>
                </a:solidFill>
                <a:latin typeface="ＭＳ Ｐゴシック"/>
              </a:rPr>
              <a:t>　実態に応じた営業許可業種への見直しや、現行の営業許可業種（政令で定める</a:t>
            </a:r>
            <a:r>
              <a:rPr lang="en-US" altLang="ja-JP" sz="1226" dirty="0">
                <a:solidFill>
                  <a:prstClr val="black"/>
                </a:solidFill>
                <a:latin typeface="ＭＳ Ｐゴシック"/>
              </a:rPr>
              <a:t>34</a:t>
            </a:r>
            <a:r>
              <a:rPr lang="ja-JP" altLang="en-US" sz="1226" dirty="0">
                <a:solidFill>
                  <a:prstClr val="black"/>
                </a:solidFill>
                <a:latin typeface="ＭＳ Ｐゴシック"/>
              </a:rPr>
              <a:t>業種）以外の事業者の届出制の創設を行う。</a:t>
            </a:r>
            <a:endParaRPr lang="en-US" altLang="ja-JP" sz="1226" u="sng" dirty="0">
              <a:solidFill>
                <a:prstClr val="black"/>
              </a:solidFill>
              <a:latin typeface="ＭＳ Ｐゴシック"/>
            </a:endParaRPr>
          </a:p>
          <a:p>
            <a:pPr marL="77859" indent="-77859">
              <a:spcBef>
                <a:spcPts val="525"/>
              </a:spcBef>
            </a:pPr>
            <a:r>
              <a:rPr lang="ja-JP" altLang="en-US" sz="1226" b="1" u="sng" dirty="0">
                <a:solidFill>
                  <a:prstClr val="black"/>
                </a:solidFill>
                <a:latin typeface="ＭＳ Ｐゴシック"/>
              </a:rPr>
              <a:t>６．食品リコール情報の報告制度の創設　</a:t>
            </a:r>
          </a:p>
          <a:p>
            <a:pPr marL="155717"/>
            <a:r>
              <a:rPr lang="ja-JP" altLang="en-US" sz="1226" dirty="0">
                <a:solidFill>
                  <a:prstClr val="black"/>
                </a:solidFill>
                <a:latin typeface="ＭＳ Ｐゴシック"/>
              </a:rPr>
              <a:t>　営業者が自主回収を行う場合に、自治体へ報告する仕組みの構築を行う。</a:t>
            </a:r>
            <a:endParaRPr lang="en-US" altLang="ja-JP" sz="1226" dirty="0">
              <a:solidFill>
                <a:prstClr val="black"/>
              </a:solidFill>
              <a:latin typeface="ＭＳ Ｐゴシック"/>
            </a:endParaRPr>
          </a:p>
          <a:p>
            <a:pPr>
              <a:spcBef>
                <a:spcPts val="525"/>
              </a:spcBef>
            </a:pPr>
            <a:r>
              <a:rPr lang="ja-JP" altLang="en-US" sz="1226" b="1" u="sng" dirty="0">
                <a:solidFill>
                  <a:prstClr val="black"/>
                </a:solidFill>
                <a:latin typeface="ＭＳ Ｐゴシック"/>
              </a:rPr>
              <a:t>７．その他</a:t>
            </a:r>
            <a:r>
              <a:rPr lang="ja-JP" altLang="en-US" sz="1226" dirty="0">
                <a:solidFill>
                  <a:prstClr val="black"/>
                </a:solidFill>
                <a:latin typeface="ＭＳ Ｐゴシック"/>
              </a:rPr>
              <a:t>（乳製品・水産食品の衛生証明書の添付等の輸入要件化、自治体等の食品輸出関係事務に係る規定の創設等）</a:t>
            </a:r>
            <a:endParaRPr lang="en-US" altLang="ja-JP" sz="1226" dirty="0">
              <a:solidFill>
                <a:prstClr val="black"/>
              </a:solidFill>
              <a:latin typeface="ＭＳ Ｐゴシック"/>
            </a:endParaRPr>
          </a:p>
        </p:txBody>
      </p:sp>
      <p:sp>
        <p:nvSpPr>
          <p:cNvPr id="31" name="テキスト ボックス 30"/>
          <p:cNvSpPr txBox="1"/>
          <p:nvPr/>
        </p:nvSpPr>
        <p:spPr>
          <a:xfrm>
            <a:off x="65218" y="1514317"/>
            <a:ext cx="1164832" cy="280974"/>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26" dirty="0">
                <a:solidFill>
                  <a:prstClr val="black"/>
                </a:solidFill>
                <a:latin typeface="ＤＦ特太ゴシック体" panose="020B0509000000000000" pitchFamily="49" charset="-128"/>
                <a:ea typeface="ＤＦ特太ゴシック体" panose="020B0509000000000000" pitchFamily="49" charset="-128"/>
              </a:rPr>
              <a:t>改正の概要</a:t>
            </a:r>
          </a:p>
        </p:txBody>
      </p:sp>
      <p:sp>
        <p:nvSpPr>
          <p:cNvPr id="7" name="テキスト ボックス 6"/>
          <p:cNvSpPr txBox="1"/>
          <p:nvPr/>
        </p:nvSpPr>
        <p:spPr>
          <a:xfrm>
            <a:off x="105480" y="6320784"/>
            <a:ext cx="8921011" cy="28097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26" dirty="0">
                <a:solidFill>
                  <a:prstClr val="black"/>
                </a:solidFill>
                <a:latin typeface="ＭＳ Ｐゴシック"/>
              </a:rPr>
              <a:t>　公布の日から起算して</a:t>
            </a:r>
            <a:r>
              <a:rPr lang="ja-JP" altLang="en-US" sz="1226" dirty="0">
                <a:solidFill>
                  <a:srgbClr val="FF0000"/>
                </a:solidFill>
                <a:latin typeface="ＭＳ Ｐゴシック"/>
              </a:rPr>
              <a:t>２年を超えない範囲内</a:t>
            </a:r>
            <a:r>
              <a:rPr lang="ja-JP" altLang="en-US" sz="1226" dirty="0">
                <a:solidFill>
                  <a:prstClr val="black"/>
                </a:solidFill>
                <a:latin typeface="ＭＳ Ｐゴシック"/>
              </a:rPr>
              <a:t>において政令で定める日（ただし、１．は１年、５．及び６．は３年）</a:t>
            </a:r>
          </a:p>
        </p:txBody>
      </p:sp>
      <p:sp>
        <p:nvSpPr>
          <p:cNvPr id="8" name="テキスト ボックス 7"/>
          <p:cNvSpPr txBox="1"/>
          <p:nvPr/>
        </p:nvSpPr>
        <p:spPr>
          <a:xfrm>
            <a:off x="105480" y="6002703"/>
            <a:ext cx="1053076" cy="280974"/>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26" dirty="0">
                <a:solidFill>
                  <a:prstClr val="black"/>
                </a:solidFill>
                <a:latin typeface="ＤＦ特太ゴシック体" panose="020B0509000000000000" pitchFamily="49" charset="-128"/>
                <a:ea typeface="ＤＦ特太ゴシック体" panose="020B0509000000000000" pitchFamily="49" charset="-128"/>
              </a:rPr>
              <a:t>施行期日</a:t>
            </a:r>
          </a:p>
        </p:txBody>
      </p:sp>
      <p:sp>
        <p:nvSpPr>
          <p:cNvPr id="2" name="スライド番号プレースホルダー 1">
            <a:extLst>
              <a:ext uri="{FF2B5EF4-FFF2-40B4-BE49-F238E27FC236}">
                <a16:creationId xmlns:a16="http://schemas.microsoft.com/office/drawing/2014/main" id="{3C6318E5-F840-486F-8B89-9E203926F0C8}"/>
              </a:ext>
            </a:extLst>
          </p:cNvPr>
          <p:cNvSpPr>
            <a:spLocks noGrp="1"/>
          </p:cNvSpPr>
          <p:nvPr>
            <p:ph type="sldNum" sz="quarter" idx="12"/>
          </p:nvPr>
        </p:nvSpPr>
        <p:spPr/>
        <p:txBody>
          <a:bodyPr/>
          <a:lstStyle/>
          <a:p>
            <a:fld id="{05B3BA2B-E4C6-4F0A-997C-2B51F8F1EBF2}" type="slidenum">
              <a:rPr kumimoji="1" lang="ja-JP" altLang="en-US" smtClean="0"/>
              <a:t>122</a:t>
            </a:fld>
            <a:endParaRPr kumimoji="1" lang="ja-JP" altLang="en-US"/>
          </a:p>
        </p:txBody>
      </p:sp>
    </p:spTree>
    <p:extLst>
      <p:ext uri="{BB962C8B-B14F-4D97-AF65-F5344CB8AC3E}">
        <p14:creationId xmlns:p14="http://schemas.microsoft.com/office/powerpoint/2010/main" val="9033550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正方形/長方形 35"/>
          <p:cNvSpPr/>
          <p:nvPr/>
        </p:nvSpPr>
        <p:spPr>
          <a:xfrm>
            <a:off x="2427853" y="1182885"/>
            <a:ext cx="6643737" cy="3065935"/>
          </a:xfrm>
          <a:prstGeom prst="rect">
            <a:avLst/>
          </a:prstGeom>
          <a:noFill/>
          <a:ln w="9525">
            <a:solidFill>
              <a:schemeClr val="tx1"/>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576">
              <a:solidFill>
                <a:prstClr val="black"/>
              </a:solidFill>
              <a:latin typeface="ＭＳ Ｐゴシック"/>
            </a:endParaRPr>
          </a:p>
        </p:txBody>
      </p:sp>
      <p:sp>
        <p:nvSpPr>
          <p:cNvPr id="2" name="額縁 1"/>
          <p:cNvSpPr/>
          <p:nvPr/>
        </p:nvSpPr>
        <p:spPr>
          <a:xfrm>
            <a:off x="340161" y="465034"/>
            <a:ext cx="8456939" cy="364828"/>
          </a:xfrm>
          <a:prstGeom prst="bevel">
            <a:avLst>
              <a:gd name="adj" fmla="val 2421"/>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102" b="1" dirty="0">
                <a:solidFill>
                  <a:prstClr val="white"/>
                </a:solidFill>
                <a:latin typeface="ＭＳ Ｐゴシック"/>
                <a:cs typeface="メイリオ" panose="020B0604030504040204" pitchFamily="50" charset="-128"/>
              </a:rPr>
              <a:t>HACCP</a:t>
            </a:r>
            <a:r>
              <a:rPr lang="ja-JP" altLang="en-US" sz="2102" b="1" dirty="0">
                <a:solidFill>
                  <a:prstClr val="white"/>
                </a:solidFill>
                <a:latin typeface="ＭＳ Ｐゴシック"/>
                <a:cs typeface="メイリオ" panose="020B0604030504040204" pitchFamily="50" charset="-128"/>
              </a:rPr>
              <a:t>に沿った衛生管理の制度化</a:t>
            </a:r>
          </a:p>
        </p:txBody>
      </p:sp>
      <p:sp>
        <p:nvSpPr>
          <p:cNvPr id="12" name="テキスト ボックス 11"/>
          <p:cNvSpPr txBox="1"/>
          <p:nvPr/>
        </p:nvSpPr>
        <p:spPr>
          <a:xfrm>
            <a:off x="2617043" y="993696"/>
            <a:ext cx="6054059" cy="3079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ja-JP" altLang="en-US" sz="1226" b="1" dirty="0">
                <a:solidFill>
                  <a:prstClr val="black"/>
                </a:solidFill>
                <a:latin typeface="ＭＳ Ｐゴシック"/>
              </a:rPr>
              <a:t>全ての食品等事業者（食品の製造・加工、調理、販売等）が</a:t>
            </a:r>
            <a:r>
              <a:rPr lang="ja-JP" altLang="en-US" sz="1401" b="1" dirty="0">
                <a:solidFill>
                  <a:prstClr val="black"/>
                </a:solidFill>
                <a:latin typeface="ＭＳ Ｐゴシック"/>
              </a:rPr>
              <a:t>衛生管理計画</a:t>
            </a:r>
            <a:r>
              <a:rPr lang="ja-JP" altLang="en-US" sz="1226" b="1" dirty="0">
                <a:solidFill>
                  <a:prstClr val="black"/>
                </a:solidFill>
                <a:latin typeface="ＭＳ Ｐゴシック"/>
              </a:rPr>
              <a:t>を作成</a:t>
            </a:r>
          </a:p>
        </p:txBody>
      </p:sp>
      <p:sp>
        <p:nvSpPr>
          <p:cNvPr id="26" name="正方形/長方形 25"/>
          <p:cNvSpPr/>
          <p:nvPr/>
        </p:nvSpPr>
        <p:spPr bwMode="auto">
          <a:xfrm>
            <a:off x="2490731" y="1333249"/>
            <a:ext cx="3090093" cy="624316"/>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3056" tIns="40041" rIns="63056" bIns="40041" numCol="1" rtlCol="0" anchor="ctr" anchorCtr="0" compatLnSpc="1">
            <a:prstTxWarp prst="textNoShape">
              <a:avLst/>
            </a:prstTxWarp>
          </a:bodyPr>
          <a:lstStyle/>
          <a:p>
            <a:pPr algn="ctr" eaLnBrk="0" hangingPunct="0"/>
            <a:r>
              <a:rPr lang="ja-JP" altLang="en-US" sz="1226" b="1" dirty="0">
                <a:solidFill>
                  <a:srgbClr val="FFFFFF"/>
                </a:solidFill>
                <a:latin typeface="ＭＳ Ｐゴシック"/>
                <a:cs typeface="メイリオ" panose="020B0604030504040204" pitchFamily="50" charset="-128"/>
              </a:rPr>
              <a:t>食品衛生上の危害の発生を防止するために</a:t>
            </a:r>
            <a:endParaRPr lang="en-US" altLang="ja-JP" sz="1226" b="1" dirty="0">
              <a:solidFill>
                <a:srgbClr val="FFFFFF"/>
              </a:solidFill>
              <a:latin typeface="ＭＳ Ｐゴシック"/>
              <a:cs typeface="メイリオ" panose="020B0604030504040204" pitchFamily="50" charset="-128"/>
            </a:endParaRPr>
          </a:p>
          <a:p>
            <a:pPr algn="ctr" eaLnBrk="0" hangingPunct="0"/>
            <a:r>
              <a:rPr lang="ja-JP" altLang="en-US" sz="1226" b="1" dirty="0">
                <a:solidFill>
                  <a:srgbClr val="FFFFFF"/>
                </a:solidFill>
                <a:latin typeface="ＭＳ Ｐゴシック"/>
                <a:cs typeface="メイリオ" panose="020B0604030504040204" pitchFamily="50" charset="-128"/>
              </a:rPr>
              <a:t>特に重要な工程を管理するための取組</a:t>
            </a:r>
          </a:p>
          <a:p>
            <a:pPr algn="ctr" eaLnBrk="0" hangingPunct="0"/>
            <a:r>
              <a:rPr lang="ja-JP" altLang="en-US" sz="1226" b="1" dirty="0">
                <a:solidFill>
                  <a:srgbClr val="FFFFFF"/>
                </a:solidFill>
                <a:latin typeface="ＭＳ Ｐゴシック"/>
                <a:cs typeface="メイリオ" panose="020B0604030504040204" pitchFamily="50" charset="-128"/>
              </a:rPr>
              <a:t>（</a:t>
            </a:r>
            <a:r>
              <a:rPr lang="en-US" altLang="ja-JP" sz="1226" b="1" dirty="0">
                <a:solidFill>
                  <a:srgbClr val="FFFFFF"/>
                </a:solidFill>
                <a:latin typeface="ＭＳ Ｐゴシック"/>
                <a:cs typeface="メイリオ" panose="020B0604030504040204" pitchFamily="50" charset="-128"/>
              </a:rPr>
              <a:t> HACCP</a:t>
            </a:r>
            <a:r>
              <a:rPr lang="ja-JP" altLang="en-US" sz="1226" b="1" dirty="0">
                <a:solidFill>
                  <a:srgbClr val="FFFFFF"/>
                </a:solidFill>
                <a:latin typeface="ＭＳ Ｐゴシック"/>
                <a:cs typeface="メイリオ" panose="020B0604030504040204" pitchFamily="50" charset="-128"/>
              </a:rPr>
              <a:t>に基づく衛生管理）</a:t>
            </a:r>
          </a:p>
        </p:txBody>
      </p:sp>
      <p:sp>
        <p:nvSpPr>
          <p:cNvPr id="27" name="正方形/長方形 26"/>
          <p:cNvSpPr/>
          <p:nvPr/>
        </p:nvSpPr>
        <p:spPr bwMode="auto">
          <a:xfrm>
            <a:off x="5644074" y="1333249"/>
            <a:ext cx="3397276" cy="624316"/>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80081" tIns="40041" rIns="80081" bIns="40041" numCol="1" rtlCol="0" anchor="ctr" anchorCtr="0" compatLnSpc="1">
            <a:prstTxWarp prst="textNoShape">
              <a:avLst/>
            </a:prstTxWarp>
          </a:bodyPr>
          <a:lstStyle/>
          <a:p>
            <a:pPr algn="ctr" eaLnBrk="0" hangingPunct="0"/>
            <a:r>
              <a:rPr lang="ja-JP" altLang="en-US" sz="1226" b="1" dirty="0">
                <a:solidFill>
                  <a:srgbClr val="FFFFFF"/>
                </a:solidFill>
                <a:latin typeface="ＭＳ Ｐゴシック"/>
                <a:cs typeface="メイリオ" panose="020B0604030504040204" pitchFamily="50" charset="-128"/>
              </a:rPr>
              <a:t>取り扱う食品の特性等に応じた取組</a:t>
            </a:r>
            <a:endParaRPr lang="en-US" altLang="ja-JP" sz="1226" b="1" dirty="0">
              <a:solidFill>
                <a:srgbClr val="FFFFFF"/>
              </a:solidFill>
              <a:latin typeface="ＭＳ Ｐゴシック"/>
              <a:cs typeface="メイリオ" panose="020B0604030504040204" pitchFamily="50" charset="-128"/>
            </a:endParaRPr>
          </a:p>
          <a:p>
            <a:pPr algn="ctr" eaLnBrk="0" hangingPunct="0"/>
            <a:r>
              <a:rPr lang="ja-JP" altLang="en-US" sz="1226" b="1" dirty="0">
                <a:solidFill>
                  <a:srgbClr val="FFFFFF"/>
                </a:solidFill>
                <a:latin typeface="ＭＳ Ｐゴシック"/>
                <a:cs typeface="メイリオ" panose="020B0604030504040204" pitchFamily="50" charset="-128"/>
              </a:rPr>
              <a:t>（</a:t>
            </a:r>
            <a:r>
              <a:rPr lang="en-US" altLang="ja-JP" sz="1226" b="1" dirty="0">
                <a:solidFill>
                  <a:srgbClr val="FFFFFF"/>
                </a:solidFill>
                <a:latin typeface="ＭＳ Ｐゴシック"/>
                <a:cs typeface="メイリオ" panose="020B0604030504040204" pitchFamily="50" charset="-128"/>
              </a:rPr>
              <a:t>HACCP</a:t>
            </a:r>
            <a:r>
              <a:rPr lang="ja-JP" altLang="en-US" sz="1226" b="1" dirty="0">
                <a:solidFill>
                  <a:srgbClr val="FFFFFF"/>
                </a:solidFill>
                <a:latin typeface="ＭＳ Ｐゴシック"/>
                <a:cs typeface="メイリオ" panose="020B0604030504040204" pitchFamily="50" charset="-128"/>
              </a:rPr>
              <a:t>の考え方を取り入れた衛生管理）</a:t>
            </a:r>
          </a:p>
        </p:txBody>
      </p:sp>
      <p:sp>
        <p:nvSpPr>
          <p:cNvPr id="32" name="テキスト ボックス 31"/>
          <p:cNvSpPr txBox="1"/>
          <p:nvPr/>
        </p:nvSpPr>
        <p:spPr>
          <a:xfrm>
            <a:off x="2510131" y="1957565"/>
            <a:ext cx="3090092" cy="2228193"/>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lIns="31528" tIns="31528" rIns="31528" bIns="31528" rtlCol="0" anchor="ctr" anchorCtr="0">
            <a:noAutofit/>
          </a:bodyPr>
          <a:lstStyle/>
          <a:p>
            <a:r>
              <a:rPr lang="ja-JP" altLang="en-US" sz="1226" spc="-88" dirty="0">
                <a:solidFill>
                  <a:prstClr val="black"/>
                </a:solidFill>
                <a:latin typeface="ＭＳ Ｐゴシック"/>
              </a:rPr>
              <a:t>コーデックスの</a:t>
            </a:r>
            <a:r>
              <a:rPr lang="en-US" altLang="ja-JP" sz="1226" spc="-88" dirty="0">
                <a:solidFill>
                  <a:srgbClr val="FF0000"/>
                </a:solidFill>
                <a:latin typeface="ＭＳ Ｐゴシック"/>
              </a:rPr>
              <a:t>HACCP7</a:t>
            </a:r>
            <a:r>
              <a:rPr lang="ja-JP" altLang="en-US" sz="1226" spc="-88" dirty="0">
                <a:solidFill>
                  <a:srgbClr val="FF0000"/>
                </a:solidFill>
                <a:latin typeface="ＭＳ Ｐゴシック"/>
              </a:rPr>
              <a:t>原則に基づき</a:t>
            </a:r>
            <a:r>
              <a:rPr lang="ja-JP" altLang="en-US" sz="1226" spc="-88" dirty="0">
                <a:solidFill>
                  <a:prstClr val="black"/>
                </a:solidFill>
                <a:latin typeface="ＭＳ Ｐゴシック"/>
              </a:rPr>
              <a:t>、食品等事業者自らが、使用する原材料や製造方法等に応じ、</a:t>
            </a:r>
            <a:r>
              <a:rPr lang="ja-JP" altLang="en-US" sz="1226" spc="-88" dirty="0">
                <a:solidFill>
                  <a:srgbClr val="FF0000"/>
                </a:solidFill>
                <a:latin typeface="ＭＳ Ｐゴシック"/>
              </a:rPr>
              <a:t>計画を作成し、管理</a:t>
            </a:r>
            <a:r>
              <a:rPr lang="ja-JP" altLang="en-US" sz="1226" spc="-88" dirty="0">
                <a:solidFill>
                  <a:prstClr val="black"/>
                </a:solidFill>
                <a:latin typeface="ＭＳ Ｐゴシック"/>
              </a:rPr>
              <a:t>を行う。</a:t>
            </a:r>
            <a:endParaRPr lang="en-US" altLang="ja-JP" sz="1226" spc="-88" dirty="0">
              <a:solidFill>
                <a:prstClr val="black"/>
              </a:solidFill>
              <a:latin typeface="ＭＳ Ｐゴシック"/>
            </a:endParaRPr>
          </a:p>
          <a:p>
            <a:endParaRPr lang="en-US" altLang="ja-JP" sz="1226" spc="-88" dirty="0">
              <a:solidFill>
                <a:prstClr val="black"/>
              </a:solidFill>
              <a:latin typeface="ＭＳ Ｐゴシック"/>
            </a:endParaRPr>
          </a:p>
          <a:p>
            <a:r>
              <a:rPr lang="en-US" altLang="ja-JP" sz="1051" spc="-88" dirty="0">
                <a:solidFill>
                  <a:prstClr val="black"/>
                </a:solidFill>
                <a:latin typeface="ＭＳ Ｐゴシック"/>
              </a:rPr>
              <a:t>【</a:t>
            </a:r>
            <a:r>
              <a:rPr lang="ja-JP" altLang="en-US" sz="1051" spc="-88" dirty="0">
                <a:solidFill>
                  <a:prstClr val="black"/>
                </a:solidFill>
                <a:latin typeface="ＭＳ Ｐゴシック"/>
              </a:rPr>
              <a:t>対象事業者</a:t>
            </a:r>
            <a:r>
              <a:rPr lang="en-US" altLang="ja-JP" sz="1051" spc="-88" dirty="0">
                <a:solidFill>
                  <a:prstClr val="black"/>
                </a:solidFill>
                <a:latin typeface="ＭＳ Ｐゴシック"/>
              </a:rPr>
              <a:t>】</a:t>
            </a:r>
          </a:p>
          <a:p>
            <a:pPr marL="250260" indent="-250260">
              <a:buFont typeface="Wingdings" panose="05000000000000000000" pitchFamily="2" charset="2"/>
              <a:buChar char="u"/>
            </a:pPr>
            <a:r>
              <a:rPr lang="ja-JP" altLang="en-US" sz="1051" spc="-88" dirty="0">
                <a:solidFill>
                  <a:prstClr val="black"/>
                </a:solidFill>
                <a:latin typeface="ＭＳ Ｐゴシック"/>
              </a:rPr>
              <a:t>事業者の</a:t>
            </a:r>
            <a:r>
              <a:rPr lang="ja-JP" altLang="en-US" sz="1051" spc="-88" dirty="0">
                <a:solidFill>
                  <a:srgbClr val="FF0000"/>
                </a:solidFill>
                <a:latin typeface="ＭＳ Ｐゴシック"/>
              </a:rPr>
              <a:t>規模等を考慮</a:t>
            </a:r>
            <a:endParaRPr lang="en-US" altLang="ja-JP" sz="1051" spc="-88" dirty="0">
              <a:solidFill>
                <a:srgbClr val="FF0000"/>
              </a:solidFill>
              <a:latin typeface="ＭＳ Ｐゴシック"/>
            </a:endParaRPr>
          </a:p>
          <a:p>
            <a:pPr marL="250260" indent="-250260">
              <a:buFont typeface="Wingdings" panose="05000000000000000000" pitchFamily="2" charset="2"/>
              <a:buChar char="u"/>
            </a:pPr>
            <a:r>
              <a:rPr lang="ja-JP" altLang="en-US" sz="1051" spc="-88" dirty="0">
                <a:solidFill>
                  <a:prstClr val="black"/>
                </a:solidFill>
                <a:latin typeface="ＭＳ Ｐゴシック"/>
              </a:rPr>
              <a:t>と畜場［と畜場設置者、と畜場管理者、と畜業者］</a:t>
            </a:r>
            <a:endParaRPr lang="en-US" altLang="ja-JP" sz="1051" spc="-88" dirty="0">
              <a:solidFill>
                <a:prstClr val="black"/>
              </a:solidFill>
              <a:latin typeface="ＭＳ Ｐゴシック"/>
            </a:endParaRPr>
          </a:p>
          <a:p>
            <a:pPr marL="250260" indent="-250260">
              <a:buFont typeface="Wingdings" panose="05000000000000000000" pitchFamily="2" charset="2"/>
              <a:buChar char="u"/>
            </a:pPr>
            <a:r>
              <a:rPr lang="ja-JP" altLang="en-US" sz="1051" spc="-88" dirty="0">
                <a:solidFill>
                  <a:prstClr val="black"/>
                </a:solidFill>
                <a:latin typeface="ＭＳ Ｐゴシック"/>
              </a:rPr>
              <a:t>食鳥処理場［食鳥処理業者（認定小規模食鳥処理業者を除く。）］</a:t>
            </a:r>
            <a:endParaRPr lang="en-US" altLang="ja-JP" sz="1051" spc="-88" dirty="0">
              <a:solidFill>
                <a:prstClr val="black"/>
              </a:solidFill>
              <a:latin typeface="ＭＳ Ｐゴシック"/>
            </a:endParaRPr>
          </a:p>
          <a:p>
            <a:pPr marL="250260" indent="-250260">
              <a:buFont typeface="Arial" panose="020B0604020202020204" pitchFamily="34" charset="0"/>
              <a:buChar char="•"/>
            </a:pPr>
            <a:endParaRPr lang="en-US" altLang="ja-JP" sz="1226" spc="-88" dirty="0">
              <a:solidFill>
                <a:prstClr val="black"/>
              </a:solidFill>
              <a:latin typeface="ＭＳ Ｐゴシック"/>
            </a:endParaRPr>
          </a:p>
        </p:txBody>
      </p:sp>
      <p:sp>
        <p:nvSpPr>
          <p:cNvPr id="33" name="テキスト ボックス 32"/>
          <p:cNvSpPr txBox="1"/>
          <p:nvPr/>
        </p:nvSpPr>
        <p:spPr>
          <a:xfrm>
            <a:off x="5644077" y="1957565"/>
            <a:ext cx="3397277" cy="2228193"/>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lIns="31528" tIns="31528" rIns="31528" bIns="31528" rtlCol="0" anchor="ctr" anchorCtr="0">
            <a:noAutofit/>
          </a:bodyPr>
          <a:lstStyle/>
          <a:p>
            <a:r>
              <a:rPr lang="ja-JP" altLang="en-US" sz="1226" spc="-88" dirty="0">
                <a:solidFill>
                  <a:prstClr val="black"/>
                </a:solidFill>
                <a:latin typeface="ＭＳ Ｐゴシック"/>
              </a:rPr>
              <a:t>各業界団体が作成する手引書を参考に、</a:t>
            </a:r>
            <a:r>
              <a:rPr lang="ja-JP" altLang="en-US" sz="1226" spc="-88" dirty="0">
                <a:solidFill>
                  <a:srgbClr val="FF0000"/>
                </a:solidFill>
                <a:latin typeface="ＭＳ Ｐゴシック"/>
              </a:rPr>
              <a:t>簡略化された</a:t>
            </a:r>
            <a:r>
              <a:rPr lang="ja-JP" altLang="en-US" sz="1226" spc="-88" dirty="0">
                <a:solidFill>
                  <a:prstClr val="black"/>
                </a:solidFill>
                <a:latin typeface="ＭＳ Ｐゴシック"/>
              </a:rPr>
              <a:t>アプローチによる</a:t>
            </a:r>
            <a:r>
              <a:rPr lang="ja-JP" altLang="en-US" sz="1226" spc="-88" dirty="0">
                <a:solidFill>
                  <a:srgbClr val="FF0000"/>
                </a:solidFill>
                <a:latin typeface="ＭＳ Ｐゴシック"/>
              </a:rPr>
              <a:t>衛生管理</a:t>
            </a:r>
            <a:r>
              <a:rPr lang="ja-JP" altLang="en-US" sz="1226" spc="-88" dirty="0">
                <a:solidFill>
                  <a:prstClr val="black"/>
                </a:solidFill>
                <a:latin typeface="ＭＳ Ｐゴシック"/>
              </a:rPr>
              <a:t>を行う。</a:t>
            </a:r>
            <a:endParaRPr lang="en-US" altLang="ja-JP" sz="1226" spc="-88" dirty="0">
              <a:solidFill>
                <a:prstClr val="black"/>
              </a:solidFill>
              <a:latin typeface="ＭＳ Ｐゴシック"/>
            </a:endParaRPr>
          </a:p>
          <a:p>
            <a:endParaRPr lang="en-US" altLang="ja-JP" sz="350" spc="-88" dirty="0">
              <a:solidFill>
                <a:prstClr val="black"/>
              </a:solidFill>
              <a:latin typeface="ＭＳ Ｐゴシック"/>
            </a:endParaRPr>
          </a:p>
          <a:p>
            <a:r>
              <a:rPr lang="en-US" altLang="ja-JP" sz="1051" spc="-88" dirty="0">
                <a:solidFill>
                  <a:prstClr val="black"/>
                </a:solidFill>
                <a:latin typeface="ＭＳ Ｐゴシック"/>
              </a:rPr>
              <a:t>【</a:t>
            </a:r>
            <a:r>
              <a:rPr lang="ja-JP" altLang="en-US" sz="1051" spc="-88" dirty="0">
                <a:solidFill>
                  <a:prstClr val="black"/>
                </a:solidFill>
                <a:latin typeface="ＭＳ Ｐゴシック"/>
              </a:rPr>
              <a:t>対象事業者</a:t>
            </a:r>
            <a:r>
              <a:rPr lang="en-US" altLang="ja-JP" sz="1051" spc="-88" dirty="0">
                <a:solidFill>
                  <a:prstClr val="black"/>
                </a:solidFill>
                <a:latin typeface="ＭＳ Ｐゴシック"/>
              </a:rPr>
              <a:t>】</a:t>
            </a:r>
          </a:p>
          <a:p>
            <a:pPr marL="250260" indent="-250260">
              <a:buFont typeface="Wingdings" panose="05000000000000000000" pitchFamily="2" charset="2"/>
              <a:buChar char="u"/>
            </a:pPr>
            <a:r>
              <a:rPr lang="ja-JP" altLang="en-US" sz="1051" spc="-88" dirty="0">
                <a:solidFill>
                  <a:srgbClr val="FF0000"/>
                </a:solidFill>
                <a:latin typeface="ＭＳ Ｐゴシック"/>
              </a:rPr>
              <a:t>小規模事業者</a:t>
            </a:r>
            <a:r>
              <a:rPr lang="ja-JP" altLang="en-US" sz="1051" spc="-88" dirty="0">
                <a:solidFill>
                  <a:prstClr val="black"/>
                </a:solidFill>
                <a:latin typeface="ＭＳ Ｐゴシック"/>
              </a:rPr>
              <a:t>（＊事業所の従業員数を基準に、関係者の意見を聴き、</a:t>
            </a:r>
            <a:r>
              <a:rPr lang="ja-JP" altLang="en-US" sz="1051" spc="-88" dirty="0">
                <a:solidFill>
                  <a:srgbClr val="FF0000"/>
                </a:solidFill>
                <a:latin typeface="ＭＳ Ｐゴシック"/>
              </a:rPr>
              <a:t>今後、検討</a:t>
            </a:r>
            <a:r>
              <a:rPr lang="ja-JP" altLang="en-US" sz="1051" spc="-88" dirty="0">
                <a:solidFill>
                  <a:prstClr val="black"/>
                </a:solidFill>
                <a:latin typeface="ＭＳ Ｐゴシック"/>
              </a:rPr>
              <a:t>）</a:t>
            </a:r>
            <a:endParaRPr lang="en-US" altLang="ja-JP" sz="1051" spc="-88" dirty="0">
              <a:solidFill>
                <a:prstClr val="black"/>
              </a:solidFill>
              <a:latin typeface="ＭＳ Ｐゴシック"/>
            </a:endParaRPr>
          </a:p>
          <a:p>
            <a:pPr marL="250260" indent="-250260">
              <a:buFont typeface="Wingdings" panose="05000000000000000000" pitchFamily="2" charset="2"/>
              <a:buChar char="u"/>
            </a:pPr>
            <a:r>
              <a:rPr lang="ja-JP" altLang="en-US" sz="1051" spc="-88" dirty="0">
                <a:solidFill>
                  <a:prstClr val="black"/>
                </a:solidFill>
                <a:latin typeface="ＭＳ Ｐゴシック"/>
              </a:rPr>
              <a:t>当該</a:t>
            </a:r>
            <a:r>
              <a:rPr lang="ja-JP" altLang="en-US" sz="1051" spc="-88" dirty="0">
                <a:solidFill>
                  <a:srgbClr val="FF0000"/>
                </a:solidFill>
                <a:latin typeface="ＭＳ Ｐゴシック"/>
              </a:rPr>
              <a:t>店舗での小売販売のみ</a:t>
            </a:r>
            <a:r>
              <a:rPr lang="ja-JP" altLang="en-US" sz="1051" spc="-88" dirty="0">
                <a:solidFill>
                  <a:prstClr val="black"/>
                </a:solidFill>
                <a:latin typeface="ＭＳ Ｐゴシック"/>
              </a:rPr>
              <a:t>を目的とした製造・加工・調理事業者（例：菓子の製造販売、食肉の販売、魚介類の販売、豆腐の製造販売　等） </a:t>
            </a:r>
            <a:endParaRPr lang="en-US" altLang="ja-JP" sz="1051" spc="-88" dirty="0">
              <a:solidFill>
                <a:prstClr val="black"/>
              </a:solidFill>
              <a:latin typeface="ＭＳ Ｐゴシック"/>
            </a:endParaRPr>
          </a:p>
          <a:p>
            <a:pPr marL="250260" indent="-250260">
              <a:buFont typeface="Wingdings" panose="05000000000000000000" pitchFamily="2" charset="2"/>
              <a:buChar char="u"/>
            </a:pPr>
            <a:r>
              <a:rPr lang="ja-JP" altLang="en-US" sz="1051" spc="-88" dirty="0">
                <a:solidFill>
                  <a:srgbClr val="FF0000"/>
                </a:solidFill>
                <a:latin typeface="ＭＳ Ｐゴシック"/>
              </a:rPr>
              <a:t>提供する食品の種類が多く、変更頻度が頻繁な業種</a:t>
            </a:r>
            <a:r>
              <a:rPr lang="ja-JP" altLang="en-US" sz="1051" spc="-88" dirty="0">
                <a:solidFill>
                  <a:prstClr val="black"/>
                </a:solidFill>
                <a:latin typeface="ＭＳ Ｐゴシック"/>
              </a:rPr>
              <a:t>（例：飲食店、給食施設、そう</a:t>
            </a:r>
            <a:r>
              <a:rPr lang="ja-JP" altLang="en-US" sz="1051" spc="-88" dirty="0" err="1">
                <a:solidFill>
                  <a:prstClr val="black"/>
                </a:solidFill>
                <a:latin typeface="ＭＳ Ｐゴシック"/>
              </a:rPr>
              <a:t>ざいの</a:t>
            </a:r>
            <a:r>
              <a:rPr lang="ja-JP" altLang="en-US" sz="1051" spc="-88" dirty="0">
                <a:solidFill>
                  <a:prstClr val="black"/>
                </a:solidFill>
                <a:latin typeface="ＭＳ Ｐゴシック"/>
              </a:rPr>
              <a:t>製造、弁当の製造　等）</a:t>
            </a:r>
            <a:endParaRPr lang="en-US" altLang="ja-JP" sz="1051" spc="-88" dirty="0">
              <a:solidFill>
                <a:prstClr val="black"/>
              </a:solidFill>
              <a:latin typeface="ＭＳ Ｐゴシック"/>
            </a:endParaRPr>
          </a:p>
          <a:p>
            <a:pPr marL="250260" indent="-250260">
              <a:buFont typeface="Wingdings" panose="05000000000000000000" pitchFamily="2" charset="2"/>
              <a:buChar char="u"/>
            </a:pPr>
            <a:r>
              <a:rPr lang="ja-JP" altLang="en-US" sz="1051" dirty="0">
                <a:solidFill>
                  <a:srgbClr val="FF0000"/>
                </a:solidFill>
                <a:latin typeface="ＭＳ Ｐゴシック"/>
                <a:cs typeface="メイリオ" panose="020B0604030504040204" pitchFamily="50" charset="-128"/>
              </a:rPr>
              <a:t>一般衛生管理の対応で管理が可能な業種</a:t>
            </a:r>
            <a:r>
              <a:rPr lang="ja-JP" altLang="en-US" sz="1051" dirty="0">
                <a:solidFill>
                  <a:prstClr val="black"/>
                </a:solidFill>
                <a:latin typeface="ＭＳ Ｐゴシック"/>
                <a:cs typeface="メイリオ" panose="020B0604030504040204" pitchFamily="50" charset="-128"/>
              </a:rPr>
              <a:t>　等（例：包装食品の販売、食品の保管、食品の運搬　等）</a:t>
            </a:r>
            <a:endParaRPr lang="en-US" altLang="ja-JP" sz="1051" dirty="0">
              <a:solidFill>
                <a:prstClr val="black"/>
              </a:solidFill>
            </a:endParaRPr>
          </a:p>
        </p:txBody>
      </p:sp>
      <p:sp>
        <p:nvSpPr>
          <p:cNvPr id="5" name="テキスト ボックス 4"/>
          <p:cNvSpPr txBox="1"/>
          <p:nvPr/>
        </p:nvSpPr>
        <p:spPr>
          <a:xfrm>
            <a:off x="94521" y="4248821"/>
            <a:ext cx="8946830" cy="793551"/>
          </a:xfrm>
          <a:prstGeom prst="rect">
            <a:avLst/>
          </a:prstGeom>
          <a:noFill/>
        </p:spPr>
        <p:txBody>
          <a:bodyPr wrap="square" rtlCol="0">
            <a:spAutoFit/>
          </a:bodyPr>
          <a:lstStyle/>
          <a:p>
            <a:pPr marL="75078" indent="-75078"/>
            <a:r>
              <a:rPr lang="en-US" altLang="ja-JP" sz="1139" spc="-88" dirty="0">
                <a:solidFill>
                  <a:prstClr val="black"/>
                </a:solidFill>
                <a:latin typeface="ＭＳ Ｐゴシック"/>
              </a:rPr>
              <a:t>※</a:t>
            </a:r>
            <a:r>
              <a:rPr lang="ja-JP" altLang="en-US" sz="1139" spc="-88" dirty="0">
                <a:solidFill>
                  <a:prstClr val="black"/>
                </a:solidFill>
                <a:latin typeface="ＭＳ Ｐゴシック"/>
              </a:rPr>
              <a:t>　</a:t>
            </a:r>
            <a:r>
              <a:rPr lang="ja-JP" altLang="en-US" sz="1139" dirty="0">
                <a:solidFill>
                  <a:prstClr val="black"/>
                </a:solidFill>
                <a:latin typeface="ＭＳ Ｐゴシック"/>
                <a:cs typeface="メイリオ" panose="020B0604030504040204" pitchFamily="50" charset="-128"/>
              </a:rPr>
              <a:t>取り扱う食品の特性等に応じた取組（</a:t>
            </a:r>
            <a:r>
              <a:rPr lang="en-US" altLang="ja-JP" sz="1139" spc="-88" dirty="0">
                <a:solidFill>
                  <a:prstClr val="black"/>
                </a:solidFill>
                <a:latin typeface="ＭＳ Ｐゴシック"/>
              </a:rPr>
              <a:t>HACCP</a:t>
            </a:r>
            <a:r>
              <a:rPr lang="ja-JP" altLang="en-US" sz="1139" spc="-88" dirty="0">
                <a:solidFill>
                  <a:prstClr val="black"/>
                </a:solidFill>
                <a:latin typeface="ＭＳ Ｐゴシック"/>
              </a:rPr>
              <a:t>の考え方を取り入れた衛生管理）の対象であっても、希望する事業者は、段階的に、食品衛生上の危害の発生を防止するために特に重要な工程を管理するための取組（</a:t>
            </a:r>
            <a:r>
              <a:rPr lang="en-US" altLang="ja-JP" sz="1139" spc="-88" dirty="0">
                <a:solidFill>
                  <a:prstClr val="black"/>
                </a:solidFill>
                <a:latin typeface="ＭＳ Ｐゴシック"/>
              </a:rPr>
              <a:t>HACCP</a:t>
            </a:r>
            <a:r>
              <a:rPr lang="ja-JP" altLang="en-US" sz="1139" spc="-88" dirty="0">
                <a:solidFill>
                  <a:prstClr val="black"/>
                </a:solidFill>
                <a:latin typeface="ＭＳ Ｐゴシック"/>
              </a:rPr>
              <a:t>に基づく衛生管理）、さらに対</a:t>
            </a:r>
            <a:r>
              <a:rPr lang="en-US" altLang="ja-JP" sz="1139" spc="-88" dirty="0">
                <a:solidFill>
                  <a:prstClr val="black"/>
                </a:solidFill>
                <a:latin typeface="ＭＳ Ｐゴシック"/>
              </a:rPr>
              <a:t>EU</a:t>
            </a:r>
            <a:r>
              <a:rPr lang="ja-JP" altLang="en-US" sz="1139" spc="-88" dirty="0">
                <a:solidFill>
                  <a:prstClr val="black"/>
                </a:solidFill>
                <a:latin typeface="ＭＳ Ｐゴシック"/>
              </a:rPr>
              <a:t>・対米国輸出等に向けた衛生管理へとステップアップしていくことが可能。</a:t>
            </a:r>
            <a:endParaRPr lang="en-US" altLang="ja-JP" sz="1139" spc="-88" dirty="0">
              <a:solidFill>
                <a:prstClr val="black"/>
              </a:solidFill>
              <a:latin typeface="ＭＳ Ｐゴシック"/>
            </a:endParaRPr>
          </a:p>
          <a:p>
            <a:r>
              <a:rPr lang="en-US" altLang="ja-JP" sz="1139" spc="-88" dirty="0">
                <a:solidFill>
                  <a:prstClr val="black"/>
                </a:solidFill>
                <a:latin typeface="ＭＳ Ｐゴシック"/>
              </a:rPr>
              <a:t>※</a:t>
            </a:r>
            <a:r>
              <a:rPr lang="ja-JP" altLang="en-US" sz="1139" spc="-88" dirty="0">
                <a:solidFill>
                  <a:prstClr val="black"/>
                </a:solidFill>
                <a:latin typeface="ＭＳ Ｐゴシック"/>
              </a:rPr>
              <a:t>　今回の制度化において認証の取得は不要。</a:t>
            </a:r>
            <a:endParaRPr lang="en-GB" sz="1139" spc="-88" dirty="0">
              <a:solidFill>
                <a:prstClr val="black"/>
              </a:solidFill>
            </a:endParaRPr>
          </a:p>
        </p:txBody>
      </p:sp>
      <p:sp>
        <p:nvSpPr>
          <p:cNvPr id="7" name="テキスト ボックス 6"/>
          <p:cNvSpPr txBox="1"/>
          <p:nvPr/>
        </p:nvSpPr>
        <p:spPr>
          <a:xfrm>
            <a:off x="157596" y="906478"/>
            <a:ext cx="1615786" cy="371192"/>
          </a:xfrm>
          <a:prstGeom prst="rect">
            <a:avLst/>
          </a:prstGeom>
          <a:noFill/>
        </p:spPr>
        <p:txBody>
          <a:bodyPr wrap="square" rtlCol="0">
            <a:spAutoFit/>
          </a:bodyPr>
          <a:lstStyle/>
          <a:p>
            <a:pPr>
              <a:lnSpc>
                <a:spcPct val="120000"/>
              </a:lnSpc>
            </a:pPr>
            <a:r>
              <a:rPr lang="en-US" altLang="ja-JP" sz="1576" b="1" spc="-88" dirty="0">
                <a:solidFill>
                  <a:prstClr val="black"/>
                </a:solidFill>
                <a:latin typeface="ＭＳ Ｐゴシック"/>
              </a:rPr>
              <a:t>【</a:t>
            </a:r>
            <a:r>
              <a:rPr lang="ja-JP" altLang="en-US" sz="1576" b="1" spc="-88" dirty="0">
                <a:solidFill>
                  <a:prstClr val="black"/>
                </a:solidFill>
                <a:latin typeface="ＭＳ Ｐゴシック"/>
              </a:rPr>
              <a:t>制度の概要</a:t>
            </a:r>
            <a:r>
              <a:rPr lang="en-US" altLang="ja-JP" sz="1576" b="1" spc="-88" dirty="0">
                <a:solidFill>
                  <a:prstClr val="black"/>
                </a:solidFill>
                <a:latin typeface="ＭＳ Ｐゴシック"/>
              </a:rPr>
              <a:t>】</a:t>
            </a:r>
          </a:p>
        </p:txBody>
      </p:sp>
      <p:sp>
        <p:nvSpPr>
          <p:cNvPr id="18" name="テキスト ボックス 17"/>
          <p:cNvSpPr txBox="1"/>
          <p:nvPr/>
        </p:nvSpPr>
        <p:spPr>
          <a:xfrm>
            <a:off x="157582" y="5383956"/>
            <a:ext cx="8702709" cy="945947"/>
          </a:xfrm>
          <a:prstGeom prst="rect">
            <a:avLst/>
          </a:prstGeom>
          <a:solidFill>
            <a:schemeClr val="bg1"/>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lIns="63056" tIns="31528" rIns="63056" bIns="31528" rtlCol="0" anchor="ctr" anchorCtr="0">
            <a:noAutofit/>
          </a:bodyPr>
          <a:lstStyle/>
          <a:p>
            <a:r>
              <a:rPr lang="ja-JP" altLang="en-US" sz="1226" dirty="0">
                <a:solidFill>
                  <a:prstClr val="black"/>
                </a:solidFill>
              </a:rPr>
              <a:t>①　これまで地方自治体の条例に委ねられていた衛生管理の基準を法令に規定することで、</a:t>
            </a:r>
            <a:r>
              <a:rPr lang="ja-JP" altLang="en-US" sz="1226" u="sng" dirty="0">
                <a:solidFill>
                  <a:prstClr val="black"/>
                </a:solidFill>
              </a:rPr>
              <a:t>地方自治体による運用を平準化</a:t>
            </a:r>
            <a:endParaRPr lang="en-US" altLang="ja-JP" sz="1226" u="sng" dirty="0">
              <a:solidFill>
                <a:prstClr val="black"/>
              </a:solidFill>
            </a:endParaRPr>
          </a:p>
          <a:p>
            <a:r>
              <a:rPr lang="ja-JP" altLang="en-US" sz="1226" dirty="0">
                <a:solidFill>
                  <a:prstClr val="black"/>
                </a:solidFill>
              </a:rPr>
              <a:t>②　地方自治体職員を対象とした</a:t>
            </a:r>
            <a:r>
              <a:rPr lang="en-US" altLang="ja-JP" sz="1226" dirty="0">
                <a:solidFill>
                  <a:prstClr val="black"/>
                </a:solidFill>
              </a:rPr>
              <a:t>HACCP</a:t>
            </a:r>
            <a:r>
              <a:rPr lang="ja-JP" altLang="en-US" sz="1226" dirty="0">
                <a:solidFill>
                  <a:prstClr val="black"/>
                </a:solidFill>
              </a:rPr>
              <a:t>指導者養成研修を実施し、</a:t>
            </a:r>
            <a:r>
              <a:rPr lang="ja-JP" altLang="en-US" sz="1226" u="sng" dirty="0">
                <a:solidFill>
                  <a:prstClr val="black"/>
                </a:solidFill>
              </a:rPr>
              <a:t>食品衛生監視員の指導方法を平準化</a:t>
            </a:r>
            <a:endParaRPr lang="en-US" altLang="ja-JP" sz="1226" u="sng" dirty="0">
              <a:solidFill>
                <a:prstClr val="black"/>
              </a:solidFill>
            </a:endParaRPr>
          </a:p>
          <a:p>
            <a:r>
              <a:rPr lang="ja-JP" altLang="en-US" sz="1226" dirty="0">
                <a:solidFill>
                  <a:prstClr val="black"/>
                </a:solidFill>
              </a:rPr>
              <a:t>③　日本発の民間認証</a:t>
            </a:r>
            <a:r>
              <a:rPr lang="en-US" altLang="ja-JP" sz="1226" dirty="0">
                <a:solidFill>
                  <a:prstClr val="black"/>
                </a:solidFill>
              </a:rPr>
              <a:t>JFS</a:t>
            </a:r>
            <a:r>
              <a:rPr lang="ja-JP" altLang="en-US" sz="1226" dirty="0">
                <a:solidFill>
                  <a:prstClr val="black"/>
                </a:solidFill>
              </a:rPr>
              <a:t>（食品安全マネジメント規格）や国際的な民間認証</a:t>
            </a:r>
            <a:r>
              <a:rPr lang="en-US" altLang="ja-JP" sz="1226" dirty="0">
                <a:solidFill>
                  <a:prstClr val="black"/>
                </a:solidFill>
              </a:rPr>
              <a:t>FSSC22000</a:t>
            </a:r>
            <a:r>
              <a:rPr lang="ja-JP" altLang="en-US" sz="1226" dirty="0">
                <a:solidFill>
                  <a:prstClr val="black"/>
                </a:solidFill>
              </a:rPr>
              <a:t>等の</a:t>
            </a:r>
            <a:r>
              <a:rPr lang="ja-JP" altLang="en-US" sz="1226" u="sng" dirty="0">
                <a:solidFill>
                  <a:prstClr val="black"/>
                </a:solidFill>
              </a:rPr>
              <a:t>基準と整合化</a:t>
            </a:r>
            <a:endParaRPr lang="en-US" altLang="ja-JP" sz="1226" u="sng" dirty="0">
              <a:solidFill>
                <a:prstClr val="black"/>
              </a:solidFill>
            </a:endParaRPr>
          </a:p>
          <a:p>
            <a:r>
              <a:rPr lang="ja-JP" altLang="en-US" sz="1226" dirty="0">
                <a:solidFill>
                  <a:prstClr val="black"/>
                </a:solidFill>
              </a:rPr>
              <a:t>④　業界団体が作成した手引書の内容を踏まえ、</a:t>
            </a:r>
            <a:r>
              <a:rPr lang="ja-JP" altLang="en-US" sz="1226" u="sng" dirty="0">
                <a:solidFill>
                  <a:prstClr val="black"/>
                </a:solidFill>
              </a:rPr>
              <a:t>監視指導の内容を平準化</a:t>
            </a:r>
            <a:endParaRPr lang="en-US" altLang="ja-JP" sz="1226" u="sng" dirty="0">
              <a:solidFill>
                <a:prstClr val="black"/>
              </a:solidFill>
            </a:endParaRPr>
          </a:p>
          <a:p>
            <a:r>
              <a:rPr lang="ja-JP" altLang="en-US" sz="1226" dirty="0">
                <a:solidFill>
                  <a:prstClr val="black"/>
                </a:solidFill>
              </a:rPr>
              <a:t>⑤　事業者が作成した衛生管理計画や記録の確認を通じて、自主的な衛生管理の取組状況を検証するなど</a:t>
            </a:r>
            <a:r>
              <a:rPr lang="ja-JP" altLang="en-US" sz="1226" u="sng" dirty="0">
                <a:solidFill>
                  <a:prstClr val="black"/>
                </a:solidFill>
              </a:rPr>
              <a:t>立入検査を効率化</a:t>
            </a:r>
            <a:endParaRPr lang="en-US" altLang="ja-JP" sz="1226" u="sng" dirty="0">
              <a:solidFill>
                <a:prstClr val="black"/>
              </a:solidFill>
            </a:endParaRPr>
          </a:p>
        </p:txBody>
      </p:sp>
      <p:sp>
        <p:nvSpPr>
          <p:cNvPr id="47" name="正方形/長方形 46"/>
          <p:cNvSpPr/>
          <p:nvPr/>
        </p:nvSpPr>
        <p:spPr bwMode="auto">
          <a:xfrm>
            <a:off x="157585" y="2313297"/>
            <a:ext cx="2207208" cy="498188"/>
          </a:xfrm>
          <a:prstGeom prst="rect">
            <a:avLst/>
          </a:prstGeom>
          <a:solidFill>
            <a:schemeClr val="accent2">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80081" tIns="40041" rIns="80081" bIns="40041" numCol="1" rtlCol="0" anchor="ctr" anchorCtr="0" compatLnSpc="1">
            <a:prstTxWarp prst="textNoShape">
              <a:avLst/>
            </a:prstTxWarp>
          </a:bodyPr>
          <a:lstStyle/>
          <a:p>
            <a:pPr algn="ctr" eaLnBrk="0" hangingPunct="0"/>
            <a:r>
              <a:rPr lang="ja-JP" altLang="en-US" sz="1226" b="1" dirty="0">
                <a:solidFill>
                  <a:srgbClr val="FFFFFF"/>
                </a:solidFill>
                <a:latin typeface="ＭＳ Ｐゴシック"/>
                <a:cs typeface="メイリオ" panose="020B0604030504040204" pitchFamily="50" charset="-128"/>
              </a:rPr>
              <a:t>対ＥＵ・対米国等輸出対応</a:t>
            </a:r>
            <a:endParaRPr lang="en-US" altLang="ja-JP" sz="1226" b="1" dirty="0">
              <a:solidFill>
                <a:srgbClr val="FFFFFF"/>
              </a:solidFill>
              <a:latin typeface="ＭＳ Ｐゴシック"/>
              <a:cs typeface="メイリオ" panose="020B0604030504040204" pitchFamily="50" charset="-128"/>
            </a:endParaRPr>
          </a:p>
          <a:p>
            <a:pPr algn="ctr" eaLnBrk="0" hangingPunct="0"/>
            <a:r>
              <a:rPr lang="ja-JP" altLang="en-US" sz="1226" b="1" dirty="0">
                <a:solidFill>
                  <a:srgbClr val="FFFFFF"/>
                </a:solidFill>
                <a:latin typeface="ＭＳ Ｐゴシック"/>
                <a:cs typeface="メイリオ" panose="020B0604030504040204" pitchFamily="50" charset="-128"/>
              </a:rPr>
              <a:t>（</a:t>
            </a:r>
            <a:r>
              <a:rPr lang="en-US" altLang="ja-JP" sz="1226" b="1" dirty="0">
                <a:solidFill>
                  <a:srgbClr val="FFFFFF"/>
                </a:solidFill>
                <a:latin typeface="ＭＳ Ｐゴシック"/>
                <a:cs typeface="メイリオ" panose="020B0604030504040204" pitchFamily="50" charset="-128"/>
              </a:rPr>
              <a:t>HACCP</a:t>
            </a:r>
            <a:r>
              <a:rPr lang="ja-JP" altLang="en-US" sz="1226" b="1" dirty="0">
                <a:solidFill>
                  <a:srgbClr val="FFFFFF"/>
                </a:solidFill>
                <a:latin typeface="ＭＳ Ｐゴシック"/>
                <a:cs typeface="メイリオ" panose="020B0604030504040204" pitchFamily="50" charset="-128"/>
              </a:rPr>
              <a:t>＋</a:t>
            </a:r>
            <a:r>
              <a:rPr lang="en-US" altLang="ja-JP" sz="1226" b="1" dirty="0">
                <a:solidFill>
                  <a:srgbClr val="FFFFFF"/>
                </a:solidFill>
                <a:latin typeface="ＭＳ Ｐゴシック"/>
                <a:cs typeface="メイリオ" panose="020B0604030504040204" pitchFamily="50" charset="-128"/>
              </a:rPr>
              <a:t>α</a:t>
            </a:r>
            <a:r>
              <a:rPr lang="ja-JP" altLang="en-US" sz="1226" b="1" dirty="0">
                <a:solidFill>
                  <a:srgbClr val="FFFFFF"/>
                </a:solidFill>
                <a:latin typeface="ＭＳ Ｐゴシック"/>
                <a:cs typeface="メイリオ" panose="020B0604030504040204" pitchFamily="50" charset="-128"/>
              </a:rPr>
              <a:t>）</a:t>
            </a:r>
            <a:endParaRPr lang="en-US" altLang="ja-JP" sz="1226" b="1" dirty="0">
              <a:solidFill>
                <a:srgbClr val="FFFFFF"/>
              </a:solidFill>
              <a:latin typeface="ＭＳ Ｐゴシック"/>
              <a:cs typeface="メイリオ" panose="020B0604030504040204" pitchFamily="50" charset="-128"/>
            </a:endParaRPr>
          </a:p>
        </p:txBody>
      </p:sp>
      <p:sp>
        <p:nvSpPr>
          <p:cNvPr id="50" name="テキスト ボックス 49"/>
          <p:cNvSpPr txBox="1"/>
          <p:nvPr/>
        </p:nvSpPr>
        <p:spPr>
          <a:xfrm>
            <a:off x="157584" y="2795177"/>
            <a:ext cx="2207207" cy="1390584"/>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lIns="31528" tIns="31528" rIns="31528" bIns="31528" rtlCol="0" anchor="ctr" anchorCtr="0">
            <a:noAutofit/>
          </a:bodyPr>
          <a:lstStyle/>
          <a:p>
            <a:r>
              <a:rPr lang="en-US" altLang="ja-JP" sz="1226" spc="-88" dirty="0">
                <a:solidFill>
                  <a:prstClr val="black"/>
                </a:solidFill>
                <a:latin typeface="ＭＳ Ｐゴシック"/>
              </a:rPr>
              <a:t>HACCP</a:t>
            </a:r>
            <a:r>
              <a:rPr lang="ja-JP" altLang="en-US" sz="1226" spc="-88" dirty="0">
                <a:solidFill>
                  <a:prstClr val="black"/>
                </a:solidFill>
                <a:latin typeface="ＭＳ Ｐゴシック"/>
              </a:rPr>
              <a:t>に基づく衛生管理（ソフトの基準）に加え、</a:t>
            </a:r>
            <a:r>
              <a:rPr lang="ja-JP" altLang="en-US" sz="1226" dirty="0">
                <a:solidFill>
                  <a:prstClr val="black"/>
                </a:solidFill>
              </a:rPr>
              <a:t>輸入国が求める施設基準や追加的な要件（微生物検査や残留動物薬モニタリングの実施等）に合致する必要がある。</a:t>
            </a:r>
            <a:endParaRPr lang="en-US" altLang="ja-JP" sz="1226" spc="-88" dirty="0">
              <a:solidFill>
                <a:prstClr val="black"/>
              </a:solidFill>
              <a:latin typeface="ＭＳ Ｐゴシック"/>
            </a:endParaRPr>
          </a:p>
        </p:txBody>
      </p:sp>
      <p:sp>
        <p:nvSpPr>
          <p:cNvPr id="51" name="テキスト ボックス 50"/>
          <p:cNvSpPr txBox="1"/>
          <p:nvPr/>
        </p:nvSpPr>
        <p:spPr>
          <a:xfrm>
            <a:off x="157597" y="5075048"/>
            <a:ext cx="2682585" cy="371192"/>
          </a:xfrm>
          <a:prstGeom prst="rect">
            <a:avLst/>
          </a:prstGeom>
          <a:noFill/>
        </p:spPr>
        <p:txBody>
          <a:bodyPr wrap="square" rtlCol="0">
            <a:spAutoFit/>
          </a:bodyPr>
          <a:lstStyle/>
          <a:p>
            <a:pPr>
              <a:lnSpc>
                <a:spcPct val="120000"/>
              </a:lnSpc>
            </a:pPr>
            <a:r>
              <a:rPr lang="en-US" altLang="ja-JP" sz="1576" b="1" spc="-88" dirty="0">
                <a:solidFill>
                  <a:prstClr val="black"/>
                </a:solidFill>
                <a:latin typeface="ＭＳ Ｐゴシック"/>
              </a:rPr>
              <a:t>【</a:t>
            </a:r>
            <a:r>
              <a:rPr lang="ja-JP" altLang="en-US" sz="1576" b="1" spc="-88" dirty="0">
                <a:solidFill>
                  <a:prstClr val="black"/>
                </a:solidFill>
                <a:latin typeface="ＭＳ Ｐゴシック"/>
              </a:rPr>
              <a:t>国と地方自治体の対応</a:t>
            </a:r>
            <a:r>
              <a:rPr lang="en-US" altLang="ja-JP" sz="1576" b="1" spc="-88" dirty="0">
                <a:solidFill>
                  <a:prstClr val="black"/>
                </a:solidFill>
                <a:latin typeface="ＭＳ Ｐゴシック"/>
              </a:rPr>
              <a:t>】</a:t>
            </a:r>
          </a:p>
        </p:txBody>
      </p:sp>
      <p:sp>
        <p:nvSpPr>
          <p:cNvPr id="3" name="スライド番号プレースホルダー 2"/>
          <p:cNvSpPr>
            <a:spLocks noGrp="1"/>
          </p:cNvSpPr>
          <p:nvPr>
            <p:ph type="sldNum" sz="quarter" idx="12"/>
          </p:nvPr>
        </p:nvSpPr>
        <p:spPr/>
        <p:txBody>
          <a:bodyPr/>
          <a:lstStyle/>
          <a:p>
            <a:fld id="{2DC0DD85-B221-4CF5-B0F2-D6DFC9152908}" type="slidenum">
              <a:rPr lang="ja-JP" altLang="en-US" smtClean="0">
                <a:solidFill>
                  <a:prstClr val="black">
                    <a:tint val="75000"/>
                  </a:prstClr>
                </a:solidFill>
              </a:rPr>
              <a:pPr/>
              <a:t>123</a:t>
            </a:fld>
            <a:endParaRPr lang="ja-JP" altLang="en-US">
              <a:solidFill>
                <a:prstClr val="black">
                  <a:tint val="75000"/>
                </a:prstClr>
              </a:solidFill>
            </a:endParaRPr>
          </a:p>
        </p:txBody>
      </p:sp>
    </p:spTree>
    <p:extLst>
      <p:ext uri="{BB962C8B-B14F-4D97-AF65-F5344CB8AC3E}">
        <p14:creationId xmlns:p14="http://schemas.microsoft.com/office/powerpoint/2010/main" val="2556362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935B2E8D-55F4-4BBF-B7E4-ACA9F19CB59D}"/>
              </a:ext>
            </a:extLst>
          </p:cNvPr>
          <p:cNvSpPr>
            <a:spLocks noGrp="1"/>
          </p:cNvSpPr>
          <p:nvPr>
            <p:ph type="title"/>
          </p:nvPr>
        </p:nvSpPr>
        <p:spPr>
          <a:xfrm>
            <a:off x="417077" y="5018245"/>
            <a:ext cx="8309845" cy="1223596"/>
          </a:xfrm>
        </p:spPr>
        <p:txBody>
          <a:bodyPr>
            <a:normAutofit/>
          </a:bodyPr>
          <a:lstStyle/>
          <a:p>
            <a:pPr algn="ctr"/>
            <a:r>
              <a:rPr lang="ja-JP" altLang="en-US" sz="4000" dirty="0"/>
              <a:t>民間認証の背景と対応について</a:t>
            </a:r>
          </a:p>
        </p:txBody>
      </p:sp>
      <p:sp>
        <p:nvSpPr>
          <p:cNvPr id="2" name="スライド番号プレースホルダー 1">
            <a:extLst>
              <a:ext uri="{FF2B5EF4-FFF2-40B4-BE49-F238E27FC236}">
                <a16:creationId xmlns:a16="http://schemas.microsoft.com/office/drawing/2014/main" id="{29D2E6C5-4D03-4B48-BB8E-D82311600806}"/>
              </a:ext>
            </a:extLst>
          </p:cNvPr>
          <p:cNvSpPr>
            <a:spLocks noGrp="1"/>
          </p:cNvSpPr>
          <p:nvPr>
            <p:ph type="sldNum" sz="quarter" idx="12"/>
          </p:nvPr>
        </p:nvSpPr>
        <p:spPr/>
        <p:txBody>
          <a:bodyPr/>
          <a:lstStyle/>
          <a:p>
            <a:fld id="{05B3BA2B-E4C6-4F0A-997C-2B51F8F1EBF2}" type="slidenum">
              <a:rPr kumimoji="1" lang="ja-JP" altLang="en-US" smtClean="0"/>
              <a:t>124</a:t>
            </a:fld>
            <a:endParaRPr kumimoji="1" lang="ja-JP" altLang="en-US"/>
          </a:p>
        </p:txBody>
      </p:sp>
    </p:spTree>
    <p:extLst>
      <p:ext uri="{BB962C8B-B14F-4D97-AF65-F5344CB8AC3E}">
        <p14:creationId xmlns:p14="http://schemas.microsoft.com/office/powerpoint/2010/main" val="6016729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3"/>
          <p:cNvSpPr>
            <a:spLocks noGrp="1"/>
          </p:cNvSpPr>
          <p:nvPr>
            <p:ph type="title"/>
          </p:nvPr>
        </p:nvSpPr>
        <p:spPr>
          <a:xfrm>
            <a:off x="2168409" y="192927"/>
            <a:ext cx="9127662" cy="431049"/>
          </a:xfrm>
        </p:spPr>
        <p:txBody>
          <a:bodyPr>
            <a:noAutofit/>
          </a:bodyPr>
          <a:lstStyle/>
          <a:p>
            <a:r>
              <a:rPr lang="ja-JP" altLang="en-US" sz="2800" dirty="0">
                <a:latin typeface="+mj-ea"/>
                <a:cs typeface="メイリオ" panose="020B0604030504040204" pitchFamily="50" charset="-128"/>
              </a:rPr>
              <a:t>国による規制と民間認証 </a:t>
            </a:r>
            <a:endParaRPr kumimoji="1" lang="ja-JP" altLang="en-US" sz="2800" dirty="0">
              <a:latin typeface="+mj-ea"/>
              <a:cs typeface="メイリオ" panose="020B0604030504040204" pitchFamily="50" charset="-128"/>
            </a:endParaRPr>
          </a:p>
        </p:txBody>
      </p:sp>
      <p:sp>
        <p:nvSpPr>
          <p:cNvPr id="4" name="角丸四角形 3"/>
          <p:cNvSpPr/>
          <p:nvPr/>
        </p:nvSpPr>
        <p:spPr>
          <a:xfrm>
            <a:off x="44003" y="1124744"/>
            <a:ext cx="4527997" cy="5655844"/>
          </a:xfrm>
          <a:prstGeom prst="roundRect">
            <a:avLst>
              <a:gd name="adj" fmla="val 7115"/>
            </a:avLst>
          </a:prstGeom>
          <a:noFill/>
          <a:ln w="190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2400" b="1" dirty="0">
                <a:latin typeface="+mj-ea"/>
                <a:ea typeface="+mj-ea"/>
              </a:rPr>
              <a:t>【</a:t>
            </a:r>
            <a:r>
              <a:rPr lang="ja-JP" altLang="en-US" sz="2400" b="1" dirty="0">
                <a:latin typeface="+mj-ea"/>
                <a:ea typeface="+mj-ea"/>
              </a:rPr>
              <a:t>国の規制による基準</a:t>
            </a:r>
            <a:r>
              <a:rPr lang="en-US" altLang="ja-JP" sz="2400" b="1" dirty="0">
                <a:latin typeface="+mj-ea"/>
                <a:ea typeface="+mj-ea"/>
              </a:rPr>
              <a:t>】</a:t>
            </a:r>
          </a:p>
          <a:p>
            <a:r>
              <a:rPr lang="ja-JP" altLang="en-US" dirty="0">
                <a:latin typeface="+mj-ea"/>
                <a:ea typeface="+mj-ea"/>
              </a:rPr>
              <a:t>　事業者は、</a:t>
            </a:r>
            <a:r>
              <a:rPr lang="ja-JP" altLang="en-US" b="1" u="sng" dirty="0">
                <a:solidFill>
                  <a:srgbClr val="C00000"/>
                </a:solidFill>
                <a:latin typeface="+mj-ea"/>
                <a:ea typeface="+mj-ea"/>
              </a:rPr>
              <a:t>国（法律）の規制に従わなければならない</a:t>
            </a:r>
            <a:r>
              <a:rPr lang="ja-JP" altLang="en-US" dirty="0">
                <a:solidFill>
                  <a:srgbClr val="C00000"/>
                </a:solidFill>
                <a:latin typeface="+mj-ea"/>
                <a:ea typeface="+mj-ea"/>
              </a:rPr>
              <a:t>。</a:t>
            </a:r>
            <a:endParaRPr lang="en-US" altLang="ja-JP" dirty="0">
              <a:solidFill>
                <a:srgbClr val="C00000"/>
              </a:solidFill>
              <a:latin typeface="+mj-ea"/>
              <a:ea typeface="+mj-ea"/>
            </a:endParaRPr>
          </a:p>
          <a:p>
            <a:r>
              <a:rPr lang="ja-JP" altLang="en-US" dirty="0">
                <a:solidFill>
                  <a:srgbClr val="C00000"/>
                </a:solidFill>
                <a:latin typeface="+mj-ea"/>
                <a:ea typeface="+mj-ea"/>
              </a:rPr>
              <a:t>　</a:t>
            </a:r>
            <a:r>
              <a:rPr lang="ja-JP" altLang="en-US" b="1" u="sng" dirty="0">
                <a:solidFill>
                  <a:srgbClr val="C00000"/>
                </a:solidFill>
                <a:latin typeface="+mj-ea"/>
                <a:ea typeface="+mj-ea"/>
              </a:rPr>
              <a:t>輸出する際には、その国の規制に従わなければならない</a:t>
            </a:r>
            <a:r>
              <a:rPr lang="ja-JP" altLang="en-US" dirty="0">
                <a:solidFill>
                  <a:srgbClr val="C00000"/>
                </a:solidFill>
                <a:latin typeface="+mj-ea"/>
                <a:ea typeface="+mj-ea"/>
              </a:rPr>
              <a:t>。</a:t>
            </a:r>
            <a:endParaRPr lang="en-US" altLang="ja-JP" dirty="0">
              <a:solidFill>
                <a:srgbClr val="C00000"/>
              </a:solidFill>
              <a:latin typeface="+mj-ea"/>
              <a:ea typeface="+mj-ea"/>
            </a:endParaRPr>
          </a:p>
          <a:p>
            <a:endParaRPr lang="en-US" altLang="ja-JP" dirty="0">
              <a:latin typeface="+mj-ea"/>
              <a:ea typeface="+mj-ea"/>
            </a:endParaRPr>
          </a:p>
          <a:p>
            <a:r>
              <a:rPr lang="ja-JP" altLang="en-US" dirty="0">
                <a:latin typeface="+mj-ea"/>
                <a:ea typeface="+mj-ea"/>
              </a:rPr>
              <a:t>（例）</a:t>
            </a:r>
            <a:endParaRPr lang="en-US" altLang="ja-JP" dirty="0">
              <a:latin typeface="+mj-ea"/>
              <a:ea typeface="+mj-ea"/>
            </a:endParaRPr>
          </a:p>
          <a:p>
            <a:r>
              <a:rPr lang="ja-JP" altLang="en-US" dirty="0">
                <a:latin typeface="+mj-ea"/>
                <a:ea typeface="+mj-ea"/>
              </a:rPr>
              <a:t>・</a:t>
            </a:r>
            <a:r>
              <a:rPr lang="en-US" altLang="ja-JP" dirty="0">
                <a:latin typeface="+mj-ea"/>
                <a:ea typeface="+mj-ea"/>
              </a:rPr>
              <a:t>EU</a:t>
            </a:r>
            <a:r>
              <a:rPr lang="ja-JP" altLang="en-US" dirty="0">
                <a:latin typeface="+mj-ea"/>
                <a:ea typeface="+mj-ea"/>
              </a:rPr>
              <a:t>：</a:t>
            </a:r>
            <a:r>
              <a:rPr lang="en-US" altLang="ja-JP" dirty="0">
                <a:latin typeface="+mj-ea"/>
                <a:ea typeface="+mj-ea"/>
              </a:rPr>
              <a:t>EC </a:t>
            </a:r>
            <a:r>
              <a:rPr lang="ja-JP" altLang="en-US" dirty="0">
                <a:latin typeface="+mj-ea"/>
                <a:ea typeface="+mj-ea"/>
              </a:rPr>
              <a:t>規則</a:t>
            </a:r>
            <a:r>
              <a:rPr lang="en-US" altLang="ja-JP" dirty="0">
                <a:latin typeface="+mj-ea"/>
                <a:ea typeface="+mj-ea"/>
              </a:rPr>
              <a:t>852/2004 </a:t>
            </a:r>
            <a:r>
              <a:rPr lang="ja-JP" altLang="en-US" dirty="0">
                <a:latin typeface="+mj-ea"/>
                <a:ea typeface="+mj-ea"/>
              </a:rPr>
              <a:t>による 　</a:t>
            </a:r>
            <a:endParaRPr lang="en-US" altLang="ja-JP" dirty="0">
              <a:latin typeface="+mj-ea"/>
              <a:ea typeface="+mj-ea"/>
            </a:endParaRPr>
          </a:p>
          <a:p>
            <a:r>
              <a:rPr lang="ja-JP" altLang="en-US" dirty="0">
                <a:latin typeface="+mj-ea"/>
                <a:ea typeface="+mj-ea"/>
              </a:rPr>
              <a:t> 　　　</a:t>
            </a:r>
            <a:r>
              <a:rPr lang="en-US" altLang="ja-JP" dirty="0">
                <a:latin typeface="+mj-ea"/>
                <a:ea typeface="+mj-ea"/>
              </a:rPr>
              <a:t>HACCP </a:t>
            </a:r>
            <a:r>
              <a:rPr lang="ja-JP" altLang="en-US" dirty="0">
                <a:latin typeface="+mj-ea"/>
                <a:ea typeface="+mj-ea"/>
              </a:rPr>
              <a:t>の義務づけ</a:t>
            </a:r>
            <a:endParaRPr lang="en-US" altLang="ja-JP" dirty="0">
              <a:latin typeface="+mj-ea"/>
              <a:ea typeface="+mj-ea"/>
            </a:endParaRPr>
          </a:p>
          <a:p>
            <a:pPr marL="719134" indent="-719134"/>
            <a:r>
              <a:rPr lang="ja-JP" altLang="en-US" dirty="0">
                <a:latin typeface="+mj-ea"/>
                <a:ea typeface="+mj-ea"/>
              </a:rPr>
              <a:t>・米国：</a:t>
            </a:r>
            <a:r>
              <a:rPr lang="en-US" altLang="ja-JP" dirty="0">
                <a:latin typeface="+mj-ea"/>
                <a:ea typeface="+mj-ea"/>
              </a:rPr>
              <a:t>Food Safety Modernization  </a:t>
            </a:r>
          </a:p>
          <a:p>
            <a:pPr marL="719134" indent="-719134"/>
            <a:r>
              <a:rPr lang="en-US" altLang="ja-JP" dirty="0">
                <a:latin typeface="+mj-ea"/>
                <a:ea typeface="+mj-ea"/>
              </a:rPr>
              <a:t>          Act (FSMA) </a:t>
            </a:r>
            <a:r>
              <a:rPr lang="ja-JP" altLang="en-US" dirty="0">
                <a:latin typeface="+mj-ea"/>
                <a:ea typeface="+mj-ea"/>
              </a:rPr>
              <a:t>による </a:t>
            </a:r>
            <a:r>
              <a:rPr lang="en-US" altLang="ja-JP" dirty="0">
                <a:latin typeface="+mj-ea"/>
                <a:ea typeface="+mj-ea"/>
              </a:rPr>
              <a:t>HACCP </a:t>
            </a:r>
            <a:r>
              <a:rPr lang="ja-JP" altLang="en-US" dirty="0">
                <a:latin typeface="+mj-ea"/>
                <a:ea typeface="+mj-ea"/>
              </a:rPr>
              <a:t>の義務づけ</a:t>
            </a:r>
            <a:endParaRPr lang="en-US" altLang="ja-JP" dirty="0">
              <a:latin typeface="+mj-ea"/>
              <a:ea typeface="+mj-ea"/>
            </a:endParaRPr>
          </a:p>
          <a:p>
            <a:pPr marL="719134" indent="-719134"/>
            <a:endParaRPr lang="en-US" altLang="ja-JP" dirty="0">
              <a:latin typeface="+mj-ea"/>
              <a:ea typeface="+mj-ea"/>
            </a:endParaRPr>
          </a:p>
          <a:p>
            <a:pPr marL="719134" indent="-719134"/>
            <a:r>
              <a:rPr lang="ja-JP" altLang="en-US" dirty="0">
                <a:latin typeface="+mj-ea"/>
                <a:ea typeface="+mj-ea"/>
              </a:rPr>
              <a:t>  現在、</a:t>
            </a:r>
            <a:r>
              <a:rPr lang="ja-JP" altLang="en-US" b="1" u="sng" dirty="0">
                <a:solidFill>
                  <a:srgbClr val="C00000"/>
                </a:solidFill>
                <a:latin typeface="+mj-ea"/>
                <a:ea typeface="+mj-ea"/>
              </a:rPr>
              <a:t>日本から</a:t>
            </a:r>
            <a:r>
              <a:rPr lang="en-US" altLang="ja-JP" b="1" u="sng" dirty="0">
                <a:solidFill>
                  <a:srgbClr val="C00000"/>
                </a:solidFill>
                <a:latin typeface="+mj-ea"/>
                <a:ea typeface="+mj-ea"/>
              </a:rPr>
              <a:t>EU</a:t>
            </a:r>
            <a:r>
              <a:rPr lang="ja-JP" altLang="en-US" b="1" u="sng" dirty="0">
                <a:solidFill>
                  <a:srgbClr val="C00000"/>
                </a:solidFill>
                <a:latin typeface="+mj-ea"/>
                <a:ea typeface="+mj-ea"/>
              </a:rPr>
              <a:t>に水産物を輸出する</a:t>
            </a:r>
            <a:endParaRPr lang="en-US" altLang="ja-JP" b="1" u="sng" dirty="0">
              <a:solidFill>
                <a:srgbClr val="C00000"/>
              </a:solidFill>
              <a:latin typeface="+mj-ea"/>
              <a:ea typeface="+mj-ea"/>
            </a:endParaRPr>
          </a:p>
          <a:p>
            <a:pPr marL="719134" indent="-719134"/>
            <a:r>
              <a:rPr lang="ja-JP" altLang="en-US" b="1" u="sng" dirty="0">
                <a:solidFill>
                  <a:srgbClr val="C00000"/>
                </a:solidFill>
                <a:latin typeface="+mj-ea"/>
                <a:ea typeface="+mj-ea"/>
              </a:rPr>
              <a:t>ためには</a:t>
            </a:r>
            <a:r>
              <a:rPr lang="ja-JP" altLang="en-US" dirty="0">
                <a:solidFill>
                  <a:srgbClr val="C00000"/>
                </a:solidFill>
                <a:latin typeface="+mj-ea"/>
                <a:ea typeface="+mj-ea"/>
              </a:rPr>
              <a:t>、</a:t>
            </a:r>
            <a:r>
              <a:rPr lang="ja-JP" altLang="en-US" dirty="0">
                <a:solidFill>
                  <a:schemeClr val="tx1"/>
                </a:solidFill>
                <a:latin typeface="+mj-ea"/>
                <a:ea typeface="+mj-ea"/>
              </a:rPr>
              <a:t>輸出品を製造等する施設に</a:t>
            </a:r>
            <a:r>
              <a:rPr lang="ja-JP" altLang="en-US" dirty="0" err="1">
                <a:solidFill>
                  <a:schemeClr val="tx1"/>
                </a:solidFill>
                <a:latin typeface="+mj-ea"/>
                <a:ea typeface="+mj-ea"/>
              </a:rPr>
              <a:t>つ</a:t>
            </a:r>
            <a:endParaRPr lang="en-US" altLang="ja-JP" dirty="0">
              <a:solidFill>
                <a:schemeClr val="tx1"/>
              </a:solidFill>
              <a:latin typeface="+mj-ea"/>
              <a:ea typeface="+mj-ea"/>
            </a:endParaRPr>
          </a:p>
          <a:p>
            <a:pPr marL="719134" indent="-719134"/>
            <a:r>
              <a:rPr lang="ja-JP" altLang="en-US" dirty="0">
                <a:solidFill>
                  <a:schemeClr val="tx1"/>
                </a:solidFill>
                <a:latin typeface="+mj-ea"/>
                <a:ea typeface="+mj-ea"/>
              </a:rPr>
              <a:t>いて、</a:t>
            </a:r>
            <a:r>
              <a:rPr lang="en-US" altLang="ja-JP" dirty="0">
                <a:solidFill>
                  <a:schemeClr val="tx1"/>
                </a:solidFill>
                <a:latin typeface="+mj-ea"/>
                <a:ea typeface="+mj-ea"/>
              </a:rPr>
              <a:t>EU</a:t>
            </a:r>
            <a:r>
              <a:rPr lang="ja-JP" altLang="en-US" dirty="0">
                <a:solidFill>
                  <a:schemeClr val="tx1"/>
                </a:solidFill>
                <a:latin typeface="+mj-ea"/>
                <a:ea typeface="+mj-ea"/>
              </a:rPr>
              <a:t>の基準</a:t>
            </a:r>
            <a:r>
              <a:rPr lang="ja-JP" altLang="en-US" dirty="0">
                <a:latin typeface="+mj-ea"/>
                <a:ea typeface="+mj-ea"/>
              </a:rPr>
              <a:t>（</a:t>
            </a:r>
            <a:r>
              <a:rPr lang="en-US" altLang="ja-JP" dirty="0">
                <a:latin typeface="+mj-ea"/>
                <a:ea typeface="+mj-ea"/>
              </a:rPr>
              <a:t>HACCP</a:t>
            </a:r>
            <a:r>
              <a:rPr lang="ja-JP" altLang="en-US" dirty="0">
                <a:latin typeface="+mj-ea"/>
                <a:ea typeface="+mj-ea"/>
              </a:rPr>
              <a:t>の考え方、施</a:t>
            </a:r>
            <a:endParaRPr lang="en-US" altLang="ja-JP" dirty="0">
              <a:latin typeface="+mj-ea"/>
              <a:ea typeface="+mj-ea"/>
            </a:endParaRPr>
          </a:p>
          <a:p>
            <a:pPr marL="719134" indent="-719134"/>
            <a:r>
              <a:rPr lang="ja-JP" altLang="en-US" dirty="0">
                <a:latin typeface="+mj-ea"/>
                <a:ea typeface="+mj-ea"/>
              </a:rPr>
              <a:t>設基準を含んでいる。）</a:t>
            </a:r>
            <a:r>
              <a:rPr lang="ja-JP" altLang="en-US" dirty="0">
                <a:solidFill>
                  <a:schemeClr val="tx1"/>
                </a:solidFill>
                <a:latin typeface="+mj-ea"/>
                <a:ea typeface="+mj-ea"/>
              </a:rPr>
              <a:t>に基づき、</a:t>
            </a:r>
            <a:r>
              <a:rPr lang="ja-JP" altLang="en-US" b="1" u="sng" dirty="0">
                <a:solidFill>
                  <a:srgbClr val="C00000"/>
                </a:solidFill>
                <a:latin typeface="+mj-ea"/>
                <a:ea typeface="+mj-ea"/>
              </a:rPr>
              <a:t>政府</a:t>
            </a:r>
            <a:endParaRPr lang="en-US" altLang="ja-JP" b="1" u="sng" dirty="0">
              <a:solidFill>
                <a:srgbClr val="C00000"/>
              </a:solidFill>
              <a:latin typeface="+mj-ea"/>
              <a:ea typeface="+mj-ea"/>
            </a:endParaRPr>
          </a:p>
          <a:p>
            <a:pPr marL="719134" indent="-719134"/>
            <a:r>
              <a:rPr lang="ja-JP" altLang="en-US" b="1" u="sng" dirty="0">
                <a:latin typeface="+mj-ea"/>
                <a:ea typeface="+mj-ea"/>
              </a:rPr>
              <a:t>（都道府県（厚生部局）又は農林水産</a:t>
            </a:r>
            <a:endParaRPr lang="en-US" altLang="ja-JP" b="1" u="sng" dirty="0">
              <a:latin typeface="+mj-ea"/>
              <a:ea typeface="+mj-ea"/>
            </a:endParaRPr>
          </a:p>
          <a:p>
            <a:pPr marL="719134" indent="-719134"/>
            <a:r>
              <a:rPr lang="ja-JP" altLang="en-US" b="1" u="sng" dirty="0">
                <a:latin typeface="+mj-ea"/>
                <a:ea typeface="+mj-ea"/>
              </a:rPr>
              <a:t>省）</a:t>
            </a:r>
            <a:r>
              <a:rPr lang="ja-JP" altLang="en-US" b="1" u="sng" dirty="0">
                <a:solidFill>
                  <a:srgbClr val="C00000"/>
                </a:solidFill>
                <a:latin typeface="+mj-ea"/>
                <a:ea typeface="+mj-ea"/>
              </a:rPr>
              <a:t>の認定を受けなければならない</a:t>
            </a:r>
            <a:r>
              <a:rPr lang="ja-JP" altLang="en-US" dirty="0">
                <a:latin typeface="+mj-ea"/>
                <a:ea typeface="+mj-ea"/>
              </a:rPr>
              <a:t>。</a:t>
            </a:r>
          </a:p>
        </p:txBody>
      </p:sp>
      <p:sp>
        <p:nvSpPr>
          <p:cNvPr id="5" name="正方形/長方形 4"/>
          <p:cNvSpPr/>
          <p:nvPr/>
        </p:nvSpPr>
        <p:spPr>
          <a:xfrm>
            <a:off x="1408001" y="652904"/>
            <a:ext cx="1800000" cy="442912"/>
          </a:xfrm>
          <a:prstGeom prst="rect">
            <a:avLst/>
          </a:prstGeom>
          <a:solidFill>
            <a:srgbClr val="00B050"/>
          </a:solid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solidFill>
                  <a:schemeClr val="bg1"/>
                </a:solidFill>
                <a:latin typeface="+mj-ea"/>
                <a:ea typeface="+mj-ea"/>
              </a:rPr>
              <a:t>国による規制</a:t>
            </a:r>
          </a:p>
        </p:txBody>
      </p:sp>
      <p:sp>
        <p:nvSpPr>
          <p:cNvPr id="6" name="角丸四角形 5"/>
          <p:cNvSpPr/>
          <p:nvPr/>
        </p:nvSpPr>
        <p:spPr>
          <a:xfrm>
            <a:off x="4724523" y="1106189"/>
            <a:ext cx="4319117" cy="5674399"/>
          </a:xfrm>
          <a:prstGeom prst="roundRect">
            <a:avLst>
              <a:gd name="adj" fmla="val 7115"/>
            </a:avLst>
          </a:prstGeom>
          <a:noFill/>
          <a:ln w="19050">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2000" b="1" dirty="0">
                <a:solidFill>
                  <a:schemeClr val="tx1"/>
                </a:solidFill>
                <a:latin typeface="+mj-ea"/>
                <a:ea typeface="+mj-ea"/>
              </a:rPr>
              <a:t>【</a:t>
            </a:r>
            <a:r>
              <a:rPr lang="ja-JP" altLang="en-US" sz="2000" b="1" dirty="0">
                <a:solidFill>
                  <a:schemeClr val="tx1"/>
                </a:solidFill>
                <a:latin typeface="+mj-ea"/>
                <a:ea typeface="+mj-ea"/>
              </a:rPr>
              <a:t>民間取引において使われる民間団体が運営する第三者認証</a:t>
            </a:r>
            <a:r>
              <a:rPr lang="en-US" altLang="ja-JP" sz="2000" b="1" dirty="0">
                <a:solidFill>
                  <a:schemeClr val="tx1"/>
                </a:solidFill>
                <a:latin typeface="+mj-ea"/>
                <a:ea typeface="+mj-ea"/>
              </a:rPr>
              <a:t>】</a:t>
            </a:r>
          </a:p>
          <a:p>
            <a:pPr>
              <a:spcBef>
                <a:spcPts val="600"/>
              </a:spcBef>
            </a:pPr>
            <a:r>
              <a:rPr lang="ja-JP" altLang="en-US" dirty="0">
                <a:latin typeface="+mj-ea"/>
                <a:ea typeface="+mj-ea"/>
              </a:rPr>
              <a:t>　小売事業者や製造事業者が、自ら扱う商品の安全性や信頼性を確保するために取引先の監査の一部を肩代わりするものとして活用する</a:t>
            </a:r>
            <a:r>
              <a:rPr lang="ja-JP" altLang="en-US" dirty="0">
                <a:solidFill>
                  <a:schemeClr val="tx1"/>
                </a:solidFill>
                <a:latin typeface="+mj-ea"/>
                <a:ea typeface="+mj-ea"/>
              </a:rPr>
              <a:t>、中立な第三者による認証。</a:t>
            </a:r>
            <a:endParaRPr lang="en-US" altLang="ja-JP" dirty="0">
              <a:solidFill>
                <a:schemeClr val="tx1"/>
              </a:solidFill>
              <a:latin typeface="+mj-ea"/>
              <a:ea typeface="+mj-ea"/>
            </a:endParaRPr>
          </a:p>
          <a:p>
            <a:pPr>
              <a:spcBef>
                <a:spcPts val="600"/>
              </a:spcBef>
            </a:pPr>
            <a:r>
              <a:rPr lang="ja-JP" altLang="en-US" dirty="0">
                <a:latin typeface="+mj-ea"/>
                <a:ea typeface="+mj-ea"/>
              </a:rPr>
              <a:t>（例）</a:t>
            </a:r>
            <a:endParaRPr lang="en-US" altLang="ja-JP" dirty="0">
              <a:latin typeface="+mj-ea"/>
              <a:ea typeface="+mj-ea"/>
            </a:endParaRPr>
          </a:p>
          <a:p>
            <a:r>
              <a:rPr lang="ja-JP" altLang="en-US" dirty="0">
                <a:latin typeface="+mj-ea"/>
                <a:ea typeface="+mj-ea"/>
              </a:rPr>
              <a:t>・</a:t>
            </a:r>
            <a:r>
              <a:rPr lang="en-US" altLang="ja-JP" dirty="0">
                <a:latin typeface="+mj-ea"/>
                <a:ea typeface="+mj-ea"/>
              </a:rPr>
              <a:t>GFSI</a:t>
            </a:r>
            <a:r>
              <a:rPr lang="ja-JP" altLang="en-US" dirty="0">
                <a:latin typeface="+mj-ea"/>
                <a:ea typeface="+mj-ea"/>
              </a:rPr>
              <a:t>に承認された認証スキーム</a:t>
            </a:r>
            <a:endParaRPr lang="en-US" altLang="ja-JP" dirty="0">
              <a:latin typeface="+mj-ea"/>
              <a:ea typeface="+mj-ea"/>
            </a:endParaRPr>
          </a:p>
          <a:p>
            <a:r>
              <a:rPr lang="en-US" altLang="ja-JP" dirty="0">
                <a:latin typeface="+mj-ea"/>
                <a:ea typeface="+mj-ea"/>
              </a:rPr>
              <a:t>  </a:t>
            </a:r>
            <a:r>
              <a:rPr lang="ja-JP" altLang="en-US" dirty="0">
                <a:latin typeface="+mj-ea"/>
                <a:ea typeface="+mj-ea"/>
              </a:rPr>
              <a:t>（</a:t>
            </a:r>
            <a:r>
              <a:rPr lang="en-US" altLang="ja-JP" dirty="0">
                <a:solidFill>
                  <a:srgbClr val="002060"/>
                </a:solidFill>
                <a:latin typeface="+mj-ea"/>
                <a:ea typeface="+mj-ea"/>
              </a:rPr>
              <a:t>FSSC22000,</a:t>
            </a:r>
            <a:r>
              <a:rPr lang="en-US" altLang="ja-JP" dirty="0">
                <a:latin typeface="+mj-ea"/>
                <a:ea typeface="+mj-ea"/>
              </a:rPr>
              <a:t>SQF,GLOBALG.A.P. </a:t>
            </a:r>
            <a:r>
              <a:rPr lang="ja-JP" altLang="en-US" dirty="0">
                <a:latin typeface="+mj-ea"/>
                <a:ea typeface="+mj-ea"/>
              </a:rPr>
              <a:t>　</a:t>
            </a:r>
            <a:endParaRPr lang="en-US" altLang="ja-JP" dirty="0">
              <a:latin typeface="+mj-ea"/>
              <a:ea typeface="+mj-ea"/>
            </a:endParaRPr>
          </a:p>
          <a:p>
            <a:r>
              <a:rPr lang="ja-JP" altLang="en-US" dirty="0">
                <a:latin typeface="+mj-ea"/>
                <a:ea typeface="+mj-ea"/>
              </a:rPr>
              <a:t>　　など）</a:t>
            </a:r>
            <a:endParaRPr lang="en-US" altLang="ja-JP" dirty="0">
              <a:latin typeface="+mj-ea"/>
              <a:ea typeface="+mj-ea"/>
            </a:endParaRPr>
          </a:p>
          <a:p>
            <a:r>
              <a:rPr lang="ja-JP" altLang="en-US" dirty="0">
                <a:latin typeface="+mj-ea"/>
                <a:ea typeface="+mj-ea"/>
              </a:rPr>
              <a:t>・</a:t>
            </a:r>
            <a:r>
              <a:rPr lang="en-US" altLang="ja-JP" dirty="0">
                <a:solidFill>
                  <a:srgbClr val="002060"/>
                </a:solidFill>
                <a:latin typeface="+mj-ea"/>
                <a:ea typeface="+mj-ea"/>
              </a:rPr>
              <a:t>ISO22000</a:t>
            </a:r>
            <a:br>
              <a:rPr lang="en-US" altLang="ja-JP" dirty="0">
                <a:latin typeface="+mj-ea"/>
                <a:ea typeface="+mj-ea"/>
              </a:rPr>
            </a:br>
            <a:r>
              <a:rPr lang="ja-JP" altLang="en-US" dirty="0">
                <a:latin typeface="+mj-ea"/>
                <a:ea typeface="+mj-ea"/>
              </a:rPr>
              <a:t>・業界</a:t>
            </a:r>
            <a:r>
              <a:rPr lang="en-US" altLang="ja-JP" dirty="0">
                <a:latin typeface="+mj-ea"/>
                <a:ea typeface="+mj-ea"/>
              </a:rPr>
              <a:t>HACCP</a:t>
            </a:r>
          </a:p>
          <a:p>
            <a:endParaRPr lang="en-US" altLang="ja-JP" dirty="0">
              <a:latin typeface="+mj-ea"/>
              <a:ea typeface="+mj-ea"/>
            </a:endParaRPr>
          </a:p>
          <a:p>
            <a:r>
              <a:rPr lang="ja-JP" altLang="en-US" dirty="0">
                <a:latin typeface="+mj-ea"/>
                <a:ea typeface="+mj-ea"/>
              </a:rPr>
              <a:t>　現在、欧米等の大手小売事業者や大手製造事業者において、</a:t>
            </a:r>
            <a:r>
              <a:rPr lang="en-US" altLang="ja-JP" b="1" u="sng" dirty="0">
                <a:solidFill>
                  <a:srgbClr val="C00000"/>
                </a:solidFill>
                <a:latin typeface="+mj-ea"/>
                <a:ea typeface="+mj-ea"/>
              </a:rPr>
              <a:t>GFSI</a:t>
            </a:r>
            <a:r>
              <a:rPr lang="ja-JP" altLang="en-US" dirty="0">
                <a:latin typeface="+mj-ea"/>
                <a:ea typeface="+mj-ea"/>
              </a:rPr>
              <a:t>（食品等事業者を会員とする世界的な業界団体）</a:t>
            </a:r>
            <a:r>
              <a:rPr lang="ja-JP" altLang="en-US" b="1" u="sng" dirty="0">
                <a:solidFill>
                  <a:srgbClr val="C00000"/>
                </a:solidFill>
                <a:latin typeface="+mj-ea"/>
                <a:ea typeface="+mj-ea"/>
              </a:rPr>
              <a:t>が承認したスキームの活用が広がっている</a:t>
            </a:r>
            <a:r>
              <a:rPr lang="ja-JP" altLang="en-US" dirty="0">
                <a:solidFill>
                  <a:srgbClr val="C00000"/>
                </a:solidFill>
                <a:latin typeface="+mj-ea"/>
                <a:ea typeface="+mj-ea"/>
              </a:rPr>
              <a:t>。</a:t>
            </a:r>
            <a:endParaRPr lang="en-US" altLang="ja-JP" dirty="0">
              <a:solidFill>
                <a:srgbClr val="C00000"/>
              </a:solidFill>
              <a:latin typeface="+mj-ea"/>
              <a:ea typeface="+mj-ea"/>
            </a:endParaRPr>
          </a:p>
        </p:txBody>
      </p:sp>
      <p:sp>
        <p:nvSpPr>
          <p:cNvPr id="7" name="正方形/長方形 6"/>
          <p:cNvSpPr/>
          <p:nvPr/>
        </p:nvSpPr>
        <p:spPr>
          <a:xfrm>
            <a:off x="5980509" y="629202"/>
            <a:ext cx="1800000" cy="442912"/>
          </a:xfrm>
          <a:prstGeom prst="rect">
            <a:avLst/>
          </a:prstGeom>
          <a:solidFill>
            <a:srgbClr val="0066FF"/>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solidFill>
                  <a:schemeClr val="bg1"/>
                </a:solidFill>
                <a:latin typeface="+mj-ea"/>
                <a:ea typeface="+mj-ea"/>
              </a:rPr>
              <a:t>民間認証</a:t>
            </a:r>
          </a:p>
        </p:txBody>
      </p:sp>
      <p:sp>
        <p:nvSpPr>
          <p:cNvPr id="2" name="スライド番号プレースホルダー 1">
            <a:extLst>
              <a:ext uri="{FF2B5EF4-FFF2-40B4-BE49-F238E27FC236}">
                <a16:creationId xmlns:a16="http://schemas.microsoft.com/office/drawing/2014/main" id="{4D106840-C151-4656-818A-074015AFF872}"/>
              </a:ext>
            </a:extLst>
          </p:cNvPr>
          <p:cNvSpPr>
            <a:spLocks noGrp="1"/>
          </p:cNvSpPr>
          <p:nvPr>
            <p:ph type="sldNum" sz="quarter" idx="12"/>
          </p:nvPr>
        </p:nvSpPr>
        <p:spPr/>
        <p:txBody>
          <a:bodyPr/>
          <a:lstStyle/>
          <a:p>
            <a:fld id="{05B3BA2B-E4C6-4F0A-997C-2B51F8F1EBF2}" type="slidenum">
              <a:rPr kumimoji="1" lang="ja-JP" altLang="en-US" smtClean="0"/>
              <a:t>125</a:t>
            </a:fld>
            <a:endParaRPr kumimoji="1" lang="ja-JP" altLang="en-US"/>
          </a:p>
        </p:txBody>
      </p:sp>
    </p:spTree>
    <p:extLst>
      <p:ext uri="{BB962C8B-B14F-4D97-AF65-F5344CB8AC3E}">
        <p14:creationId xmlns:p14="http://schemas.microsoft.com/office/powerpoint/2010/main" val="23641695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タイトル 3">
            <a:extLst>
              <a:ext uri="{FF2B5EF4-FFF2-40B4-BE49-F238E27FC236}">
                <a16:creationId xmlns:a16="http://schemas.microsoft.com/office/drawing/2014/main" id="{C6E1CD23-3502-4603-A594-7E6E4F75D88E}"/>
              </a:ext>
            </a:extLst>
          </p:cNvPr>
          <p:cNvSpPr>
            <a:spLocks noGrp="1"/>
          </p:cNvSpPr>
          <p:nvPr>
            <p:ph type="title"/>
          </p:nvPr>
        </p:nvSpPr>
        <p:spPr>
          <a:xfrm>
            <a:off x="2199724" y="263688"/>
            <a:ext cx="9127662" cy="431049"/>
          </a:xfrm>
        </p:spPr>
        <p:txBody>
          <a:bodyPr>
            <a:noAutofit/>
          </a:bodyPr>
          <a:lstStyle/>
          <a:p>
            <a:r>
              <a:rPr lang="ja-JP" altLang="en-US" sz="2800" dirty="0">
                <a:latin typeface="+mj-ea"/>
                <a:cs typeface="メイリオ" panose="020B0604030504040204" pitchFamily="50" charset="-128"/>
              </a:rPr>
              <a:t>国による規制と 民間認証</a:t>
            </a:r>
            <a:endParaRPr kumimoji="1" lang="ja-JP" altLang="en-US" sz="2800" dirty="0">
              <a:latin typeface="+mj-ea"/>
              <a:cs typeface="メイリオ" panose="020B0604030504040204" pitchFamily="50" charset="-128"/>
            </a:endParaRPr>
          </a:p>
        </p:txBody>
      </p:sp>
      <p:sp>
        <p:nvSpPr>
          <p:cNvPr id="4" name="角丸四角形 3"/>
          <p:cNvSpPr/>
          <p:nvPr/>
        </p:nvSpPr>
        <p:spPr>
          <a:xfrm>
            <a:off x="92955" y="1030018"/>
            <a:ext cx="4330015" cy="5827981"/>
          </a:xfrm>
          <a:prstGeom prst="roundRect">
            <a:avLst>
              <a:gd name="adj" fmla="val 7115"/>
            </a:avLst>
          </a:prstGeom>
          <a:noFill/>
          <a:ln w="190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altLang="ja-JP" sz="1350" dirty="0">
              <a:latin typeface="+mj-ea"/>
              <a:ea typeface="+mj-ea"/>
            </a:endParaRPr>
          </a:p>
          <a:p>
            <a:endParaRPr lang="en-US" altLang="ja-JP" sz="1350" dirty="0">
              <a:latin typeface="+mj-ea"/>
              <a:ea typeface="+mj-ea"/>
            </a:endParaRPr>
          </a:p>
          <a:p>
            <a:endParaRPr lang="en-US" altLang="ja-JP" sz="1350" dirty="0">
              <a:latin typeface="+mj-ea"/>
              <a:ea typeface="+mj-ea"/>
            </a:endParaRPr>
          </a:p>
          <a:p>
            <a:endParaRPr lang="en-US" altLang="ja-JP" sz="1350" dirty="0">
              <a:latin typeface="+mj-ea"/>
              <a:ea typeface="+mj-ea"/>
            </a:endParaRPr>
          </a:p>
          <a:p>
            <a:pPr marL="539354" indent="-539354"/>
            <a:r>
              <a:rPr lang="ja-JP" altLang="en-US" sz="1350" dirty="0">
                <a:latin typeface="+mj-ea"/>
                <a:ea typeface="+mj-ea"/>
              </a:rPr>
              <a:t>　　</a:t>
            </a:r>
          </a:p>
        </p:txBody>
      </p:sp>
      <p:sp>
        <p:nvSpPr>
          <p:cNvPr id="5" name="正方形/長方形 4"/>
          <p:cNvSpPr/>
          <p:nvPr/>
        </p:nvSpPr>
        <p:spPr>
          <a:xfrm>
            <a:off x="1254780" y="822883"/>
            <a:ext cx="1960960" cy="399485"/>
          </a:xfrm>
          <a:prstGeom prst="rect">
            <a:avLst/>
          </a:prstGeom>
          <a:solidFill>
            <a:srgbClr val="00B050"/>
          </a:solid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chemeClr val="bg1"/>
                </a:solidFill>
                <a:latin typeface="+mj-ea"/>
                <a:ea typeface="+mj-ea"/>
              </a:rPr>
              <a:t>食品安全規制</a:t>
            </a:r>
          </a:p>
        </p:txBody>
      </p:sp>
      <p:sp>
        <p:nvSpPr>
          <p:cNvPr id="6" name="角丸四角形 5"/>
          <p:cNvSpPr/>
          <p:nvPr/>
        </p:nvSpPr>
        <p:spPr>
          <a:xfrm>
            <a:off x="4528589" y="1030018"/>
            <a:ext cx="4522455" cy="5827981"/>
          </a:xfrm>
          <a:prstGeom prst="roundRect">
            <a:avLst>
              <a:gd name="adj" fmla="val 7115"/>
            </a:avLst>
          </a:prstGeom>
          <a:noFill/>
          <a:ln w="19050">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altLang="ja-JP" sz="1350" dirty="0">
              <a:latin typeface="+mj-ea"/>
              <a:ea typeface="+mj-ea"/>
            </a:endParaRPr>
          </a:p>
        </p:txBody>
      </p:sp>
      <p:sp>
        <p:nvSpPr>
          <p:cNvPr id="7" name="正方形/長方形 6"/>
          <p:cNvSpPr/>
          <p:nvPr/>
        </p:nvSpPr>
        <p:spPr>
          <a:xfrm>
            <a:off x="5789898" y="807424"/>
            <a:ext cx="1960960" cy="392489"/>
          </a:xfrm>
          <a:prstGeom prst="rect">
            <a:avLst/>
          </a:prstGeom>
          <a:solidFill>
            <a:srgbClr val="0066FF"/>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chemeClr val="bg1"/>
                </a:solidFill>
                <a:latin typeface="+mj-ea"/>
                <a:ea typeface="+mj-ea"/>
              </a:rPr>
              <a:t>民間認証</a:t>
            </a:r>
          </a:p>
        </p:txBody>
      </p:sp>
      <p:sp>
        <p:nvSpPr>
          <p:cNvPr id="8" name="円/楕円 7"/>
          <p:cNvSpPr/>
          <p:nvPr/>
        </p:nvSpPr>
        <p:spPr>
          <a:xfrm>
            <a:off x="723617" y="2861538"/>
            <a:ext cx="1578428" cy="444905"/>
          </a:xfrm>
          <a:prstGeom prst="ellipse">
            <a:avLst/>
          </a:prstGeom>
          <a:solidFill>
            <a:schemeClr val="bg2"/>
          </a:solidFill>
          <a:ln w="635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1350" dirty="0">
                <a:solidFill>
                  <a:schemeClr val="tx1"/>
                </a:solidFill>
                <a:latin typeface="+mj-ea"/>
                <a:ea typeface="+mj-ea"/>
              </a:rPr>
              <a:t>厚生労働省</a:t>
            </a:r>
          </a:p>
        </p:txBody>
      </p:sp>
      <p:sp>
        <p:nvSpPr>
          <p:cNvPr id="9" name="角丸四角形 8"/>
          <p:cNvSpPr/>
          <p:nvPr/>
        </p:nvSpPr>
        <p:spPr>
          <a:xfrm>
            <a:off x="374294" y="3766838"/>
            <a:ext cx="1602077" cy="621883"/>
          </a:xfrm>
          <a:prstGeom prst="roundRect">
            <a:avLst/>
          </a:prstGeom>
          <a:solidFill>
            <a:schemeClr val="accent1">
              <a:lumMod val="40000"/>
              <a:lumOff val="6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Bef>
                <a:spcPts val="900"/>
              </a:spcBef>
            </a:pPr>
            <a:r>
              <a:rPr lang="ja-JP" altLang="en-US" sz="1350" dirty="0">
                <a:solidFill>
                  <a:schemeClr val="tx1"/>
                </a:solidFill>
                <a:latin typeface="+mj-ea"/>
                <a:ea typeface="+mj-ea"/>
              </a:rPr>
              <a:t>都道府県等</a:t>
            </a:r>
            <a:endParaRPr lang="en-US" altLang="ja-JP" sz="1350" dirty="0">
              <a:solidFill>
                <a:schemeClr val="tx1"/>
              </a:solidFill>
              <a:latin typeface="+mj-ea"/>
              <a:ea typeface="+mj-ea"/>
            </a:endParaRPr>
          </a:p>
          <a:p>
            <a:pPr algn="ctr">
              <a:lnSpc>
                <a:spcPts val="1200"/>
              </a:lnSpc>
              <a:spcBef>
                <a:spcPts val="900"/>
              </a:spcBef>
            </a:pPr>
            <a:r>
              <a:rPr lang="ja-JP" altLang="en-US" sz="1350" dirty="0">
                <a:solidFill>
                  <a:schemeClr val="tx1"/>
                </a:solidFill>
                <a:latin typeface="+mj-ea"/>
                <a:ea typeface="+mj-ea"/>
              </a:rPr>
              <a:t>（保健所）</a:t>
            </a:r>
          </a:p>
        </p:txBody>
      </p:sp>
      <p:sp>
        <p:nvSpPr>
          <p:cNvPr id="10" name="テキスト ボックス 9"/>
          <p:cNvSpPr txBox="1"/>
          <p:nvPr/>
        </p:nvSpPr>
        <p:spPr>
          <a:xfrm>
            <a:off x="2370319" y="2850703"/>
            <a:ext cx="1565162" cy="461665"/>
          </a:xfrm>
          <a:prstGeom prst="rect">
            <a:avLst/>
          </a:prstGeom>
          <a:noFill/>
        </p:spPr>
        <p:txBody>
          <a:bodyPr wrap="square" rtlCol="0">
            <a:spAutoFit/>
          </a:bodyPr>
          <a:lstStyle/>
          <a:p>
            <a:r>
              <a:rPr lang="ja-JP" altLang="en-US" sz="1200" dirty="0">
                <a:latin typeface="+mj-ea"/>
                <a:ea typeface="+mj-ea"/>
              </a:rPr>
              <a:t>省令、告示</a:t>
            </a:r>
            <a:endParaRPr lang="en-US" altLang="ja-JP" sz="1200" dirty="0">
              <a:latin typeface="+mj-ea"/>
              <a:ea typeface="+mj-ea"/>
            </a:endParaRPr>
          </a:p>
          <a:p>
            <a:r>
              <a:rPr lang="ja-JP" altLang="en-US" sz="1200" dirty="0">
                <a:latin typeface="+mj-ea"/>
                <a:ea typeface="+mj-ea"/>
              </a:rPr>
              <a:t>ガイドライン等の策定</a:t>
            </a:r>
          </a:p>
        </p:txBody>
      </p:sp>
      <p:sp>
        <p:nvSpPr>
          <p:cNvPr id="11" name="テキスト ボックス 10"/>
          <p:cNvSpPr txBox="1"/>
          <p:nvPr/>
        </p:nvSpPr>
        <p:spPr>
          <a:xfrm>
            <a:off x="820116" y="4785777"/>
            <a:ext cx="1415144" cy="507831"/>
          </a:xfrm>
          <a:prstGeom prst="rect">
            <a:avLst/>
          </a:prstGeom>
          <a:noFill/>
        </p:spPr>
        <p:txBody>
          <a:bodyPr wrap="square" rtlCol="0">
            <a:spAutoFit/>
          </a:bodyPr>
          <a:lstStyle/>
          <a:p>
            <a:r>
              <a:rPr lang="ja-JP" altLang="en-US" sz="1350" dirty="0">
                <a:latin typeface="+mj-ea"/>
                <a:ea typeface="+mj-ea"/>
              </a:rPr>
              <a:t>営業許可</a:t>
            </a:r>
            <a:endParaRPr lang="en-US" altLang="ja-JP" sz="1350" dirty="0">
              <a:latin typeface="+mj-ea"/>
              <a:ea typeface="+mj-ea"/>
            </a:endParaRPr>
          </a:p>
          <a:p>
            <a:r>
              <a:rPr lang="ja-JP" altLang="en-US" sz="1350" dirty="0">
                <a:latin typeface="+mj-ea"/>
                <a:ea typeface="+mj-ea"/>
              </a:rPr>
              <a:t>監査・立入検査</a:t>
            </a:r>
            <a:endParaRPr lang="en-US" altLang="ja-JP" sz="1350" dirty="0">
              <a:latin typeface="+mj-ea"/>
              <a:ea typeface="+mj-ea"/>
            </a:endParaRPr>
          </a:p>
        </p:txBody>
      </p:sp>
      <p:sp>
        <p:nvSpPr>
          <p:cNvPr id="12" name="角丸四角形 11"/>
          <p:cNvSpPr/>
          <p:nvPr/>
        </p:nvSpPr>
        <p:spPr>
          <a:xfrm>
            <a:off x="185551" y="1328170"/>
            <a:ext cx="4099417" cy="59012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j-ea"/>
                <a:ea typeface="+mj-ea"/>
              </a:rPr>
              <a:t>食品衛生法等法令に基づき</a:t>
            </a:r>
            <a:endParaRPr lang="en-US" altLang="ja-JP" sz="1600" b="1" dirty="0">
              <a:solidFill>
                <a:schemeClr val="tx1"/>
              </a:solidFill>
              <a:latin typeface="+mj-ea"/>
              <a:ea typeface="+mj-ea"/>
            </a:endParaRPr>
          </a:p>
          <a:p>
            <a:pPr algn="ctr"/>
            <a:r>
              <a:rPr lang="ja-JP" altLang="en-US" sz="1600" b="1" dirty="0">
                <a:solidFill>
                  <a:schemeClr val="tx1"/>
                </a:solidFill>
                <a:latin typeface="+mj-ea"/>
                <a:ea typeface="+mj-ea"/>
              </a:rPr>
              <a:t>国及び地方公共団体が実施</a:t>
            </a:r>
          </a:p>
        </p:txBody>
      </p:sp>
      <p:sp>
        <p:nvSpPr>
          <p:cNvPr id="13" name="角丸四角形 12"/>
          <p:cNvSpPr/>
          <p:nvPr/>
        </p:nvSpPr>
        <p:spPr>
          <a:xfrm>
            <a:off x="4589266" y="1346818"/>
            <a:ext cx="4348579" cy="57147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j-ea"/>
                <a:ea typeface="+mj-ea"/>
              </a:rPr>
              <a:t>民間の規格に基づき、民間会社</a:t>
            </a:r>
            <a:endParaRPr lang="en-US" altLang="ja-JP" sz="1600" b="1" dirty="0">
              <a:solidFill>
                <a:schemeClr val="tx1"/>
              </a:solidFill>
              <a:latin typeface="+mj-ea"/>
              <a:ea typeface="+mj-ea"/>
            </a:endParaRPr>
          </a:p>
          <a:p>
            <a:pPr algn="ctr"/>
            <a:r>
              <a:rPr lang="ja-JP" altLang="en-US" sz="1600" b="1" dirty="0">
                <a:solidFill>
                  <a:schemeClr val="tx1"/>
                </a:solidFill>
                <a:latin typeface="+mj-ea"/>
                <a:ea typeface="+mj-ea"/>
              </a:rPr>
              <a:t>（第三者）が認証</a:t>
            </a:r>
            <a:endParaRPr lang="en-US" altLang="ja-JP" sz="1600" b="1" dirty="0">
              <a:solidFill>
                <a:schemeClr val="tx1"/>
              </a:solidFill>
              <a:latin typeface="+mj-ea"/>
              <a:ea typeface="+mj-ea"/>
            </a:endParaRPr>
          </a:p>
        </p:txBody>
      </p:sp>
      <p:sp>
        <p:nvSpPr>
          <p:cNvPr id="14" name="下矢印 13"/>
          <p:cNvSpPr/>
          <p:nvPr/>
        </p:nvSpPr>
        <p:spPr>
          <a:xfrm>
            <a:off x="1410598" y="3455065"/>
            <a:ext cx="182176" cy="23992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350" dirty="0">
              <a:solidFill>
                <a:schemeClr val="tx1"/>
              </a:solidFill>
              <a:latin typeface="+mj-ea"/>
              <a:ea typeface="+mj-ea"/>
            </a:endParaRPr>
          </a:p>
        </p:txBody>
      </p:sp>
      <p:sp>
        <p:nvSpPr>
          <p:cNvPr id="15" name="テキスト ボックス 14"/>
          <p:cNvSpPr txBox="1"/>
          <p:nvPr/>
        </p:nvSpPr>
        <p:spPr>
          <a:xfrm>
            <a:off x="7298079" y="2280441"/>
            <a:ext cx="1888779" cy="738664"/>
          </a:xfrm>
          <a:prstGeom prst="rect">
            <a:avLst/>
          </a:prstGeom>
          <a:noFill/>
        </p:spPr>
        <p:txBody>
          <a:bodyPr wrap="square" rtlCol="0">
            <a:spAutoFit/>
          </a:bodyPr>
          <a:lstStyle/>
          <a:p>
            <a:r>
              <a:rPr lang="ja-JP" altLang="en-US" sz="1400" dirty="0">
                <a:latin typeface="+mj-ea"/>
                <a:ea typeface="+mj-ea"/>
              </a:rPr>
              <a:t>・業界</a:t>
            </a:r>
            <a:r>
              <a:rPr lang="en-US" altLang="ja-JP" sz="1400" dirty="0">
                <a:latin typeface="+mj-ea"/>
                <a:ea typeface="+mj-ea"/>
              </a:rPr>
              <a:t>HACCP</a:t>
            </a:r>
          </a:p>
          <a:p>
            <a:r>
              <a:rPr lang="ja-JP" altLang="en-US" sz="1400" dirty="0">
                <a:latin typeface="+mj-ea"/>
                <a:ea typeface="+mj-ea"/>
              </a:rPr>
              <a:t>・（自治体</a:t>
            </a:r>
            <a:r>
              <a:rPr lang="en-US" altLang="ja-JP" sz="1400" dirty="0">
                <a:latin typeface="+mj-ea"/>
                <a:ea typeface="+mj-ea"/>
              </a:rPr>
              <a:t>HACCP</a:t>
            </a:r>
            <a:r>
              <a:rPr lang="ja-JP" altLang="en-US" sz="1400" dirty="0">
                <a:latin typeface="+mj-ea"/>
                <a:ea typeface="+mj-ea"/>
              </a:rPr>
              <a:t>）</a:t>
            </a:r>
            <a:endParaRPr lang="en-US" altLang="ja-JP" sz="1400" dirty="0">
              <a:latin typeface="+mj-ea"/>
              <a:ea typeface="+mj-ea"/>
            </a:endParaRPr>
          </a:p>
          <a:p>
            <a:r>
              <a:rPr lang="ja-JP" altLang="en-US" sz="1400" dirty="0">
                <a:latin typeface="+mj-ea"/>
                <a:ea typeface="+mj-ea"/>
              </a:rPr>
              <a:t>・会社独自の認証</a:t>
            </a:r>
            <a:endParaRPr lang="en-US" altLang="ja-JP" sz="1400" dirty="0">
              <a:latin typeface="+mj-ea"/>
              <a:ea typeface="+mj-ea"/>
            </a:endParaRPr>
          </a:p>
        </p:txBody>
      </p:sp>
      <p:sp>
        <p:nvSpPr>
          <p:cNvPr id="16" name="正方形/長方形 15"/>
          <p:cNvSpPr>
            <a:spLocks noChangeAspect="1"/>
          </p:cNvSpPr>
          <p:nvPr/>
        </p:nvSpPr>
        <p:spPr>
          <a:xfrm>
            <a:off x="2495231" y="5172415"/>
            <a:ext cx="3986213" cy="476866"/>
          </a:xfrm>
          <a:prstGeom prst="rect">
            <a:avLst/>
          </a:prstGeom>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b="1" dirty="0">
                <a:solidFill>
                  <a:schemeClr val="bg1"/>
                </a:solidFill>
                <a:latin typeface="+mj-ea"/>
                <a:ea typeface="+mj-ea"/>
              </a:rPr>
              <a:t>食品事業者</a:t>
            </a:r>
          </a:p>
        </p:txBody>
      </p:sp>
      <p:sp>
        <p:nvSpPr>
          <p:cNvPr id="17" name="下矢印 16"/>
          <p:cNvSpPr/>
          <p:nvPr/>
        </p:nvSpPr>
        <p:spPr>
          <a:xfrm rot="-3300000" flipH="1">
            <a:off x="1904598" y="4290513"/>
            <a:ext cx="172332" cy="119528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350" dirty="0">
              <a:solidFill>
                <a:schemeClr val="tx1"/>
              </a:solidFill>
              <a:latin typeface="+mj-ea"/>
              <a:ea typeface="+mj-ea"/>
            </a:endParaRPr>
          </a:p>
        </p:txBody>
      </p:sp>
      <p:grpSp>
        <p:nvGrpSpPr>
          <p:cNvPr id="18" name="グループ化 17"/>
          <p:cNvGrpSpPr/>
          <p:nvPr/>
        </p:nvGrpSpPr>
        <p:grpSpPr>
          <a:xfrm>
            <a:off x="3459991" y="2900510"/>
            <a:ext cx="1866233" cy="1452018"/>
            <a:chOff x="4918434" y="2665166"/>
            <a:chExt cx="2488311" cy="2375423"/>
          </a:xfrm>
        </p:grpSpPr>
        <p:sp>
          <p:nvSpPr>
            <p:cNvPr id="19" name="正方形/長方形 18"/>
            <p:cNvSpPr/>
            <p:nvPr/>
          </p:nvSpPr>
          <p:spPr>
            <a:xfrm>
              <a:off x="4918434" y="4232348"/>
              <a:ext cx="2488311" cy="80824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ja-JP" altLang="en-US" sz="1350" dirty="0">
                <a:solidFill>
                  <a:schemeClr val="tx1"/>
                </a:solidFill>
                <a:latin typeface="+mj-ea"/>
                <a:ea typeface="+mj-ea"/>
              </a:endParaRPr>
            </a:p>
          </p:txBody>
        </p:sp>
        <p:sp>
          <p:nvSpPr>
            <p:cNvPr id="20" name="正方形/長方形 19"/>
            <p:cNvSpPr/>
            <p:nvPr/>
          </p:nvSpPr>
          <p:spPr>
            <a:xfrm>
              <a:off x="4930523" y="3518308"/>
              <a:ext cx="2476222" cy="7300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ja-JP" altLang="en-US" sz="1350" dirty="0">
                <a:solidFill>
                  <a:schemeClr val="tx1"/>
                </a:solidFill>
                <a:latin typeface="+mj-ea"/>
                <a:ea typeface="+mj-ea"/>
              </a:endParaRPr>
            </a:p>
          </p:txBody>
        </p:sp>
        <p:sp>
          <p:nvSpPr>
            <p:cNvPr id="21" name="正方形/長方形 20"/>
            <p:cNvSpPr/>
            <p:nvPr/>
          </p:nvSpPr>
          <p:spPr>
            <a:xfrm>
              <a:off x="6424134" y="2665166"/>
              <a:ext cx="970396" cy="791579"/>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ja-JP" altLang="en-US" sz="1350" dirty="0">
                <a:solidFill>
                  <a:schemeClr val="tx1"/>
                </a:solidFill>
                <a:latin typeface="+mj-ea"/>
                <a:ea typeface="+mj-ea"/>
              </a:endParaRPr>
            </a:p>
          </p:txBody>
        </p:sp>
      </p:grpSp>
      <p:sp>
        <p:nvSpPr>
          <p:cNvPr id="22" name="正方形/長方形 21"/>
          <p:cNvSpPr/>
          <p:nvPr/>
        </p:nvSpPr>
        <p:spPr>
          <a:xfrm>
            <a:off x="4540110" y="2984266"/>
            <a:ext cx="845216" cy="400110"/>
          </a:xfrm>
          <a:prstGeom prst="rect">
            <a:avLst/>
          </a:prstGeom>
        </p:spPr>
        <p:txBody>
          <a:bodyPr wrap="square">
            <a:spAutoFit/>
          </a:bodyPr>
          <a:lstStyle/>
          <a:p>
            <a:pPr algn="ctr">
              <a:lnSpc>
                <a:spcPts val="1200"/>
              </a:lnSpc>
            </a:pPr>
            <a:r>
              <a:rPr lang="ja-JP" altLang="en-US" sz="1400" b="1" dirty="0">
                <a:latin typeface="+mj-ea"/>
                <a:ea typeface="+mj-ea"/>
              </a:rPr>
              <a:t>ﾏﾈｼﾞﾒﾝﾄ</a:t>
            </a:r>
            <a:endParaRPr lang="en-US" altLang="ja-JP" sz="1400" b="1" dirty="0">
              <a:latin typeface="+mj-ea"/>
              <a:ea typeface="+mj-ea"/>
            </a:endParaRPr>
          </a:p>
          <a:p>
            <a:pPr algn="ctr">
              <a:lnSpc>
                <a:spcPts val="1200"/>
              </a:lnSpc>
            </a:pPr>
            <a:r>
              <a:rPr lang="ja-JP" altLang="en-US" sz="1400" b="1" dirty="0">
                <a:latin typeface="+mj-ea"/>
                <a:ea typeface="+mj-ea"/>
              </a:rPr>
              <a:t>ｼｽﾃﾑ</a:t>
            </a:r>
            <a:endParaRPr lang="en-US" altLang="ja-JP" sz="1400" b="1" dirty="0">
              <a:latin typeface="+mj-ea"/>
              <a:ea typeface="+mj-ea"/>
            </a:endParaRPr>
          </a:p>
        </p:txBody>
      </p:sp>
      <p:grpSp>
        <p:nvGrpSpPr>
          <p:cNvPr id="23" name="グループ化 22"/>
          <p:cNvGrpSpPr/>
          <p:nvPr/>
        </p:nvGrpSpPr>
        <p:grpSpPr>
          <a:xfrm>
            <a:off x="6252818" y="3978172"/>
            <a:ext cx="2825591" cy="1650587"/>
            <a:chOff x="6322239" y="4256992"/>
            <a:chExt cx="2825591" cy="1206808"/>
          </a:xfrm>
        </p:grpSpPr>
        <p:cxnSp>
          <p:nvCxnSpPr>
            <p:cNvPr id="24" name="直線コネクタ 23"/>
            <p:cNvCxnSpPr>
              <a:stCxn id="27" idx="2"/>
            </p:cNvCxnSpPr>
            <p:nvPr/>
          </p:nvCxnSpPr>
          <p:spPr>
            <a:xfrm>
              <a:off x="6799700" y="4769139"/>
              <a:ext cx="1215065" cy="259684"/>
            </a:xfrm>
            <a:prstGeom prst="line">
              <a:avLst/>
            </a:prstGeom>
            <a:ln w="53975">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直線コネクタ 24"/>
            <p:cNvCxnSpPr/>
            <p:nvPr/>
          </p:nvCxnSpPr>
          <p:spPr>
            <a:xfrm>
              <a:off x="6541642" y="5245901"/>
              <a:ext cx="1722569" cy="0"/>
            </a:xfrm>
            <a:prstGeom prst="line">
              <a:avLst/>
            </a:prstGeom>
            <a:ln w="53975">
              <a:headEnd type="triangle" w="med" len="med"/>
              <a:tailEnd type="none" w="sm"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直線矢印コネクタ 25"/>
            <p:cNvCxnSpPr/>
            <p:nvPr/>
          </p:nvCxnSpPr>
          <p:spPr>
            <a:xfrm>
              <a:off x="8422245" y="4746018"/>
              <a:ext cx="0" cy="282805"/>
            </a:xfrm>
            <a:prstGeom prst="straightConnector1">
              <a:avLst/>
            </a:prstGeom>
            <a:ln w="53975">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7" name="正方形/長方形 26"/>
            <p:cNvSpPr>
              <a:spLocks noChangeAspect="1"/>
            </p:cNvSpPr>
            <p:nvPr/>
          </p:nvSpPr>
          <p:spPr>
            <a:xfrm>
              <a:off x="6322239" y="4329616"/>
              <a:ext cx="954921" cy="439523"/>
            </a:xfrm>
            <a:prstGeom prst="rect">
              <a:avLst/>
            </a:prstGeom>
            <a:ln w="50800" cmpd="thickThi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400" b="1" dirty="0">
                  <a:solidFill>
                    <a:schemeClr val="bg1"/>
                  </a:solidFill>
                  <a:latin typeface="+mj-ea"/>
                  <a:ea typeface="+mj-ea"/>
                </a:rPr>
                <a:t>スキーム</a:t>
              </a:r>
              <a:endParaRPr lang="en-US" altLang="ja-JP" sz="1400" b="1" dirty="0">
                <a:solidFill>
                  <a:schemeClr val="bg1"/>
                </a:solidFill>
                <a:latin typeface="+mj-ea"/>
                <a:ea typeface="+mj-ea"/>
              </a:endParaRPr>
            </a:p>
            <a:p>
              <a:pPr algn="ctr"/>
              <a:r>
                <a:rPr lang="ja-JP" altLang="en-US" sz="1400" b="1" dirty="0">
                  <a:solidFill>
                    <a:schemeClr val="bg1"/>
                  </a:solidFill>
                  <a:latin typeface="+mj-ea"/>
                  <a:ea typeface="+mj-ea"/>
                </a:rPr>
                <a:t>オーナー</a:t>
              </a:r>
              <a:endParaRPr lang="en-US" altLang="ja-JP" sz="1400" b="1" dirty="0">
                <a:solidFill>
                  <a:schemeClr val="bg1"/>
                </a:solidFill>
                <a:latin typeface="+mj-ea"/>
                <a:ea typeface="+mj-ea"/>
              </a:endParaRPr>
            </a:p>
          </p:txBody>
        </p:sp>
        <p:sp>
          <p:nvSpPr>
            <p:cNvPr id="28" name="正方形/長方形 27"/>
            <p:cNvSpPr>
              <a:spLocks noChangeAspect="1"/>
            </p:cNvSpPr>
            <p:nvPr/>
          </p:nvSpPr>
          <p:spPr>
            <a:xfrm>
              <a:off x="8057521" y="4318534"/>
              <a:ext cx="784728" cy="47705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400" dirty="0">
                  <a:solidFill>
                    <a:schemeClr val="bg1"/>
                  </a:solidFill>
                  <a:latin typeface="+mj-ea"/>
                  <a:ea typeface="+mj-ea"/>
                </a:rPr>
                <a:t>認定機関　</a:t>
              </a:r>
            </a:p>
          </p:txBody>
        </p:sp>
        <p:sp>
          <p:nvSpPr>
            <p:cNvPr id="29" name="正方形/長方形 28"/>
            <p:cNvSpPr>
              <a:spLocks noChangeAspect="1"/>
            </p:cNvSpPr>
            <p:nvPr/>
          </p:nvSpPr>
          <p:spPr>
            <a:xfrm>
              <a:off x="8042365" y="5028823"/>
              <a:ext cx="799884" cy="43415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400" dirty="0">
                  <a:solidFill>
                    <a:schemeClr val="bg1"/>
                  </a:solidFill>
                  <a:latin typeface="+mj-ea"/>
                  <a:ea typeface="+mj-ea"/>
                </a:rPr>
                <a:t>認証機関</a:t>
              </a:r>
              <a:endParaRPr lang="en-US" altLang="ja-JP" sz="1400" dirty="0">
                <a:solidFill>
                  <a:schemeClr val="bg1"/>
                </a:solidFill>
                <a:latin typeface="+mj-ea"/>
                <a:ea typeface="+mj-ea"/>
              </a:endParaRPr>
            </a:p>
          </p:txBody>
        </p:sp>
        <p:sp>
          <p:nvSpPr>
            <p:cNvPr id="30" name="テキスト ボックス 29"/>
            <p:cNvSpPr txBox="1"/>
            <p:nvPr/>
          </p:nvSpPr>
          <p:spPr>
            <a:xfrm>
              <a:off x="6849263" y="5238772"/>
              <a:ext cx="1193102" cy="225028"/>
            </a:xfrm>
            <a:prstGeom prst="rect">
              <a:avLst/>
            </a:prstGeom>
            <a:noFill/>
          </p:spPr>
          <p:txBody>
            <a:bodyPr vert="horz" wrap="square" rtlCol="0">
              <a:spAutoFit/>
            </a:bodyPr>
            <a:lstStyle/>
            <a:p>
              <a:r>
                <a:rPr lang="ja-JP" altLang="en-US" sz="1400" b="1" dirty="0">
                  <a:latin typeface="+mj-ea"/>
                  <a:ea typeface="+mj-ea"/>
                </a:rPr>
                <a:t>審査・認証</a:t>
              </a:r>
              <a:endParaRPr lang="en-US" altLang="ja-JP" sz="1400" b="1" dirty="0">
                <a:latin typeface="+mj-ea"/>
                <a:ea typeface="+mj-ea"/>
              </a:endParaRPr>
            </a:p>
          </p:txBody>
        </p:sp>
        <p:sp>
          <p:nvSpPr>
            <p:cNvPr id="31" name="テキスト ボックス 30"/>
            <p:cNvSpPr txBox="1"/>
            <p:nvPr/>
          </p:nvSpPr>
          <p:spPr>
            <a:xfrm>
              <a:off x="8464051" y="4785916"/>
              <a:ext cx="683779" cy="185648"/>
            </a:xfrm>
            <a:prstGeom prst="rect">
              <a:avLst/>
            </a:prstGeom>
            <a:noFill/>
          </p:spPr>
          <p:txBody>
            <a:bodyPr wrap="square" rtlCol="0">
              <a:spAutoFit/>
            </a:bodyPr>
            <a:lstStyle/>
            <a:p>
              <a:r>
                <a:rPr lang="ja-JP" altLang="en-US" sz="1050" b="1" dirty="0">
                  <a:latin typeface="+mj-ea"/>
                  <a:ea typeface="+mj-ea"/>
                </a:rPr>
                <a:t>認定</a:t>
              </a:r>
            </a:p>
          </p:txBody>
        </p:sp>
        <p:cxnSp>
          <p:nvCxnSpPr>
            <p:cNvPr id="32" name="直線コネクタ 31"/>
            <p:cNvCxnSpPr/>
            <p:nvPr/>
          </p:nvCxnSpPr>
          <p:spPr>
            <a:xfrm>
              <a:off x="7277165" y="4545460"/>
              <a:ext cx="765204" cy="3917"/>
            </a:xfrm>
            <a:prstGeom prst="line">
              <a:avLst/>
            </a:prstGeom>
            <a:ln w="53975">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3" name="テキスト ボックス 32"/>
            <p:cNvSpPr txBox="1"/>
            <p:nvPr/>
          </p:nvSpPr>
          <p:spPr>
            <a:xfrm>
              <a:off x="7375318" y="4651988"/>
              <a:ext cx="407555" cy="303787"/>
            </a:xfrm>
            <a:prstGeom prst="rect">
              <a:avLst/>
            </a:prstGeom>
            <a:noFill/>
          </p:spPr>
          <p:txBody>
            <a:bodyPr vert="horz" wrap="square" rtlCol="0">
              <a:spAutoFit/>
            </a:bodyPr>
            <a:lstStyle/>
            <a:p>
              <a:r>
                <a:rPr lang="ja-JP" altLang="en-US" sz="1050" b="1" dirty="0">
                  <a:latin typeface="+mj-ea"/>
                  <a:ea typeface="+mj-ea"/>
                </a:rPr>
                <a:t>契約</a:t>
              </a:r>
              <a:endParaRPr lang="en-US" altLang="ja-JP" sz="1050" b="1" dirty="0">
                <a:latin typeface="+mj-ea"/>
                <a:ea typeface="+mj-ea"/>
              </a:endParaRPr>
            </a:p>
          </p:txBody>
        </p:sp>
        <p:sp>
          <p:nvSpPr>
            <p:cNvPr id="34" name="テキスト ボックス 33"/>
            <p:cNvSpPr txBox="1"/>
            <p:nvPr/>
          </p:nvSpPr>
          <p:spPr>
            <a:xfrm>
              <a:off x="7357518" y="4256992"/>
              <a:ext cx="407555" cy="303787"/>
            </a:xfrm>
            <a:prstGeom prst="rect">
              <a:avLst/>
            </a:prstGeom>
            <a:noFill/>
          </p:spPr>
          <p:txBody>
            <a:bodyPr vert="horz" wrap="square" rtlCol="0">
              <a:spAutoFit/>
            </a:bodyPr>
            <a:lstStyle/>
            <a:p>
              <a:r>
                <a:rPr lang="ja-JP" altLang="en-US" sz="1050" b="1" dirty="0">
                  <a:latin typeface="+mj-ea"/>
                  <a:ea typeface="+mj-ea"/>
                </a:rPr>
                <a:t>契約</a:t>
              </a:r>
              <a:endParaRPr lang="en-US" altLang="ja-JP" sz="1050" b="1" dirty="0">
                <a:latin typeface="+mj-ea"/>
                <a:ea typeface="+mj-ea"/>
              </a:endParaRPr>
            </a:p>
          </p:txBody>
        </p:sp>
      </p:grpSp>
      <p:sp>
        <p:nvSpPr>
          <p:cNvPr id="35" name="正方形/長方形 34"/>
          <p:cNvSpPr/>
          <p:nvPr/>
        </p:nvSpPr>
        <p:spPr>
          <a:xfrm>
            <a:off x="6268302" y="3558499"/>
            <a:ext cx="1972304" cy="329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pPr>
            <a:r>
              <a:rPr lang="ja-JP" altLang="en-US" sz="1400" dirty="0">
                <a:solidFill>
                  <a:schemeClr val="tx1"/>
                </a:solidFill>
                <a:latin typeface="+mj-ea"/>
                <a:ea typeface="+mj-ea"/>
              </a:rPr>
              <a:t>（参考）仕組みの例</a:t>
            </a:r>
          </a:p>
        </p:txBody>
      </p:sp>
      <p:sp>
        <p:nvSpPr>
          <p:cNvPr id="36" name="下矢印 35"/>
          <p:cNvSpPr/>
          <p:nvPr/>
        </p:nvSpPr>
        <p:spPr>
          <a:xfrm>
            <a:off x="3471995" y="4594421"/>
            <a:ext cx="1964411" cy="487778"/>
          </a:xfrm>
          <a:prstGeom prst="downArrow">
            <a:avLst>
              <a:gd name="adj1" fmla="val 55917"/>
              <a:gd name="adj2"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350" dirty="0">
              <a:solidFill>
                <a:schemeClr val="tx1"/>
              </a:solidFill>
              <a:latin typeface="+mj-ea"/>
              <a:ea typeface="+mj-ea"/>
            </a:endParaRPr>
          </a:p>
        </p:txBody>
      </p:sp>
      <p:sp>
        <p:nvSpPr>
          <p:cNvPr id="37" name="テキスト ボックス 36"/>
          <p:cNvSpPr txBox="1"/>
          <p:nvPr/>
        </p:nvSpPr>
        <p:spPr>
          <a:xfrm>
            <a:off x="4049251" y="4669004"/>
            <a:ext cx="809899" cy="338554"/>
          </a:xfrm>
          <a:prstGeom prst="rect">
            <a:avLst/>
          </a:prstGeom>
          <a:noFill/>
        </p:spPr>
        <p:txBody>
          <a:bodyPr wrap="square" rtlCol="0">
            <a:spAutoFit/>
          </a:bodyPr>
          <a:lstStyle/>
          <a:p>
            <a:pPr algn="ctr"/>
            <a:r>
              <a:rPr lang="ja-JP" altLang="en-US" sz="1600" b="1" dirty="0">
                <a:latin typeface="+mj-ea"/>
                <a:ea typeface="+mj-ea"/>
              </a:rPr>
              <a:t>実施</a:t>
            </a:r>
          </a:p>
        </p:txBody>
      </p:sp>
      <p:sp>
        <p:nvSpPr>
          <p:cNvPr id="38" name="正方形/長方形 37"/>
          <p:cNvSpPr>
            <a:spLocks noChangeAspect="1"/>
          </p:cNvSpPr>
          <p:nvPr/>
        </p:nvSpPr>
        <p:spPr>
          <a:xfrm>
            <a:off x="368724" y="2164160"/>
            <a:ext cx="1893794" cy="318328"/>
          </a:xfrm>
          <a:prstGeom prst="rect">
            <a:avLst/>
          </a:prstGeom>
          <a:solidFill>
            <a:schemeClr val="accent3">
              <a:lumMod val="40000"/>
              <a:lumOff val="60000"/>
            </a:schemeClr>
          </a:solidFill>
          <a:ln w="76200" cmpd="thickThi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400" dirty="0">
                <a:solidFill>
                  <a:schemeClr val="tx1"/>
                </a:solidFill>
                <a:latin typeface="+mj-ea"/>
                <a:ea typeface="+mj-ea"/>
              </a:rPr>
              <a:t>食品衛生法等</a:t>
            </a:r>
            <a:endParaRPr lang="en-US" altLang="ja-JP" sz="1400" dirty="0">
              <a:solidFill>
                <a:schemeClr val="tx1"/>
              </a:solidFill>
              <a:latin typeface="+mj-ea"/>
              <a:ea typeface="+mj-ea"/>
            </a:endParaRPr>
          </a:p>
        </p:txBody>
      </p:sp>
      <p:sp>
        <p:nvSpPr>
          <p:cNvPr id="39" name="下矢印 38"/>
          <p:cNvSpPr/>
          <p:nvPr/>
        </p:nvSpPr>
        <p:spPr>
          <a:xfrm>
            <a:off x="1432828" y="2579345"/>
            <a:ext cx="159944" cy="21616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350" dirty="0">
              <a:solidFill>
                <a:schemeClr val="tx1"/>
              </a:solidFill>
              <a:latin typeface="+mj-ea"/>
              <a:ea typeface="+mj-ea"/>
            </a:endParaRPr>
          </a:p>
        </p:txBody>
      </p:sp>
      <p:sp>
        <p:nvSpPr>
          <p:cNvPr id="40" name="下矢印 39"/>
          <p:cNvSpPr/>
          <p:nvPr/>
        </p:nvSpPr>
        <p:spPr>
          <a:xfrm>
            <a:off x="508389" y="2579344"/>
            <a:ext cx="173882" cy="111564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350" dirty="0">
              <a:solidFill>
                <a:schemeClr val="tx1"/>
              </a:solidFill>
              <a:latin typeface="+mj-ea"/>
              <a:ea typeface="+mj-ea"/>
            </a:endParaRPr>
          </a:p>
        </p:txBody>
      </p:sp>
      <p:sp>
        <p:nvSpPr>
          <p:cNvPr id="42" name="テキスト ボックス 41"/>
          <p:cNvSpPr txBox="1"/>
          <p:nvPr/>
        </p:nvSpPr>
        <p:spPr>
          <a:xfrm>
            <a:off x="3459990" y="3951148"/>
            <a:ext cx="1838796" cy="369332"/>
          </a:xfrm>
          <a:prstGeom prst="rect">
            <a:avLst/>
          </a:prstGeom>
          <a:noFill/>
        </p:spPr>
        <p:txBody>
          <a:bodyPr wrap="square" rtlCol="0">
            <a:spAutoFit/>
          </a:bodyPr>
          <a:lstStyle/>
          <a:p>
            <a:r>
              <a:rPr lang="ja-JP" altLang="en-US" b="1" dirty="0">
                <a:latin typeface="+mj-ea"/>
                <a:ea typeface="+mj-ea"/>
              </a:rPr>
              <a:t>一般的衛生管理</a:t>
            </a:r>
          </a:p>
        </p:txBody>
      </p:sp>
      <p:sp>
        <p:nvSpPr>
          <p:cNvPr id="43" name="正方形/長方形 42"/>
          <p:cNvSpPr/>
          <p:nvPr/>
        </p:nvSpPr>
        <p:spPr>
          <a:xfrm>
            <a:off x="3672177" y="3540964"/>
            <a:ext cx="1421144" cy="246221"/>
          </a:xfrm>
          <a:prstGeom prst="rect">
            <a:avLst/>
          </a:prstGeom>
        </p:spPr>
        <p:txBody>
          <a:bodyPr wrap="square">
            <a:spAutoFit/>
          </a:bodyPr>
          <a:lstStyle/>
          <a:p>
            <a:pPr algn="ctr">
              <a:lnSpc>
                <a:spcPts val="1200"/>
              </a:lnSpc>
            </a:pPr>
            <a:r>
              <a:rPr lang="en-US" altLang="ja-JP" sz="2000" b="1" dirty="0">
                <a:latin typeface="+mj-ea"/>
                <a:ea typeface="+mj-ea"/>
              </a:rPr>
              <a:t>HACCP</a:t>
            </a:r>
          </a:p>
        </p:txBody>
      </p:sp>
      <p:sp>
        <p:nvSpPr>
          <p:cNvPr id="45" name="左中かっこ 44"/>
          <p:cNvSpPr/>
          <p:nvPr/>
        </p:nvSpPr>
        <p:spPr>
          <a:xfrm>
            <a:off x="5607175" y="2293539"/>
            <a:ext cx="212567" cy="946821"/>
          </a:xfrm>
          <a:prstGeom prst="leftBrace">
            <a:avLst>
              <a:gd name="adj1" fmla="val 8333"/>
              <a:gd name="adj2" fmla="val 48442"/>
            </a:avLst>
          </a:prstGeom>
          <a:ln>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latin typeface="+mj-ea"/>
              <a:ea typeface="+mj-ea"/>
            </a:endParaRPr>
          </a:p>
        </p:txBody>
      </p:sp>
      <p:sp>
        <p:nvSpPr>
          <p:cNvPr id="46" name="左中かっこ 45"/>
          <p:cNvSpPr/>
          <p:nvPr/>
        </p:nvSpPr>
        <p:spPr>
          <a:xfrm>
            <a:off x="7252321" y="2286231"/>
            <a:ext cx="168109" cy="681269"/>
          </a:xfrm>
          <a:prstGeom prst="leftBrace">
            <a:avLst>
              <a:gd name="adj1" fmla="val 8333"/>
              <a:gd name="adj2" fmla="val 82721"/>
            </a:avLst>
          </a:prstGeom>
          <a:ln>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latin typeface="+mj-ea"/>
              <a:ea typeface="+mj-ea"/>
            </a:endParaRPr>
          </a:p>
        </p:txBody>
      </p:sp>
      <p:sp>
        <p:nvSpPr>
          <p:cNvPr id="47" name="正方形/長方形 46"/>
          <p:cNvSpPr/>
          <p:nvPr/>
        </p:nvSpPr>
        <p:spPr>
          <a:xfrm>
            <a:off x="3546846" y="2241328"/>
            <a:ext cx="1712361" cy="278952"/>
          </a:xfrm>
          <a:prstGeom prst="rect">
            <a:avLst/>
          </a:prstGeom>
          <a:solidFill>
            <a:schemeClr val="bg1"/>
          </a:solidFill>
          <a:ln w="38100" cmpd="thickThi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dirty="0">
                <a:solidFill>
                  <a:schemeClr val="tx1"/>
                </a:solidFill>
                <a:latin typeface="+mj-ea"/>
                <a:ea typeface="+mj-ea"/>
              </a:rPr>
              <a:t>基準・規格の構造</a:t>
            </a:r>
          </a:p>
        </p:txBody>
      </p:sp>
      <p:sp>
        <p:nvSpPr>
          <p:cNvPr id="48" name="正方形/長方形 47"/>
          <p:cNvSpPr/>
          <p:nvPr/>
        </p:nvSpPr>
        <p:spPr>
          <a:xfrm>
            <a:off x="5637243" y="2232247"/>
            <a:ext cx="1908512" cy="1077218"/>
          </a:xfrm>
          <a:prstGeom prst="rect">
            <a:avLst/>
          </a:prstGeom>
        </p:spPr>
        <p:txBody>
          <a:bodyPr wrap="square">
            <a:spAutoFit/>
          </a:bodyPr>
          <a:lstStyle/>
          <a:p>
            <a:r>
              <a:rPr lang="ja-JP" altLang="en-US" sz="1600" dirty="0">
                <a:latin typeface="+mj-ea"/>
                <a:ea typeface="+mj-ea"/>
              </a:rPr>
              <a:t>・</a:t>
            </a:r>
            <a:r>
              <a:rPr lang="en-US" altLang="ja-JP" sz="1600" dirty="0">
                <a:latin typeface="+mj-ea"/>
                <a:ea typeface="+mj-ea"/>
              </a:rPr>
              <a:t>ISO22000</a:t>
            </a:r>
          </a:p>
          <a:p>
            <a:r>
              <a:rPr lang="ja-JP" altLang="en-US" sz="1600" dirty="0">
                <a:latin typeface="+mj-ea"/>
                <a:ea typeface="+mj-ea"/>
              </a:rPr>
              <a:t>・</a:t>
            </a:r>
            <a:r>
              <a:rPr lang="en-US" altLang="ja-JP" sz="1600" dirty="0">
                <a:latin typeface="+mj-ea"/>
                <a:ea typeface="+mj-ea"/>
              </a:rPr>
              <a:t>GFSI</a:t>
            </a:r>
            <a:r>
              <a:rPr lang="ja-JP" altLang="en-US" sz="1400" dirty="0">
                <a:latin typeface="+mj-ea"/>
                <a:ea typeface="+mj-ea"/>
              </a:rPr>
              <a:t>承認規格</a:t>
            </a:r>
            <a:endParaRPr lang="en-US" altLang="ja-JP" sz="1400" dirty="0">
              <a:latin typeface="+mj-ea"/>
              <a:ea typeface="+mj-ea"/>
            </a:endParaRPr>
          </a:p>
          <a:p>
            <a:r>
              <a:rPr lang="ja-JP" altLang="en-US" sz="1600" dirty="0">
                <a:latin typeface="+mj-ea"/>
                <a:ea typeface="+mj-ea"/>
              </a:rPr>
              <a:t>（</a:t>
            </a:r>
            <a:r>
              <a:rPr lang="en-US" altLang="ja-JP" sz="1600" dirty="0">
                <a:latin typeface="+mj-ea"/>
                <a:ea typeface="+mj-ea"/>
              </a:rPr>
              <a:t>FSSC22000</a:t>
            </a:r>
            <a:r>
              <a:rPr lang="ja-JP" altLang="en-US" sz="1600" dirty="0" err="1">
                <a:latin typeface="+mj-ea"/>
                <a:ea typeface="+mj-ea"/>
              </a:rPr>
              <a:t>、</a:t>
            </a:r>
            <a:endParaRPr lang="en-US" altLang="ja-JP" sz="1600" dirty="0">
              <a:latin typeface="+mj-ea"/>
              <a:ea typeface="+mj-ea"/>
            </a:endParaRPr>
          </a:p>
          <a:p>
            <a:r>
              <a:rPr lang="ja-JP" altLang="en-US" sz="1600" dirty="0">
                <a:latin typeface="+mj-ea"/>
                <a:ea typeface="+mj-ea"/>
              </a:rPr>
              <a:t>　　</a:t>
            </a:r>
            <a:r>
              <a:rPr lang="en-US" altLang="ja-JP" sz="1600" dirty="0">
                <a:latin typeface="+mj-ea"/>
                <a:ea typeface="+mj-ea"/>
              </a:rPr>
              <a:t>SQF</a:t>
            </a:r>
            <a:r>
              <a:rPr lang="ja-JP" altLang="en-US" sz="1400" dirty="0">
                <a:latin typeface="+mj-ea"/>
                <a:ea typeface="+mj-ea"/>
              </a:rPr>
              <a:t>等</a:t>
            </a:r>
            <a:r>
              <a:rPr lang="ja-JP" altLang="en-US" sz="1600" dirty="0">
                <a:latin typeface="+mj-ea"/>
                <a:ea typeface="+mj-ea"/>
              </a:rPr>
              <a:t>）</a:t>
            </a:r>
            <a:endParaRPr lang="en-US" altLang="ja-JP" sz="1600" dirty="0">
              <a:latin typeface="+mj-ea"/>
              <a:ea typeface="+mj-ea"/>
            </a:endParaRPr>
          </a:p>
        </p:txBody>
      </p:sp>
      <p:sp>
        <p:nvSpPr>
          <p:cNvPr id="49" name="正方形/長方形 48"/>
          <p:cNvSpPr/>
          <p:nvPr/>
        </p:nvSpPr>
        <p:spPr>
          <a:xfrm>
            <a:off x="5559790" y="1942964"/>
            <a:ext cx="1210588" cy="338554"/>
          </a:xfrm>
          <a:prstGeom prst="rect">
            <a:avLst/>
          </a:prstGeom>
        </p:spPr>
        <p:txBody>
          <a:bodyPr wrap="none">
            <a:spAutoFit/>
          </a:bodyPr>
          <a:lstStyle/>
          <a:p>
            <a:r>
              <a:rPr lang="en-US" altLang="ja-JP" sz="1600" dirty="0">
                <a:latin typeface="+mj-ea"/>
                <a:ea typeface="+mj-ea"/>
              </a:rPr>
              <a:t>【</a:t>
            </a:r>
            <a:r>
              <a:rPr lang="ja-JP" altLang="en-US" sz="1600" dirty="0">
                <a:latin typeface="+mj-ea"/>
                <a:ea typeface="+mj-ea"/>
              </a:rPr>
              <a:t>規格の例</a:t>
            </a:r>
            <a:r>
              <a:rPr lang="en-US" altLang="ja-JP" sz="1600" dirty="0">
                <a:latin typeface="+mj-ea"/>
                <a:ea typeface="+mj-ea"/>
              </a:rPr>
              <a:t>】</a:t>
            </a:r>
          </a:p>
        </p:txBody>
      </p:sp>
      <p:cxnSp>
        <p:nvCxnSpPr>
          <p:cNvPr id="50" name="直線コネクタ 49"/>
          <p:cNvCxnSpPr>
            <a:stCxn id="55" idx="1"/>
            <a:endCxn id="46" idx="1"/>
          </p:cNvCxnSpPr>
          <p:nvPr/>
        </p:nvCxnSpPr>
        <p:spPr>
          <a:xfrm flipV="1">
            <a:off x="5668718" y="2849784"/>
            <a:ext cx="1583603" cy="1028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56" idx="1"/>
            <a:endCxn id="45" idx="1"/>
          </p:cNvCxnSpPr>
          <p:nvPr/>
        </p:nvCxnSpPr>
        <p:spPr>
          <a:xfrm flipV="1">
            <a:off x="5462039" y="2752198"/>
            <a:ext cx="145136" cy="403702"/>
          </a:xfrm>
          <a:prstGeom prst="line">
            <a:avLst/>
          </a:prstGeom>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7494" y="5464696"/>
            <a:ext cx="4284611" cy="1600438"/>
          </a:xfrm>
          <a:prstGeom prst="rect">
            <a:avLst/>
          </a:prstGeom>
          <a:noFill/>
        </p:spPr>
        <p:txBody>
          <a:bodyPr wrap="square" rtlCol="0">
            <a:spAutoFit/>
          </a:bodyPr>
          <a:lstStyle/>
          <a:p>
            <a:r>
              <a:rPr lang="ja-JP" altLang="en-US" sz="1600" dirty="0">
                <a:latin typeface="+mj-ea"/>
                <a:ea typeface="+mj-ea"/>
              </a:rPr>
              <a:t>（海外の例）</a:t>
            </a:r>
            <a:endParaRPr lang="en-US" altLang="ja-JP" sz="1600" dirty="0">
              <a:latin typeface="+mj-ea"/>
              <a:ea typeface="+mj-ea"/>
            </a:endParaRPr>
          </a:p>
          <a:p>
            <a:pPr marL="663836" indent="-663836"/>
            <a:r>
              <a:rPr lang="ja-JP" altLang="en-US" sz="1600" dirty="0">
                <a:latin typeface="+mj-ea"/>
                <a:ea typeface="+mj-ea"/>
              </a:rPr>
              <a:t>　　</a:t>
            </a:r>
            <a:r>
              <a:rPr lang="ja-JP" altLang="en-US" sz="1600" b="1" dirty="0">
                <a:latin typeface="+mj-ea"/>
                <a:ea typeface="+mj-ea"/>
              </a:rPr>
              <a:t>・</a:t>
            </a:r>
            <a:r>
              <a:rPr lang="en-US" altLang="ja-JP" sz="1600" b="1" dirty="0">
                <a:latin typeface="+mj-ea"/>
                <a:ea typeface="+mj-ea"/>
              </a:rPr>
              <a:t>EU</a:t>
            </a:r>
            <a:r>
              <a:rPr lang="ja-JP" altLang="en-US" sz="1600" b="1" dirty="0">
                <a:latin typeface="+mj-ea"/>
                <a:ea typeface="+mj-ea"/>
              </a:rPr>
              <a:t>：</a:t>
            </a:r>
            <a:r>
              <a:rPr lang="en-US" altLang="ja-JP" sz="1600" b="1" dirty="0">
                <a:latin typeface="+mj-ea"/>
                <a:ea typeface="+mj-ea"/>
              </a:rPr>
              <a:t>EC </a:t>
            </a:r>
            <a:r>
              <a:rPr lang="ja-JP" altLang="en-US" sz="1600" b="1" dirty="0">
                <a:latin typeface="+mj-ea"/>
                <a:ea typeface="+mj-ea"/>
              </a:rPr>
              <a:t>規則</a:t>
            </a:r>
            <a:r>
              <a:rPr lang="en-US" altLang="ja-JP" sz="1600" b="1" dirty="0">
                <a:latin typeface="+mj-ea"/>
                <a:ea typeface="+mj-ea"/>
              </a:rPr>
              <a:t> </a:t>
            </a:r>
            <a:r>
              <a:rPr lang="ja-JP" altLang="en-US" sz="1600" b="1" dirty="0">
                <a:latin typeface="+mj-ea"/>
                <a:ea typeface="+mj-ea"/>
              </a:rPr>
              <a:t>による </a:t>
            </a:r>
            <a:r>
              <a:rPr lang="en-US" altLang="ja-JP" sz="1600" b="1" dirty="0">
                <a:latin typeface="+mj-ea"/>
                <a:ea typeface="+mj-ea"/>
              </a:rPr>
              <a:t>HACCP </a:t>
            </a:r>
            <a:r>
              <a:rPr lang="ja-JP" altLang="en-US" sz="1600" b="1" dirty="0">
                <a:latin typeface="+mj-ea"/>
                <a:ea typeface="+mj-ea"/>
              </a:rPr>
              <a:t>の</a:t>
            </a:r>
            <a:r>
              <a:rPr lang="ja-JP" altLang="en-US" sz="1600" b="1" u="sng" dirty="0">
                <a:solidFill>
                  <a:srgbClr val="800000"/>
                </a:solidFill>
                <a:latin typeface="+mj-ea"/>
                <a:ea typeface="+mj-ea"/>
              </a:rPr>
              <a:t>義務づけ</a:t>
            </a:r>
            <a:endParaRPr lang="en-US" altLang="ja-JP" sz="1600" b="1" u="sng" dirty="0">
              <a:solidFill>
                <a:srgbClr val="800000"/>
              </a:solidFill>
              <a:latin typeface="+mj-ea"/>
              <a:ea typeface="+mj-ea"/>
            </a:endParaRPr>
          </a:p>
          <a:p>
            <a:pPr marL="663836" indent="-663836"/>
            <a:r>
              <a:rPr lang="ja-JP" altLang="en-US" sz="1600" b="1" dirty="0">
                <a:latin typeface="+mj-ea"/>
                <a:ea typeface="+mj-ea"/>
              </a:rPr>
              <a:t>　　・米国：食品安全強化法</a:t>
            </a:r>
            <a:r>
              <a:rPr lang="en-US" altLang="ja-JP" sz="1600" b="1" dirty="0">
                <a:latin typeface="+mj-ea"/>
                <a:ea typeface="+mj-ea"/>
              </a:rPr>
              <a:t> (FSMA) </a:t>
            </a:r>
            <a:r>
              <a:rPr lang="ja-JP" altLang="en-US" sz="1600" b="1" dirty="0">
                <a:latin typeface="+mj-ea"/>
                <a:ea typeface="+mj-ea"/>
              </a:rPr>
              <a:t>による </a:t>
            </a:r>
            <a:r>
              <a:rPr lang="en-US" altLang="ja-JP" sz="1600" b="1" dirty="0">
                <a:latin typeface="+mj-ea"/>
                <a:ea typeface="+mj-ea"/>
              </a:rPr>
              <a:t>HACCP </a:t>
            </a:r>
            <a:r>
              <a:rPr lang="ja-JP" altLang="en-US" sz="1600" b="1" dirty="0">
                <a:latin typeface="+mj-ea"/>
                <a:ea typeface="+mj-ea"/>
              </a:rPr>
              <a:t>の</a:t>
            </a:r>
            <a:r>
              <a:rPr lang="ja-JP" altLang="en-US" sz="1600" b="1" u="sng" dirty="0">
                <a:solidFill>
                  <a:srgbClr val="800000"/>
                </a:solidFill>
                <a:latin typeface="+mj-ea"/>
                <a:ea typeface="+mj-ea"/>
              </a:rPr>
              <a:t>義務づけ</a:t>
            </a:r>
            <a:endParaRPr lang="en-US" altLang="ja-JP" sz="1600" b="1" u="sng" dirty="0">
              <a:solidFill>
                <a:srgbClr val="800000"/>
              </a:solidFill>
              <a:latin typeface="+mj-ea"/>
              <a:ea typeface="+mj-ea"/>
            </a:endParaRPr>
          </a:p>
          <a:p>
            <a:endParaRPr kumimoji="1" lang="ja-JP" altLang="en-US" dirty="0">
              <a:latin typeface="+mj-ea"/>
              <a:ea typeface="+mj-ea"/>
            </a:endParaRPr>
          </a:p>
        </p:txBody>
      </p:sp>
      <p:sp>
        <p:nvSpPr>
          <p:cNvPr id="53" name="左中かっこ 52"/>
          <p:cNvSpPr/>
          <p:nvPr/>
        </p:nvSpPr>
        <p:spPr>
          <a:xfrm>
            <a:off x="3215740" y="3330295"/>
            <a:ext cx="216812" cy="11444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ea"/>
              <a:ea typeface="+mj-ea"/>
            </a:endParaRPr>
          </a:p>
        </p:txBody>
      </p:sp>
      <p:cxnSp>
        <p:nvCxnSpPr>
          <p:cNvPr id="54" name="直線コネクタ 53"/>
          <p:cNvCxnSpPr>
            <a:stCxn id="53" idx="1"/>
          </p:cNvCxnSpPr>
          <p:nvPr/>
        </p:nvCxnSpPr>
        <p:spPr>
          <a:xfrm flipH="1" flipV="1">
            <a:off x="2883926" y="3330297"/>
            <a:ext cx="331814" cy="572240"/>
          </a:xfrm>
          <a:prstGeom prst="line">
            <a:avLst/>
          </a:prstGeom>
        </p:spPr>
        <p:style>
          <a:lnRef idx="1">
            <a:schemeClr val="accent1"/>
          </a:lnRef>
          <a:fillRef idx="0">
            <a:schemeClr val="accent1"/>
          </a:fillRef>
          <a:effectRef idx="0">
            <a:schemeClr val="accent1"/>
          </a:effectRef>
          <a:fontRef idx="minor">
            <a:schemeClr val="tx1"/>
          </a:fontRef>
        </p:style>
      </p:cxnSp>
      <p:sp>
        <p:nvSpPr>
          <p:cNvPr id="55" name="右中かっこ 54"/>
          <p:cNvSpPr/>
          <p:nvPr/>
        </p:nvSpPr>
        <p:spPr>
          <a:xfrm>
            <a:off x="5532904" y="3330295"/>
            <a:ext cx="135814" cy="10951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ea"/>
              <a:ea typeface="+mj-ea"/>
            </a:endParaRPr>
          </a:p>
        </p:txBody>
      </p:sp>
      <p:sp>
        <p:nvSpPr>
          <p:cNvPr id="56" name="右中かっこ 55"/>
          <p:cNvSpPr/>
          <p:nvPr/>
        </p:nvSpPr>
        <p:spPr>
          <a:xfrm>
            <a:off x="5356292" y="2849784"/>
            <a:ext cx="105747" cy="1575645"/>
          </a:xfrm>
          <a:prstGeom prst="rightBrace">
            <a:avLst>
              <a:gd name="adj1" fmla="val 8333"/>
              <a:gd name="adj2" fmla="val 194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ea"/>
              <a:ea typeface="+mj-ea"/>
            </a:endParaRPr>
          </a:p>
        </p:txBody>
      </p:sp>
      <p:sp>
        <p:nvSpPr>
          <p:cNvPr id="2" name="スライド番号プレースホルダー 1">
            <a:extLst>
              <a:ext uri="{FF2B5EF4-FFF2-40B4-BE49-F238E27FC236}">
                <a16:creationId xmlns:a16="http://schemas.microsoft.com/office/drawing/2014/main" id="{1762BAC9-097A-42E0-8E01-D8A5F3EA094E}"/>
              </a:ext>
            </a:extLst>
          </p:cNvPr>
          <p:cNvSpPr>
            <a:spLocks noGrp="1"/>
          </p:cNvSpPr>
          <p:nvPr>
            <p:ph type="sldNum" sz="quarter" idx="12"/>
          </p:nvPr>
        </p:nvSpPr>
        <p:spPr/>
        <p:txBody>
          <a:bodyPr/>
          <a:lstStyle/>
          <a:p>
            <a:fld id="{05B3BA2B-E4C6-4F0A-997C-2B51F8F1EBF2}" type="slidenum">
              <a:rPr kumimoji="1" lang="ja-JP" altLang="en-US" smtClean="0"/>
              <a:t>126</a:t>
            </a:fld>
            <a:endParaRPr kumimoji="1" lang="ja-JP" altLang="en-US"/>
          </a:p>
        </p:txBody>
      </p:sp>
    </p:spTree>
    <p:extLst>
      <p:ext uri="{BB962C8B-B14F-4D97-AF65-F5344CB8AC3E}">
        <p14:creationId xmlns:p14="http://schemas.microsoft.com/office/powerpoint/2010/main" val="37252044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1"/>
          <p:cNvSpPr txBox="1">
            <a:spLocks noGrp="1"/>
          </p:cNvSpPr>
          <p:nvPr>
            <p:ph type="title"/>
          </p:nvPr>
        </p:nvSpPr>
        <p:spPr>
          <a:xfrm>
            <a:off x="734357" y="333486"/>
            <a:ext cx="7153583" cy="51710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latin typeface="+mj-ea"/>
                <a:cs typeface="メイリオ" panose="020B0604030504040204" pitchFamily="50" charset="-128"/>
              </a:rPr>
              <a:t>HACCP</a:t>
            </a:r>
            <a:r>
              <a:rPr lang="ja-JP" altLang="en-US" sz="2400" dirty="0">
                <a:latin typeface="+mj-ea"/>
                <a:cs typeface="メイリオ" panose="020B0604030504040204" pitchFamily="50" charset="-128"/>
              </a:rPr>
              <a:t>を含む認証の仕組み</a:t>
            </a:r>
          </a:p>
        </p:txBody>
      </p:sp>
      <p:sp>
        <p:nvSpPr>
          <p:cNvPr id="3" name="テキスト ボックス 2"/>
          <p:cNvSpPr txBox="1"/>
          <p:nvPr/>
        </p:nvSpPr>
        <p:spPr>
          <a:xfrm>
            <a:off x="339869" y="2628944"/>
            <a:ext cx="2637200" cy="472727"/>
          </a:xfrm>
          <a:prstGeom prst="rect">
            <a:avLst/>
          </a:prstGeom>
          <a:noFill/>
        </p:spPr>
        <p:txBody>
          <a:bodyPr wrap="none" lIns="88235" tIns="44117" rIns="88235" bIns="44117" rtlCol="0">
            <a:spAutoFit/>
          </a:bodyPr>
          <a:lstStyle/>
          <a:p>
            <a:r>
              <a:rPr lang="ja-JP" altLang="en-US" sz="2493" dirty="0">
                <a:latin typeface="+mj-ea"/>
                <a:ea typeface="+mj-ea"/>
              </a:rPr>
              <a:t>＜国際的なもの＞</a:t>
            </a:r>
          </a:p>
        </p:txBody>
      </p:sp>
      <p:sp>
        <p:nvSpPr>
          <p:cNvPr id="4" name="テキスト ボックス 3"/>
          <p:cNvSpPr txBox="1"/>
          <p:nvPr/>
        </p:nvSpPr>
        <p:spPr>
          <a:xfrm>
            <a:off x="686006" y="3198010"/>
            <a:ext cx="3957177" cy="2966486"/>
          </a:xfrm>
          <a:prstGeom prst="rect">
            <a:avLst/>
          </a:prstGeom>
          <a:noFill/>
        </p:spPr>
        <p:txBody>
          <a:bodyPr wrap="none" lIns="88235" tIns="44117" rIns="88235" bIns="44117" rtlCol="0">
            <a:spAutoFit/>
          </a:bodyPr>
          <a:lstStyle/>
          <a:p>
            <a:pPr marL="306585" indent="-306585">
              <a:lnSpc>
                <a:spcPct val="150000"/>
              </a:lnSpc>
              <a:buFont typeface="Wingdings" panose="05000000000000000000" pitchFamily="2" charset="2"/>
              <a:buChar char="ü"/>
            </a:pPr>
            <a:r>
              <a:rPr lang="en-US" altLang="ja-JP" sz="2493" dirty="0">
                <a:latin typeface="+mj-ea"/>
                <a:ea typeface="+mj-ea"/>
              </a:rPr>
              <a:t>ISO22000</a:t>
            </a:r>
          </a:p>
          <a:p>
            <a:pPr marL="306585" indent="-306585">
              <a:lnSpc>
                <a:spcPct val="150000"/>
              </a:lnSpc>
              <a:buFont typeface="Wingdings" panose="05000000000000000000" pitchFamily="2" charset="2"/>
              <a:buChar char="ü"/>
            </a:pPr>
            <a:r>
              <a:rPr lang="en-US" altLang="ja-JP" sz="2493" dirty="0">
                <a:latin typeface="+mj-ea"/>
                <a:ea typeface="+mj-ea"/>
              </a:rPr>
              <a:t>FSSC22000</a:t>
            </a:r>
          </a:p>
          <a:p>
            <a:pPr marL="306585" indent="-306585">
              <a:lnSpc>
                <a:spcPct val="150000"/>
              </a:lnSpc>
              <a:buFont typeface="Wingdings" panose="05000000000000000000" pitchFamily="2" charset="2"/>
              <a:buChar char="ü"/>
            </a:pPr>
            <a:r>
              <a:rPr lang="en-US" altLang="ja-JP" sz="2493" dirty="0">
                <a:latin typeface="+mj-ea"/>
                <a:ea typeface="+mj-ea"/>
              </a:rPr>
              <a:t>SQF</a:t>
            </a:r>
          </a:p>
          <a:p>
            <a:pPr marL="306585" indent="-306585">
              <a:lnSpc>
                <a:spcPct val="150000"/>
              </a:lnSpc>
              <a:buFont typeface="Wingdings" panose="05000000000000000000" pitchFamily="2" charset="2"/>
              <a:buChar char="ü"/>
            </a:pPr>
            <a:r>
              <a:rPr lang="ja-JP" altLang="en-US" sz="2493" dirty="0">
                <a:latin typeface="+mj-ea"/>
                <a:ea typeface="+mj-ea"/>
              </a:rPr>
              <a:t>米国向け</a:t>
            </a:r>
            <a:r>
              <a:rPr lang="en-US" altLang="ja-JP" sz="2493" dirty="0">
                <a:latin typeface="+mj-ea"/>
                <a:ea typeface="+mj-ea"/>
              </a:rPr>
              <a:t>HACCP</a:t>
            </a:r>
            <a:r>
              <a:rPr lang="ja-JP" altLang="en-US" sz="2493" dirty="0">
                <a:latin typeface="+mj-ea"/>
                <a:ea typeface="+mj-ea"/>
              </a:rPr>
              <a:t>認定</a:t>
            </a:r>
            <a:endParaRPr lang="en-US" altLang="ja-JP" sz="2493" dirty="0">
              <a:latin typeface="+mj-ea"/>
              <a:ea typeface="+mj-ea"/>
            </a:endParaRPr>
          </a:p>
          <a:p>
            <a:pPr marL="306585" indent="-306585">
              <a:lnSpc>
                <a:spcPct val="150000"/>
              </a:lnSpc>
              <a:buFont typeface="Wingdings" panose="05000000000000000000" pitchFamily="2" charset="2"/>
              <a:buChar char="ü"/>
            </a:pPr>
            <a:r>
              <a:rPr lang="en-US" altLang="ja-JP" sz="2493" dirty="0">
                <a:latin typeface="+mj-ea"/>
                <a:ea typeface="+mj-ea"/>
              </a:rPr>
              <a:t>E U </a:t>
            </a:r>
            <a:r>
              <a:rPr lang="ja-JP" altLang="en-US" sz="2493" dirty="0">
                <a:latin typeface="+mj-ea"/>
                <a:ea typeface="+mj-ea"/>
              </a:rPr>
              <a:t>向け</a:t>
            </a:r>
            <a:r>
              <a:rPr lang="en-US" altLang="ja-JP" sz="2493" dirty="0">
                <a:latin typeface="+mj-ea"/>
                <a:ea typeface="+mj-ea"/>
              </a:rPr>
              <a:t>HACCP</a:t>
            </a:r>
            <a:r>
              <a:rPr lang="ja-JP" altLang="en-US" sz="2493" dirty="0">
                <a:latin typeface="+mj-ea"/>
                <a:ea typeface="+mj-ea"/>
              </a:rPr>
              <a:t>認定　等</a:t>
            </a:r>
            <a:endParaRPr lang="en-US" altLang="ja-JP" sz="2493" dirty="0">
              <a:latin typeface="+mj-ea"/>
              <a:ea typeface="+mj-ea"/>
            </a:endParaRPr>
          </a:p>
        </p:txBody>
      </p:sp>
      <p:sp>
        <p:nvSpPr>
          <p:cNvPr id="5" name="テキスト ボックス 4"/>
          <p:cNvSpPr txBox="1"/>
          <p:nvPr/>
        </p:nvSpPr>
        <p:spPr>
          <a:xfrm>
            <a:off x="4828488" y="2591641"/>
            <a:ext cx="2220419" cy="472727"/>
          </a:xfrm>
          <a:prstGeom prst="rect">
            <a:avLst/>
          </a:prstGeom>
          <a:noFill/>
        </p:spPr>
        <p:txBody>
          <a:bodyPr wrap="none" lIns="88235" tIns="44117" rIns="88235" bIns="44117" rtlCol="0">
            <a:spAutoFit/>
          </a:bodyPr>
          <a:lstStyle/>
          <a:p>
            <a:r>
              <a:rPr lang="ja-JP" altLang="en-US" sz="2493" dirty="0">
                <a:latin typeface="+mj-ea"/>
                <a:ea typeface="+mj-ea"/>
              </a:rPr>
              <a:t>＜国内のもの＞</a:t>
            </a:r>
          </a:p>
        </p:txBody>
      </p:sp>
      <p:sp>
        <p:nvSpPr>
          <p:cNvPr id="6" name="テキスト ボックス 5"/>
          <p:cNvSpPr txBox="1"/>
          <p:nvPr/>
        </p:nvSpPr>
        <p:spPr>
          <a:xfrm>
            <a:off x="5087604" y="3198008"/>
            <a:ext cx="2729276" cy="1240052"/>
          </a:xfrm>
          <a:prstGeom prst="rect">
            <a:avLst/>
          </a:prstGeom>
          <a:noFill/>
        </p:spPr>
        <p:txBody>
          <a:bodyPr wrap="none" lIns="88235" tIns="44117" rIns="88235" bIns="44117" rtlCol="0">
            <a:spAutoFit/>
          </a:bodyPr>
          <a:lstStyle/>
          <a:p>
            <a:pPr marL="306585" indent="-306585">
              <a:lnSpc>
                <a:spcPct val="150000"/>
              </a:lnSpc>
              <a:buFont typeface="Wingdings" panose="05000000000000000000" pitchFamily="2" charset="2"/>
              <a:buChar char="ü"/>
            </a:pPr>
            <a:r>
              <a:rPr lang="ja-JP" altLang="en-US" sz="2493" dirty="0">
                <a:latin typeface="+mj-ea"/>
                <a:ea typeface="+mj-ea"/>
              </a:rPr>
              <a:t>自治体</a:t>
            </a:r>
            <a:r>
              <a:rPr lang="en-US" altLang="ja-JP" sz="2493" dirty="0">
                <a:latin typeface="+mj-ea"/>
                <a:ea typeface="+mj-ea"/>
              </a:rPr>
              <a:t>HACCP</a:t>
            </a:r>
          </a:p>
          <a:p>
            <a:pPr marL="306585" indent="-306585">
              <a:lnSpc>
                <a:spcPct val="150000"/>
              </a:lnSpc>
              <a:buFont typeface="Wingdings" panose="05000000000000000000" pitchFamily="2" charset="2"/>
              <a:buChar char="ü"/>
            </a:pPr>
            <a:r>
              <a:rPr lang="ja-JP" altLang="en-US" sz="2493" dirty="0">
                <a:latin typeface="+mj-ea"/>
                <a:ea typeface="+mj-ea"/>
              </a:rPr>
              <a:t>業界</a:t>
            </a:r>
            <a:r>
              <a:rPr lang="en-US" altLang="ja-JP" sz="2493" dirty="0">
                <a:latin typeface="+mj-ea"/>
                <a:ea typeface="+mj-ea"/>
              </a:rPr>
              <a:t>HACCP</a:t>
            </a:r>
            <a:r>
              <a:rPr lang="ja-JP" altLang="en-US" sz="2493" dirty="0">
                <a:latin typeface="+mj-ea"/>
                <a:ea typeface="+mj-ea"/>
              </a:rPr>
              <a:t>　等</a:t>
            </a:r>
            <a:endParaRPr lang="en-US" altLang="ja-JP" sz="2493" dirty="0">
              <a:latin typeface="+mj-ea"/>
              <a:ea typeface="+mj-ea"/>
            </a:endParaRPr>
          </a:p>
        </p:txBody>
      </p:sp>
      <p:sp>
        <p:nvSpPr>
          <p:cNvPr id="7" name="テキスト ボックス 6"/>
          <p:cNvSpPr txBox="1"/>
          <p:nvPr/>
        </p:nvSpPr>
        <p:spPr>
          <a:xfrm>
            <a:off x="339868" y="1175963"/>
            <a:ext cx="8591548" cy="1110273"/>
          </a:xfrm>
          <a:prstGeom prst="rect">
            <a:avLst/>
          </a:prstGeom>
          <a:ln/>
        </p:spPr>
        <p:style>
          <a:lnRef idx="1">
            <a:schemeClr val="accent3"/>
          </a:lnRef>
          <a:fillRef idx="2">
            <a:schemeClr val="accent3"/>
          </a:fillRef>
          <a:effectRef idx="1">
            <a:schemeClr val="accent3"/>
          </a:effectRef>
          <a:fontRef idx="minor">
            <a:schemeClr val="dk1"/>
          </a:fontRef>
        </p:style>
        <p:txBody>
          <a:bodyPr wrap="square" lIns="88235" tIns="44117" rIns="88235" bIns="44117" rtlCol="0">
            <a:spAutoFit/>
          </a:bodyPr>
          <a:lstStyle/>
          <a:p>
            <a:pPr marL="330871" indent="-330871">
              <a:lnSpc>
                <a:spcPct val="150000"/>
              </a:lnSpc>
              <a:buFont typeface="Wingdings" panose="05000000000000000000" pitchFamily="2" charset="2"/>
              <a:buChar char="l"/>
            </a:pPr>
            <a:r>
              <a:rPr lang="en-US" altLang="ja-JP" sz="2308" dirty="0">
                <a:latin typeface="+mj-ea"/>
                <a:ea typeface="+mj-ea"/>
              </a:rPr>
              <a:t>HACCP</a:t>
            </a:r>
            <a:r>
              <a:rPr lang="ja-JP" altLang="en-US" sz="2308" dirty="0">
                <a:latin typeface="+mj-ea"/>
                <a:ea typeface="+mj-ea"/>
              </a:rPr>
              <a:t>の導入において、認証の仕組みを活用することも有効</a:t>
            </a:r>
            <a:endParaRPr lang="en-US" altLang="ja-JP" sz="2308" dirty="0">
              <a:latin typeface="+mj-ea"/>
              <a:ea typeface="+mj-ea"/>
            </a:endParaRPr>
          </a:p>
          <a:p>
            <a:pPr marL="330871" indent="-330871">
              <a:lnSpc>
                <a:spcPct val="150000"/>
              </a:lnSpc>
              <a:buFont typeface="Wingdings" panose="05000000000000000000" pitchFamily="2" charset="2"/>
              <a:buChar char="l"/>
            </a:pPr>
            <a:r>
              <a:rPr lang="ja-JP" altLang="en-US" sz="2308" dirty="0">
                <a:latin typeface="+mj-ea"/>
                <a:ea typeface="+mj-ea"/>
              </a:rPr>
              <a:t>ただし、規制にも国際的な基準にも整合している必要</a:t>
            </a:r>
          </a:p>
        </p:txBody>
      </p:sp>
      <p:sp>
        <p:nvSpPr>
          <p:cNvPr id="9" name="雲形吹き出し 8"/>
          <p:cNvSpPr/>
          <p:nvPr/>
        </p:nvSpPr>
        <p:spPr>
          <a:xfrm>
            <a:off x="4828488" y="4739052"/>
            <a:ext cx="4215152" cy="1712224"/>
          </a:xfrm>
          <a:prstGeom prst="cloudCallout">
            <a:avLst>
              <a:gd name="adj1" fmla="val -39783"/>
              <a:gd name="adj2" fmla="val -3797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400" dirty="0">
                <a:latin typeface="+mj-ea"/>
                <a:ea typeface="+mj-ea"/>
              </a:rPr>
              <a:t>どれに取り組めば</a:t>
            </a:r>
            <a:endParaRPr kumimoji="1" lang="en-US" altLang="ja-JP" sz="2400" dirty="0">
              <a:latin typeface="+mj-ea"/>
              <a:ea typeface="+mj-ea"/>
            </a:endParaRPr>
          </a:p>
          <a:p>
            <a:pPr algn="ctr"/>
            <a:r>
              <a:rPr lang="ja-JP" altLang="en-US" sz="2400" dirty="0">
                <a:latin typeface="+mj-ea"/>
                <a:ea typeface="+mj-ea"/>
              </a:rPr>
              <a:t>よいのか？？</a:t>
            </a:r>
            <a:endParaRPr kumimoji="1" lang="ja-JP" altLang="en-US" sz="2400" dirty="0">
              <a:latin typeface="+mj-ea"/>
              <a:ea typeface="+mj-ea"/>
            </a:endParaRPr>
          </a:p>
        </p:txBody>
      </p:sp>
      <p:sp>
        <p:nvSpPr>
          <p:cNvPr id="2" name="スライド番号プレースホルダー 1">
            <a:extLst>
              <a:ext uri="{FF2B5EF4-FFF2-40B4-BE49-F238E27FC236}">
                <a16:creationId xmlns:a16="http://schemas.microsoft.com/office/drawing/2014/main" id="{20F80B3C-D128-4318-900B-9ACEA6D73C54}"/>
              </a:ext>
            </a:extLst>
          </p:cNvPr>
          <p:cNvSpPr>
            <a:spLocks noGrp="1"/>
          </p:cNvSpPr>
          <p:nvPr>
            <p:ph type="sldNum" sz="quarter" idx="12"/>
          </p:nvPr>
        </p:nvSpPr>
        <p:spPr/>
        <p:txBody>
          <a:bodyPr/>
          <a:lstStyle/>
          <a:p>
            <a:fld id="{05B3BA2B-E4C6-4F0A-997C-2B51F8F1EBF2}" type="slidenum">
              <a:rPr kumimoji="1" lang="ja-JP" altLang="en-US" smtClean="0"/>
              <a:t>127</a:t>
            </a:fld>
            <a:endParaRPr kumimoji="1" lang="ja-JP" altLang="en-US"/>
          </a:p>
        </p:txBody>
      </p:sp>
    </p:spTree>
    <p:extLst>
      <p:ext uri="{BB962C8B-B14F-4D97-AF65-F5344CB8AC3E}">
        <p14:creationId xmlns:p14="http://schemas.microsoft.com/office/powerpoint/2010/main" val="26958525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グループ化 15"/>
          <p:cNvGrpSpPr/>
          <p:nvPr/>
        </p:nvGrpSpPr>
        <p:grpSpPr>
          <a:xfrm>
            <a:off x="571959" y="117504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2801676" y="5207962"/>
              <a:ext cx="373626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一般衛生管理、記録</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5" name="Rectangle 4"/>
          <p:cNvSpPr>
            <a:spLocks noChangeArrowheads="1"/>
          </p:cNvSpPr>
          <p:nvPr/>
        </p:nvSpPr>
        <p:spPr bwMode="auto">
          <a:xfrm>
            <a:off x="127757" y="176682"/>
            <a:ext cx="82296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400" u="sng" dirty="0">
                <a:latin typeface="Meiryo UI" panose="020B0604030504040204" pitchFamily="50" charset="-128"/>
                <a:ea typeface="Meiryo UI" panose="020B0604030504040204" pitchFamily="50" charset="-128"/>
              </a:rPr>
              <a:t>HACCP</a:t>
            </a:r>
            <a:r>
              <a:rPr lang="ja-JP" altLang="en-US" sz="4400" u="sng" dirty="0">
                <a:latin typeface="Meiryo UI" panose="020B0604030504040204" pitchFamily="50" charset="-128"/>
                <a:ea typeface="Meiryo UI" panose="020B0604030504040204" pitchFamily="50" charset="-128"/>
              </a:rPr>
              <a:t>を含むシステムとは</a:t>
            </a:r>
          </a:p>
        </p:txBody>
      </p:sp>
      <p:sp>
        <p:nvSpPr>
          <p:cNvPr id="4" name="右中かっこ 3">
            <a:extLst>
              <a:ext uri="{FF2B5EF4-FFF2-40B4-BE49-F238E27FC236}">
                <a16:creationId xmlns:a16="http://schemas.microsoft.com/office/drawing/2014/main" id="{CE05C8C6-5962-4592-ADBA-ECD15C97F260}"/>
              </a:ext>
            </a:extLst>
          </p:cNvPr>
          <p:cNvSpPr/>
          <p:nvPr/>
        </p:nvSpPr>
        <p:spPr>
          <a:xfrm>
            <a:off x="6417641" y="3676853"/>
            <a:ext cx="563721" cy="2463705"/>
          </a:xfrm>
          <a:prstGeom prst="rightBrace">
            <a:avLst>
              <a:gd name="adj1" fmla="val 8333"/>
              <a:gd name="adj2" fmla="val 4946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C7F8A6BD-D682-409E-958E-3ABDEE1AB7CB}"/>
              </a:ext>
            </a:extLst>
          </p:cNvPr>
          <p:cNvSpPr/>
          <p:nvPr/>
        </p:nvSpPr>
        <p:spPr>
          <a:xfrm>
            <a:off x="6629423" y="1308200"/>
            <a:ext cx="915833" cy="4832358"/>
          </a:xfrm>
          <a:prstGeom prst="rightBrace">
            <a:avLst>
              <a:gd name="adj1" fmla="val 8333"/>
              <a:gd name="adj2" fmla="val 25565"/>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8D86A33-0EE4-4F72-920F-79C2309791DC}"/>
              </a:ext>
            </a:extLst>
          </p:cNvPr>
          <p:cNvSpPr txBox="1"/>
          <p:nvPr/>
        </p:nvSpPr>
        <p:spPr>
          <a:xfrm>
            <a:off x="7241857" y="4647095"/>
            <a:ext cx="1900457" cy="523220"/>
          </a:xfrm>
          <a:prstGeom prst="rect">
            <a:avLst/>
          </a:prstGeom>
          <a:noFill/>
        </p:spPr>
        <p:txBody>
          <a:bodyPr wrap="none" rtlCol="0">
            <a:spAutoFit/>
          </a:bodyPr>
          <a:lstStyle/>
          <a:p>
            <a:r>
              <a:rPr kumimoji="1" lang="en-US" altLang="ja-JP" sz="2800" dirty="0"/>
              <a:t>HACCP</a:t>
            </a:r>
            <a:r>
              <a:rPr kumimoji="1" lang="ja-JP" altLang="en-US" sz="2800" dirty="0"/>
              <a:t>部分</a:t>
            </a:r>
          </a:p>
        </p:txBody>
      </p:sp>
      <p:sp>
        <p:nvSpPr>
          <p:cNvPr id="10" name="テキスト ボックス 9">
            <a:extLst>
              <a:ext uri="{FF2B5EF4-FFF2-40B4-BE49-F238E27FC236}">
                <a16:creationId xmlns:a16="http://schemas.microsoft.com/office/drawing/2014/main" id="{DE9B4013-6A6D-40C2-8AF5-D05A88C25989}"/>
              </a:ext>
            </a:extLst>
          </p:cNvPr>
          <p:cNvSpPr txBox="1"/>
          <p:nvPr/>
        </p:nvSpPr>
        <p:spPr>
          <a:xfrm>
            <a:off x="7189566" y="2716038"/>
            <a:ext cx="1700850" cy="523220"/>
          </a:xfrm>
          <a:prstGeom prst="rect">
            <a:avLst/>
          </a:prstGeom>
          <a:noFill/>
        </p:spPr>
        <p:txBody>
          <a:bodyPr wrap="none" rtlCol="0">
            <a:spAutoFit/>
          </a:bodyPr>
          <a:lstStyle/>
          <a:p>
            <a:r>
              <a:rPr kumimoji="1" lang="en-US" altLang="ja-JP" sz="2800" dirty="0"/>
              <a:t>FSMS</a:t>
            </a:r>
            <a:r>
              <a:rPr kumimoji="1" lang="ja-JP" altLang="en-US" sz="2800" dirty="0"/>
              <a:t>部分</a:t>
            </a:r>
          </a:p>
        </p:txBody>
      </p:sp>
      <p:sp>
        <p:nvSpPr>
          <p:cNvPr id="11" name="スライド番号プレースホルダー 10">
            <a:extLst>
              <a:ext uri="{FF2B5EF4-FFF2-40B4-BE49-F238E27FC236}">
                <a16:creationId xmlns:a16="http://schemas.microsoft.com/office/drawing/2014/main" id="{C39CA7A2-8A9B-41C6-A6B9-F6DFA65342FB}"/>
              </a:ext>
            </a:extLst>
          </p:cNvPr>
          <p:cNvSpPr>
            <a:spLocks noGrp="1"/>
          </p:cNvSpPr>
          <p:nvPr>
            <p:ph type="sldNum" sz="quarter" idx="12"/>
          </p:nvPr>
        </p:nvSpPr>
        <p:spPr/>
        <p:txBody>
          <a:bodyPr/>
          <a:lstStyle/>
          <a:p>
            <a:fld id="{05B3BA2B-E4C6-4F0A-997C-2B51F8F1EBF2}" type="slidenum">
              <a:rPr kumimoji="1" lang="ja-JP" altLang="en-US" smtClean="0"/>
              <a:t>128</a:t>
            </a:fld>
            <a:endParaRPr kumimoji="1" lang="ja-JP" altLang="en-US"/>
          </a:p>
        </p:txBody>
      </p:sp>
    </p:spTree>
    <p:extLst>
      <p:ext uri="{BB962C8B-B14F-4D97-AF65-F5344CB8AC3E}">
        <p14:creationId xmlns:p14="http://schemas.microsoft.com/office/powerpoint/2010/main" val="2090197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1607779" y="6100002"/>
            <a:ext cx="5950668" cy="523220"/>
          </a:xfrm>
          <a:prstGeom prst="rect">
            <a:avLst/>
          </a:prstGeom>
          <a:noFill/>
        </p:spPr>
        <p:txBody>
          <a:bodyPr wrap="none" rtlCol="0">
            <a:spAutoFit/>
          </a:bodyPr>
          <a:lstStyle/>
          <a:p>
            <a:pPr algn="ct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以前の保健所立ち入り指導、営業許可</a:t>
            </a: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2"/>
            <a:ext cx="7288093" cy="4032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4" name="テキスト ボックス 3">
            <a:extLst>
              <a:ext uri="{FF2B5EF4-FFF2-40B4-BE49-F238E27FC236}">
                <a16:creationId xmlns:a16="http://schemas.microsoft.com/office/drawing/2014/main" id="{0BEBAA67-2921-44C7-9129-0AB974DD0528}"/>
              </a:ext>
            </a:extLst>
          </p:cNvPr>
          <p:cNvSpPr txBox="1"/>
          <p:nvPr/>
        </p:nvSpPr>
        <p:spPr>
          <a:xfrm>
            <a:off x="2909470" y="452246"/>
            <a:ext cx="3005951" cy="769441"/>
          </a:xfrm>
          <a:prstGeom prst="rect">
            <a:avLst/>
          </a:prstGeom>
          <a:noFill/>
        </p:spPr>
        <p:txBody>
          <a:bodyPr wrap="none" rtlCol="0">
            <a:spAutoFit/>
          </a:bodyPr>
          <a:lstStyle/>
          <a:p>
            <a:r>
              <a:rPr kumimoji="1" lang="ja-JP" altLang="en-US" sz="4400" dirty="0"/>
              <a:t>適合性確認</a:t>
            </a:r>
          </a:p>
        </p:txBody>
      </p:sp>
      <p:sp>
        <p:nvSpPr>
          <p:cNvPr id="9" name="スライド番号プレースホルダー 8">
            <a:extLst>
              <a:ext uri="{FF2B5EF4-FFF2-40B4-BE49-F238E27FC236}">
                <a16:creationId xmlns:a16="http://schemas.microsoft.com/office/drawing/2014/main" id="{41BEE950-55F6-419A-8866-D30BAD77C845}"/>
              </a:ext>
            </a:extLst>
          </p:cNvPr>
          <p:cNvSpPr>
            <a:spLocks noGrp="1"/>
          </p:cNvSpPr>
          <p:nvPr>
            <p:ph type="sldNum" sz="quarter" idx="12"/>
          </p:nvPr>
        </p:nvSpPr>
        <p:spPr/>
        <p:txBody>
          <a:bodyPr/>
          <a:lstStyle/>
          <a:p>
            <a:fld id="{05B3BA2B-E4C6-4F0A-997C-2B51F8F1EBF2}" type="slidenum">
              <a:rPr kumimoji="1" lang="ja-JP" altLang="en-US" smtClean="0"/>
              <a:t>129</a:t>
            </a:fld>
            <a:endParaRPr kumimoji="1" lang="ja-JP" altLang="en-US"/>
          </a:p>
        </p:txBody>
      </p:sp>
    </p:spTree>
    <p:extLst>
      <p:ext uri="{BB962C8B-B14F-4D97-AF65-F5344CB8AC3E}">
        <p14:creationId xmlns:p14="http://schemas.microsoft.com/office/powerpoint/2010/main" val="2679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AE7A0-D0B4-4BBA-8598-2EFF837D5316}"/>
              </a:ext>
            </a:extLst>
          </p:cNvPr>
          <p:cNvSpPr>
            <a:spLocks noGrp="1"/>
          </p:cNvSpPr>
          <p:nvPr>
            <p:ph type="title"/>
          </p:nvPr>
        </p:nvSpPr>
        <p:spPr/>
        <p:txBody>
          <a:bodyPr>
            <a:normAutofit/>
          </a:bodyPr>
          <a:lstStyle/>
          <a:p>
            <a:r>
              <a:rPr kumimoji="1" lang="ja-JP" altLang="en-US" sz="3200" b="1" dirty="0"/>
              <a:t>安全な食品をつくるために</a:t>
            </a:r>
          </a:p>
        </p:txBody>
      </p:sp>
      <p:sp>
        <p:nvSpPr>
          <p:cNvPr id="3" name="テキスト プレースホルダー 2">
            <a:extLst>
              <a:ext uri="{FF2B5EF4-FFF2-40B4-BE49-F238E27FC236}">
                <a16:creationId xmlns:a16="http://schemas.microsoft.com/office/drawing/2014/main" id="{BD690372-8797-41C9-8AE0-1C2D0912E51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5E90F94-63C3-43D4-97FF-C2DAFDF25987}"/>
              </a:ext>
            </a:extLst>
          </p:cNvPr>
          <p:cNvSpPr>
            <a:spLocks noGrp="1"/>
          </p:cNvSpPr>
          <p:nvPr>
            <p:ph type="sldNum" sz="quarter" idx="12"/>
          </p:nvPr>
        </p:nvSpPr>
        <p:spPr/>
        <p:txBody>
          <a:bodyPr/>
          <a:lstStyle/>
          <a:p>
            <a:fld id="{05B3BA2B-E4C6-4F0A-997C-2B51F8F1EBF2}" type="slidenum">
              <a:rPr kumimoji="1" lang="ja-JP" altLang="en-US" smtClean="0"/>
              <a:t>13</a:t>
            </a:fld>
            <a:endParaRPr kumimoji="1" lang="ja-JP" altLang="en-US"/>
          </a:p>
        </p:txBody>
      </p:sp>
    </p:spTree>
    <p:extLst>
      <p:ext uri="{BB962C8B-B14F-4D97-AF65-F5344CB8AC3E}">
        <p14:creationId xmlns:p14="http://schemas.microsoft.com/office/powerpoint/2010/main" val="21587645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998549" y="6100002"/>
            <a:ext cx="7169142"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HACCP</a:t>
            </a:r>
            <a:r>
              <a:rPr lang="ja-JP" altLang="en-US" sz="2800" dirty="0">
                <a:solidFill>
                  <a:prstClr val="black"/>
                </a:solidFill>
                <a:latin typeface="Meiryo UI" panose="020B0604030504040204" pitchFamily="50" charset="-128"/>
                <a:ea typeface="Meiryo UI" panose="020B0604030504040204" pitchFamily="50" charset="-128"/>
              </a:rPr>
              <a:t>の考え方を取り入れた衛生管理、</a:t>
            </a:r>
            <a:r>
              <a:rPr lang="en-US" altLang="ja-JP" sz="2800" dirty="0">
                <a:solidFill>
                  <a:prstClr val="black"/>
                </a:solidFill>
                <a:latin typeface="Meiryo UI" panose="020B0604030504040204" pitchFamily="50" charset="-128"/>
                <a:ea typeface="Meiryo UI" panose="020B0604030504040204" pitchFamily="50" charset="-128"/>
              </a:rPr>
              <a:t>JFS-A</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1998749-FDBB-465D-9418-6C6797C99406}"/>
              </a:ext>
            </a:extLst>
          </p:cNvPr>
          <p:cNvSpPr/>
          <p:nvPr/>
        </p:nvSpPr>
        <p:spPr>
          <a:xfrm>
            <a:off x="768398" y="866981"/>
            <a:ext cx="7288093" cy="3672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テキスト ボックス 18">
            <a:extLst>
              <a:ext uri="{FF2B5EF4-FFF2-40B4-BE49-F238E27FC236}">
                <a16:creationId xmlns:a16="http://schemas.microsoft.com/office/drawing/2014/main" id="{43FBC429-F21C-4D2F-A5D2-1AEAC44A18EB}"/>
              </a:ext>
            </a:extLst>
          </p:cNvPr>
          <p:cNvSpPr txBox="1"/>
          <p:nvPr/>
        </p:nvSpPr>
        <p:spPr>
          <a:xfrm>
            <a:off x="2909470" y="452246"/>
            <a:ext cx="3005951" cy="769441"/>
          </a:xfrm>
          <a:prstGeom prst="rect">
            <a:avLst/>
          </a:prstGeom>
          <a:noFill/>
        </p:spPr>
        <p:txBody>
          <a:bodyPr wrap="none" rtlCol="0">
            <a:spAutoFit/>
          </a:bodyPr>
          <a:lstStyle/>
          <a:p>
            <a:r>
              <a:rPr kumimoji="1" lang="ja-JP" altLang="en-US" sz="4400" dirty="0"/>
              <a:t>適合性確認</a:t>
            </a:r>
          </a:p>
        </p:txBody>
      </p:sp>
      <p:sp>
        <p:nvSpPr>
          <p:cNvPr id="4" name="スライド番号プレースホルダー 3">
            <a:extLst>
              <a:ext uri="{FF2B5EF4-FFF2-40B4-BE49-F238E27FC236}">
                <a16:creationId xmlns:a16="http://schemas.microsoft.com/office/drawing/2014/main" id="{2C7CB910-9BB6-44B5-9F15-D019FB616418}"/>
              </a:ext>
            </a:extLst>
          </p:cNvPr>
          <p:cNvSpPr>
            <a:spLocks noGrp="1"/>
          </p:cNvSpPr>
          <p:nvPr>
            <p:ph type="sldNum" sz="quarter" idx="12"/>
          </p:nvPr>
        </p:nvSpPr>
        <p:spPr/>
        <p:txBody>
          <a:bodyPr/>
          <a:lstStyle/>
          <a:p>
            <a:fld id="{05B3BA2B-E4C6-4F0A-997C-2B51F8F1EBF2}" type="slidenum">
              <a:rPr kumimoji="1" lang="ja-JP" altLang="en-US" smtClean="0"/>
              <a:t>130</a:t>
            </a:fld>
            <a:endParaRPr kumimoji="1" lang="ja-JP" altLang="en-US"/>
          </a:p>
        </p:txBody>
      </p:sp>
    </p:spTree>
    <p:extLst>
      <p:ext uri="{BB962C8B-B14F-4D97-AF65-F5344CB8AC3E}">
        <p14:creationId xmlns:p14="http://schemas.microsoft.com/office/powerpoint/2010/main" val="12865180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1928291" y="6100002"/>
            <a:ext cx="5309659"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HACCP</a:t>
            </a:r>
            <a:r>
              <a:rPr lang="ja-JP" altLang="en-US" sz="2800" dirty="0">
                <a:solidFill>
                  <a:prstClr val="black"/>
                </a:solidFill>
                <a:latin typeface="Meiryo UI" panose="020B0604030504040204" pitchFamily="50" charset="-128"/>
                <a:ea typeface="Meiryo UI" panose="020B0604030504040204" pitchFamily="50" charset="-128"/>
              </a:rPr>
              <a:t>に基づく衛生管理、</a:t>
            </a:r>
            <a:r>
              <a:rPr lang="en-US" altLang="ja-JP" sz="2800" dirty="0">
                <a:solidFill>
                  <a:prstClr val="black"/>
                </a:solidFill>
                <a:latin typeface="Meiryo UI" panose="020B0604030504040204" pitchFamily="50" charset="-128"/>
                <a:ea typeface="Meiryo UI" panose="020B0604030504040204" pitchFamily="50" charset="-128"/>
              </a:rPr>
              <a:t>JFS</a:t>
            </a:r>
            <a:r>
              <a:rPr lang="ja-JP" altLang="en-US" sz="2800" dirty="0">
                <a:solidFill>
                  <a:prstClr val="black"/>
                </a:solidFill>
                <a:latin typeface="Meiryo UI" panose="020B0604030504040204" pitchFamily="50" charset="-128"/>
                <a:ea typeface="Meiryo UI" panose="020B0604030504040204" pitchFamily="50" charset="-128"/>
              </a:rPr>
              <a:t>ー</a:t>
            </a:r>
            <a:r>
              <a:rPr lang="en-US" altLang="ja-JP" sz="2800" dirty="0">
                <a:solidFill>
                  <a:prstClr val="black"/>
                </a:solidFill>
                <a:latin typeface="Meiryo UI" panose="020B0604030504040204" pitchFamily="50" charset="-128"/>
                <a:ea typeface="Meiryo UI" panose="020B0604030504040204" pitchFamily="50" charset="-128"/>
              </a:rPr>
              <a:t>B</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3"/>
            <a:ext cx="7288093" cy="2652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テキスト ボックス 18">
            <a:extLst>
              <a:ext uri="{FF2B5EF4-FFF2-40B4-BE49-F238E27FC236}">
                <a16:creationId xmlns:a16="http://schemas.microsoft.com/office/drawing/2014/main" id="{78CA3A0F-D863-4783-A3C1-937BCE48DCCB}"/>
              </a:ext>
            </a:extLst>
          </p:cNvPr>
          <p:cNvSpPr txBox="1"/>
          <p:nvPr/>
        </p:nvSpPr>
        <p:spPr>
          <a:xfrm>
            <a:off x="2909470" y="452246"/>
            <a:ext cx="3005951" cy="769441"/>
          </a:xfrm>
          <a:prstGeom prst="rect">
            <a:avLst/>
          </a:prstGeom>
          <a:noFill/>
        </p:spPr>
        <p:txBody>
          <a:bodyPr wrap="none" rtlCol="0">
            <a:spAutoFit/>
          </a:bodyPr>
          <a:lstStyle/>
          <a:p>
            <a:r>
              <a:rPr kumimoji="1" lang="ja-JP" altLang="en-US" sz="4400" dirty="0"/>
              <a:t>適合性確認</a:t>
            </a:r>
          </a:p>
        </p:txBody>
      </p:sp>
      <p:sp>
        <p:nvSpPr>
          <p:cNvPr id="4" name="スライド番号プレースホルダー 3">
            <a:extLst>
              <a:ext uri="{FF2B5EF4-FFF2-40B4-BE49-F238E27FC236}">
                <a16:creationId xmlns:a16="http://schemas.microsoft.com/office/drawing/2014/main" id="{8AD6F0C4-E873-4F00-81E4-3ACBD810A0F6}"/>
              </a:ext>
            </a:extLst>
          </p:cNvPr>
          <p:cNvSpPr>
            <a:spLocks noGrp="1"/>
          </p:cNvSpPr>
          <p:nvPr>
            <p:ph type="sldNum" sz="quarter" idx="12"/>
          </p:nvPr>
        </p:nvSpPr>
        <p:spPr/>
        <p:txBody>
          <a:bodyPr/>
          <a:lstStyle/>
          <a:p>
            <a:fld id="{05B3BA2B-E4C6-4F0A-997C-2B51F8F1EBF2}" type="slidenum">
              <a:rPr kumimoji="1" lang="ja-JP" altLang="en-US" smtClean="0"/>
              <a:t>131</a:t>
            </a:fld>
            <a:endParaRPr kumimoji="1" lang="ja-JP" altLang="en-US"/>
          </a:p>
        </p:txBody>
      </p:sp>
    </p:spTree>
    <p:extLst>
      <p:ext uri="{BB962C8B-B14F-4D97-AF65-F5344CB8AC3E}">
        <p14:creationId xmlns:p14="http://schemas.microsoft.com/office/powerpoint/2010/main" val="30423043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3610738" y="6100002"/>
            <a:ext cx="1944763"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ISO22000</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3"/>
            <a:ext cx="7288093" cy="137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正方形/長方形 18">
            <a:extLst>
              <a:ext uri="{FF2B5EF4-FFF2-40B4-BE49-F238E27FC236}">
                <a16:creationId xmlns:a16="http://schemas.microsoft.com/office/drawing/2014/main" id="{41998749-FDBB-465D-9418-6C6797C99406}"/>
              </a:ext>
            </a:extLst>
          </p:cNvPr>
          <p:cNvSpPr/>
          <p:nvPr/>
        </p:nvSpPr>
        <p:spPr>
          <a:xfrm>
            <a:off x="939065" y="4917844"/>
            <a:ext cx="7288093" cy="1175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20" name="テキスト ボックス 19">
            <a:extLst>
              <a:ext uri="{FF2B5EF4-FFF2-40B4-BE49-F238E27FC236}">
                <a16:creationId xmlns:a16="http://schemas.microsoft.com/office/drawing/2014/main" id="{254439D5-3B4D-4BBD-8F79-EA7A6B1FB52D}"/>
              </a:ext>
            </a:extLst>
          </p:cNvPr>
          <p:cNvSpPr txBox="1"/>
          <p:nvPr/>
        </p:nvSpPr>
        <p:spPr>
          <a:xfrm>
            <a:off x="3969380" y="451991"/>
            <a:ext cx="1313180" cy="769441"/>
          </a:xfrm>
          <a:prstGeom prst="rect">
            <a:avLst/>
          </a:prstGeom>
          <a:noFill/>
        </p:spPr>
        <p:txBody>
          <a:bodyPr wrap="none" rtlCol="0">
            <a:spAutoFit/>
          </a:bodyPr>
          <a:lstStyle/>
          <a:p>
            <a:r>
              <a:rPr kumimoji="1" lang="ja-JP" altLang="en-US" sz="4400" dirty="0"/>
              <a:t>認証</a:t>
            </a:r>
          </a:p>
        </p:txBody>
      </p:sp>
      <p:sp>
        <p:nvSpPr>
          <p:cNvPr id="4" name="スライド番号プレースホルダー 3">
            <a:extLst>
              <a:ext uri="{FF2B5EF4-FFF2-40B4-BE49-F238E27FC236}">
                <a16:creationId xmlns:a16="http://schemas.microsoft.com/office/drawing/2014/main" id="{48B2443F-3F55-4D24-A710-C1C7C57DDF28}"/>
              </a:ext>
            </a:extLst>
          </p:cNvPr>
          <p:cNvSpPr>
            <a:spLocks noGrp="1"/>
          </p:cNvSpPr>
          <p:nvPr>
            <p:ph type="sldNum" sz="quarter" idx="12"/>
          </p:nvPr>
        </p:nvSpPr>
        <p:spPr/>
        <p:txBody>
          <a:bodyPr/>
          <a:lstStyle/>
          <a:p>
            <a:fld id="{05B3BA2B-E4C6-4F0A-997C-2B51F8F1EBF2}" type="slidenum">
              <a:rPr kumimoji="1" lang="ja-JP" altLang="en-US" smtClean="0"/>
              <a:t>132</a:t>
            </a:fld>
            <a:endParaRPr kumimoji="1" lang="ja-JP" altLang="en-US"/>
          </a:p>
        </p:txBody>
      </p:sp>
    </p:spTree>
    <p:extLst>
      <p:ext uri="{BB962C8B-B14F-4D97-AF65-F5344CB8AC3E}">
        <p14:creationId xmlns:p14="http://schemas.microsoft.com/office/powerpoint/2010/main" val="24298633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2088749" y="6100002"/>
            <a:ext cx="4988738"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ISO22000+ISO/TS22002-1</a:t>
            </a: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3"/>
            <a:ext cx="7288093" cy="137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テキスト ボックス 18">
            <a:extLst>
              <a:ext uri="{FF2B5EF4-FFF2-40B4-BE49-F238E27FC236}">
                <a16:creationId xmlns:a16="http://schemas.microsoft.com/office/drawing/2014/main" id="{853A5EAA-8372-4B2B-8AD1-1FECFD06D28E}"/>
              </a:ext>
            </a:extLst>
          </p:cNvPr>
          <p:cNvSpPr txBox="1"/>
          <p:nvPr/>
        </p:nvSpPr>
        <p:spPr>
          <a:xfrm>
            <a:off x="3969380" y="451991"/>
            <a:ext cx="1313180" cy="769441"/>
          </a:xfrm>
          <a:prstGeom prst="rect">
            <a:avLst/>
          </a:prstGeom>
          <a:noFill/>
        </p:spPr>
        <p:txBody>
          <a:bodyPr wrap="none" rtlCol="0">
            <a:spAutoFit/>
          </a:bodyPr>
          <a:lstStyle/>
          <a:p>
            <a:r>
              <a:rPr kumimoji="1" lang="ja-JP" altLang="en-US" sz="4400" dirty="0"/>
              <a:t>認証</a:t>
            </a:r>
          </a:p>
        </p:txBody>
      </p:sp>
      <p:sp>
        <p:nvSpPr>
          <p:cNvPr id="4" name="テキスト ボックス 3">
            <a:extLst>
              <a:ext uri="{FF2B5EF4-FFF2-40B4-BE49-F238E27FC236}">
                <a16:creationId xmlns:a16="http://schemas.microsoft.com/office/drawing/2014/main" id="{F5070811-6570-4761-8A40-9E3B0783689A}"/>
              </a:ext>
            </a:extLst>
          </p:cNvPr>
          <p:cNvSpPr txBox="1"/>
          <p:nvPr/>
        </p:nvSpPr>
        <p:spPr>
          <a:xfrm>
            <a:off x="7002411" y="4977484"/>
            <a:ext cx="2070567" cy="369332"/>
          </a:xfrm>
          <a:prstGeom prst="rect">
            <a:avLst/>
          </a:prstGeom>
          <a:noFill/>
        </p:spPr>
        <p:txBody>
          <a:bodyPr wrap="none" rtlCol="0">
            <a:spAutoFit/>
          </a:bodyPr>
          <a:lstStyle/>
          <a:p>
            <a:r>
              <a:rPr kumimoji="1" lang="en-US" altLang="ja-JP" dirty="0"/>
              <a:t>PAS220</a:t>
            </a:r>
            <a:r>
              <a:rPr kumimoji="1" lang="ja-JP" altLang="en-US" dirty="0"/>
              <a:t>の組み込み</a:t>
            </a:r>
          </a:p>
        </p:txBody>
      </p:sp>
      <p:sp>
        <p:nvSpPr>
          <p:cNvPr id="9" name="スライド番号プレースホルダー 8">
            <a:extLst>
              <a:ext uri="{FF2B5EF4-FFF2-40B4-BE49-F238E27FC236}">
                <a16:creationId xmlns:a16="http://schemas.microsoft.com/office/drawing/2014/main" id="{BFA471AD-F1E9-461E-AE0C-FC11C519EBF3}"/>
              </a:ext>
            </a:extLst>
          </p:cNvPr>
          <p:cNvSpPr>
            <a:spLocks noGrp="1"/>
          </p:cNvSpPr>
          <p:nvPr>
            <p:ph type="sldNum" sz="quarter" idx="12"/>
          </p:nvPr>
        </p:nvSpPr>
        <p:spPr/>
        <p:txBody>
          <a:bodyPr/>
          <a:lstStyle/>
          <a:p>
            <a:fld id="{05B3BA2B-E4C6-4F0A-997C-2B51F8F1EBF2}" type="slidenum">
              <a:rPr kumimoji="1" lang="ja-JP" altLang="en-US" smtClean="0"/>
              <a:t>133</a:t>
            </a:fld>
            <a:endParaRPr kumimoji="1" lang="ja-JP" altLang="en-US"/>
          </a:p>
        </p:txBody>
      </p:sp>
    </p:spTree>
    <p:extLst>
      <p:ext uri="{BB962C8B-B14F-4D97-AF65-F5344CB8AC3E}">
        <p14:creationId xmlns:p14="http://schemas.microsoft.com/office/powerpoint/2010/main" val="16517441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0" y="6141918"/>
            <a:ext cx="9504205"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GFSI</a:t>
            </a:r>
            <a:r>
              <a:rPr lang="ja-JP" altLang="en-US" sz="2800" dirty="0">
                <a:solidFill>
                  <a:prstClr val="black"/>
                </a:solidFill>
                <a:latin typeface="Meiryo UI" panose="020B0604030504040204" pitchFamily="50" charset="-128"/>
                <a:ea typeface="Meiryo UI" panose="020B0604030504040204" pitchFamily="50" charset="-128"/>
              </a:rPr>
              <a:t>承認規格（</a:t>
            </a:r>
            <a:r>
              <a:rPr lang="en-US" altLang="ja-JP" sz="2800" dirty="0">
                <a:solidFill>
                  <a:prstClr val="black"/>
                </a:solidFill>
                <a:latin typeface="Meiryo UI" panose="020B0604030504040204" pitchFamily="50" charset="-128"/>
                <a:ea typeface="Meiryo UI" panose="020B0604030504040204" pitchFamily="50" charset="-128"/>
              </a:rPr>
              <a:t>FSSC</a:t>
            </a:r>
            <a:r>
              <a:rPr lang="ja-JP" altLang="en-US" sz="2800" dirty="0" err="1">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SQF</a:t>
            </a:r>
            <a:r>
              <a:rPr lang="ja-JP" altLang="en-US" sz="2800" dirty="0">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BRC</a:t>
            </a:r>
            <a:r>
              <a:rPr lang="ja-JP" altLang="en-US" sz="2800" dirty="0">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JFS-C</a:t>
            </a:r>
            <a:r>
              <a:rPr lang="ja-JP" altLang="en-US" sz="2800" dirty="0">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G,A-GAP</a:t>
            </a:r>
            <a:r>
              <a:rPr lang="ja-JP" altLang="en-US" sz="2800" dirty="0">
                <a:solidFill>
                  <a:prstClr val="black"/>
                </a:solidFill>
                <a:latin typeface="Meiryo UI" panose="020B0604030504040204" pitchFamily="50" charset="-128"/>
                <a:ea typeface="Meiryo UI" panose="020B0604030504040204" pitchFamily="50" charset="-128"/>
              </a:rPr>
              <a:t>）</a:t>
            </a:r>
            <a:endParaRPr lang="en-US" altLang="ja-JP" sz="28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696E4D1-49E2-426A-8C6E-622D69E615C3}"/>
              </a:ext>
            </a:extLst>
          </p:cNvPr>
          <p:cNvSpPr txBox="1"/>
          <p:nvPr/>
        </p:nvSpPr>
        <p:spPr>
          <a:xfrm>
            <a:off x="3969380" y="451991"/>
            <a:ext cx="1313180" cy="769441"/>
          </a:xfrm>
          <a:prstGeom prst="rect">
            <a:avLst/>
          </a:prstGeom>
          <a:noFill/>
        </p:spPr>
        <p:txBody>
          <a:bodyPr wrap="none" rtlCol="0">
            <a:spAutoFit/>
          </a:bodyPr>
          <a:lstStyle/>
          <a:p>
            <a:r>
              <a:rPr kumimoji="1" lang="ja-JP" altLang="en-US" sz="4400" dirty="0"/>
              <a:t>認証</a:t>
            </a:r>
          </a:p>
        </p:txBody>
      </p:sp>
      <p:sp>
        <p:nvSpPr>
          <p:cNvPr id="4" name="スライド番号プレースホルダー 3">
            <a:extLst>
              <a:ext uri="{FF2B5EF4-FFF2-40B4-BE49-F238E27FC236}">
                <a16:creationId xmlns:a16="http://schemas.microsoft.com/office/drawing/2014/main" id="{4C1CFD4D-3338-41D7-9195-47F332C51F73}"/>
              </a:ext>
            </a:extLst>
          </p:cNvPr>
          <p:cNvSpPr>
            <a:spLocks noGrp="1"/>
          </p:cNvSpPr>
          <p:nvPr>
            <p:ph type="sldNum" sz="quarter" idx="12"/>
          </p:nvPr>
        </p:nvSpPr>
        <p:spPr/>
        <p:txBody>
          <a:bodyPr/>
          <a:lstStyle/>
          <a:p>
            <a:fld id="{05B3BA2B-E4C6-4F0A-997C-2B51F8F1EBF2}" type="slidenum">
              <a:rPr kumimoji="1" lang="ja-JP" altLang="en-US" smtClean="0"/>
              <a:t>134</a:t>
            </a:fld>
            <a:endParaRPr kumimoji="1" lang="ja-JP" altLang="en-US"/>
          </a:p>
        </p:txBody>
      </p:sp>
    </p:spTree>
    <p:extLst>
      <p:ext uri="{BB962C8B-B14F-4D97-AF65-F5344CB8AC3E}">
        <p14:creationId xmlns:p14="http://schemas.microsoft.com/office/powerpoint/2010/main" val="31956661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096246" y="3714103"/>
            <a:ext cx="1458290" cy="1022997"/>
          </a:xfrm>
          <a:prstGeom prst="rect">
            <a:avLst/>
          </a:prstGeom>
        </p:spPr>
      </p:pic>
      <p:pic>
        <p:nvPicPr>
          <p:cNvPr id="5" name="図 4"/>
          <p:cNvPicPr>
            <a:picLocks noChangeAspect="1"/>
          </p:cNvPicPr>
          <p:nvPr/>
        </p:nvPicPr>
        <p:blipFill>
          <a:blip r:embed="rId3"/>
          <a:stretch>
            <a:fillRect/>
          </a:stretch>
        </p:blipFill>
        <p:spPr>
          <a:xfrm>
            <a:off x="1565871" y="3714103"/>
            <a:ext cx="1458290" cy="1022997"/>
          </a:xfrm>
          <a:prstGeom prst="rect">
            <a:avLst/>
          </a:prstGeom>
        </p:spPr>
      </p:pic>
      <p:cxnSp>
        <p:nvCxnSpPr>
          <p:cNvPr id="9" name="直線コネクタ 8">
            <a:extLst>
              <a:ext uri="{FF2B5EF4-FFF2-40B4-BE49-F238E27FC236}">
                <a16:creationId xmlns:a16="http://schemas.microsoft.com/office/drawing/2014/main" id="{CEE2AF7F-D117-4025-841D-1B9FD0CD998A}"/>
              </a:ext>
            </a:extLst>
          </p:cNvPr>
          <p:cNvCxnSpPr/>
          <p:nvPr/>
        </p:nvCxnSpPr>
        <p:spPr>
          <a:xfrm>
            <a:off x="4572000" y="1592385"/>
            <a:ext cx="0" cy="4850296"/>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右中かっこ 10">
            <a:extLst>
              <a:ext uri="{FF2B5EF4-FFF2-40B4-BE49-F238E27FC236}">
                <a16:creationId xmlns:a16="http://schemas.microsoft.com/office/drawing/2014/main" id="{3B126A61-59B8-4DC8-9CB4-F80A3D4252A3}"/>
              </a:ext>
            </a:extLst>
          </p:cNvPr>
          <p:cNvSpPr/>
          <p:nvPr/>
        </p:nvSpPr>
        <p:spPr>
          <a:xfrm rot="5400000">
            <a:off x="2066110" y="2905235"/>
            <a:ext cx="403268" cy="4176464"/>
          </a:xfrm>
          <a:prstGeom prst="rightBrace">
            <a:avLst>
              <a:gd name="adj1" fmla="val 27110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ja-JP" altLang="en-US">
              <a:solidFill>
                <a:prstClr val="black"/>
              </a:solidFill>
            </a:endParaRPr>
          </a:p>
        </p:txBody>
      </p:sp>
      <p:sp>
        <p:nvSpPr>
          <p:cNvPr id="12" name="テキスト ボックス 11">
            <a:extLst>
              <a:ext uri="{FF2B5EF4-FFF2-40B4-BE49-F238E27FC236}">
                <a16:creationId xmlns:a16="http://schemas.microsoft.com/office/drawing/2014/main" id="{543607B2-5764-4845-B0C7-8EB8D9BA56D2}"/>
              </a:ext>
            </a:extLst>
          </p:cNvPr>
          <p:cNvSpPr txBox="1"/>
          <p:nvPr/>
        </p:nvSpPr>
        <p:spPr>
          <a:xfrm>
            <a:off x="157645" y="5157192"/>
            <a:ext cx="4233851" cy="1384995"/>
          </a:xfrm>
          <a:prstGeom prst="rect">
            <a:avLst/>
          </a:prstGeom>
          <a:noFill/>
        </p:spPr>
        <p:txBody>
          <a:bodyPr wrap="none" rtlCol="0">
            <a:spAutoFit/>
          </a:bodyPr>
          <a:lstStyle/>
          <a:p>
            <a:pPr algn="ct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適合証明</a:t>
            </a:r>
            <a:endParaRPr lang="en-US" altLang="ja-JP" sz="2800" dirty="0">
              <a:solidFill>
                <a:prstClr val="black"/>
              </a:solidFill>
              <a:latin typeface="Meiryo UI" panose="020B0604030504040204" pitchFamily="50" charset="-128"/>
              <a:ea typeface="Meiryo UI" panose="020B0604030504040204" pitchFamily="50" charset="-128"/>
            </a:endParaRPr>
          </a:p>
          <a:p>
            <a:pPr algn="ct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（責任を負わない「認証」）</a:t>
            </a:r>
            <a:endParaRPr lang="en-US" altLang="ja-JP" sz="2800" dirty="0">
              <a:solidFill>
                <a:prstClr val="black"/>
              </a:solidFill>
              <a:latin typeface="Meiryo UI" panose="020B0604030504040204" pitchFamily="50" charset="-128"/>
              <a:ea typeface="Meiryo UI" panose="020B0604030504040204" pitchFamily="50" charset="-128"/>
            </a:endParaRPr>
          </a:p>
          <a:p>
            <a:pPr algn="ct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HACCP</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BA81F03-9E5F-401E-B187-A30E2975060E}"/>
              </a:ext>
            </a:extLst>
          </p:cNvPr>
          <p:cNvSpPr txBox="1"/>
          <p:nvPr/>
        </p:nvSpPr>
        <p:spPr>
          <a:xfrm>
            <a:off x="5859923" y="5210450"/>
            <a:ext cx="2220480" cy="523220"/>
          </a:xfrm>
          <a:prstGeom prst="rect">
            <a:avLst/>
          </a:prstGeom>
          <a:noFill/>
        </p:spPr>
        <p:txBody>
          <a:bodyPr wrap="none" rtlCol="0">
            <a:spAutoFit/>
          </a:bodyPr>
          <a:lstStyle/>
          <a:p>
            <a:pP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認証＝</a:t>
            </a:r>
            <a:r>
              <a:rPr lang="en-US" altLang="ja-JP" sz="2800" dirty="0">
                <a:solidFill>
                  <a:prstClr val="black"/>
                </a:solidFill>
                <a:latin typeface="Meiryo UI" panose="020B0604030504040204" pitchFamily="50" charset="-128"/>
                <a:ea typeface="Meiryo UI" panose="020B0604030504040204" pitchFamily="50" charset="-128"/>
              </a:rPr>
              <a:t>FSMS</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4" name="右中かっこ 13">
            <a:extLst>
              <a:ext uri="{FF2B5EF4-FFF2-40B4-BE49-F238E27FC236}">
                <a16:creationId xmlns:a16="http://schemas.microsoft.com/office/drawing/2014/main" id="{C076FEE5-263A-4B6A-A7CC-0BBFF1CC8E06}"/>
              </a:ext>
            </a:extLst>
          </p:cNvPr>
          <p:cNvSpPr/>
          <p:nvPr/>
        </p:nvSpPr>
        <p:spPr>
          <a:xfrm rot="5400000">
            <a:off x="6693825" y="3030048"/>
            <a:ext cx="403268" cy="3926838"/>
          </a:xfrm>
          <a:prstGeom prst="rightBrace">
            <a:avLst>
              <a:gd name="adj1" fmla="val 27110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ja-JP" altLang="en-US">
              <a:solidFill>
                <a:prstClr val="black"/>
              </a:solidFill>
            </a:endParaRPr>
          </a:p>
        </p:txBody>
      </p:sp>
      <p:sp>
        <p:nvSpPr>
          <p:cNvPr id="27" name="矢印: 右 26">
            <a:extLst>
              <a:ext uri="{FF2B5EF4-FFF2-40B4-BE49-F238E27FC236}">
                <a16:creationId xmlns:a16="http://schemas.microsoft.com/office/drawing/2014/main" id="{60C19C3A-6C2C-4D6D-8317-8602B482D4D5}"/>
              </a:ext>
            </a:extLst>
          </p:cNvPr>
          <p:cNvSpPr/>
          <p:nvPr/>
        </p:nvSpPr>
        <p:spPr>
          <a:xfrm rot="21021752">
            <a:off x="457086" y="863600"/>
            <a:ext cx="8256563" cy="2291584"/>
          </a:xfrm>
          <a:prstGeom prst="rightArrow">
            <a:avLst>
              <a:gd name="adj1" fmla="val 50000"/>
              <a:gd name="adj2" fmla="val 65115"/>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ja-JP" altLang="en-US" sz="3200" b="1" dirty="0">
                <a:solidFill>
                  <a:srgbClr val="800000"/>
                </a:solidFill>
              </a:rPr>
              <a:t>金がかかる、手間がかかる、維持が大変</a:t>
            </a:r>
          </a:p>
        </p:txBody>
      </p:sp>
      <p:sp>
        <p:nvSpPr>
          <p:cNvPr id="2" name="楕円 1">
            <a:extLst>
              <a:ext uri="{FF2B5EF4-FFF2-40B4-BE49-F238E27FC236}">
                <a16:creationId xmlns:a16="http://schemas.microsoft.com/office/drawing/2014/main" id="{398FA9AE-182B-4EB4-9C99-230FA71D56CC}"/>
              </a:ext>
            </a:extLst>
          </p:cNvPr>
          <p:cNvSpPr/>
          <p:nvPr/>
        </p:nvSpPr>
        <p:spPr>
          <a:xfrm>
            <a:off x="1741194" y="3898721"/>
            <a:ext cx="1228883" cy="10173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5" name="楕円 14">
            <a:extLst>
              <a:ext uri="{FF2B5EF4-FFF2-40B4-BE49-F238E27FC236}">
                <a16:creationId xmlns:a16="http://schemas.microsoft.com/office/drawing/2014/main" id="{30465E23-BBE8-46DC-A151-BECA8AC57158}"/>
              </a:ext>
            </a:extLst>
          </p:cNvPr>
          <p:cNvSpPr/>
          <p:nvPr/>
        </p:nvSpPr>
        <p:spPr>
          <a:xfrm>
            <a:off x="3205601" y="3898721"/>
            <a:ext cx="1228883" cy="10173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8" name="テキスト ボックス 17">
            <a:extLst>
              <a:ext uri="{FF2B5EF4-FFF2-40B4-BE49-F238E27FC236}">
                <a16:creationId xmlns:a16="http://schemas.microsoft.com/office/drawing/2014/main" id="{99AC9831-388D-4A24-95B5-7A0C9D185E98}"/>
              </a:ext>
            </a:extLst>
          </p:cNvPr>
          <p:cNvSpPr txBox="1"/>
          <p:nvPr/>
        </p:nvSpPr>
        <p:spPr>
          <a:xfrm>
            <a:off x="1316167" y="3284984"/>
            <a:ext cx="1967911" cy="646331"/>
          </a:xfrm>
          <a:prstGeom prst="rect">
            <a:avLst/>
          </a:prstGeom>
          <a:noFill/>
        </p:spPr>
        <p:txBody>
          <a:bodyPr wrap="none" rtlCol="0">
            <a:spAutoFit/>
          </a:bodyPr>
          <a:lstStyle/>
          <a:p>
            <a:pPr algn="ctr" defTabSz="457200" fontAlgn="auto">
              <a:spcBef>
                <a:spcPts val="0"/>
              </a:spcBef>
              <a:spcAft>
                <a:spcPts val="0"/>
              </a:spcAft>
            </a:pPr>
            <a:r>
              <a:rPr lang="en-US" altLang="ja-JP" dirty="0">
                <a:solidFill>
                  <a:prstClr val="black"/>
                </a:solidFill>
                <a:latin typeface="Meiryo UI" panose="020B0604030504040204" pitchFamily="50" charset="-128"/>
                <a:ea typeface="Meiryo UI" panose="020B0604030504040204" pitchFamily="50" charset="-128"/>
              </a:rPr>
              <a:t>HACCP</a:t>
            </a:r>
            <a:r>
              <a:rPr lang="ja-JP" altLang="en-US" dirty="0">
                <a:solidFill>
                  <a:prstClr val="black"/>
                </a:solidFill>
                <a:latin typeface="Meiryo UI" panose="020B0604030504040204" pitchFamily="50" charset="-128"/>
                <a:ea typeface="Meiryo UI" panose="020B0604030504040204" pitchFamily="50" charset="-128"/>
              </a:rPr>
              <a:t>の考え方を</a:t>
            </a:r>
            <a:endParaRPr lang="en-US" altLang="ja-JP" dirty="0">
              <a:solidFill>
                <a:prstClr val="black"/>
              </a:solidFill>
              <a:latin typeface="Meiryo UI" panose="020B0604030504040204" pitchFamily="50" charset="-128"/>
              <a:ea typeface="Meiryo UI" panose="020B0604030504040204" pitchFamily="50" charset="-128"/>
            </a:endParaRPr>
          </a:p>
          <a:p>
            <a:pPr algn="ctr" defTabSz="457200" fontAlgn="auto">
              <a:spcBef>
                <a:spcPts val="0"/>
              </a:spcBef>
              <a:spcAft>
                <a:spcPts val="0"/>
              </a:spcAft>
            </a:pPr>
            <a:r>
              <a:rPr lang="ja-JP" altLang="en-US" dirty="0">
                <a:solidFill>
                  <a:prstClr val="black"/>
                </a:solidFill>
                <a:latin typeface="Meiryo UI" panose="020B0604030504040204" pitchFamily="50" charset="-128"/>
                <a:ea typeface="Meiryo UI" panose="020B0604030504040204" pitchFamily="50" charset="-128"/>
              </a:rPr>
              <a:t>取り入れた</a:t>
            </a:r>
          </a:p>
        </p:txBody>
      </p:sp>
      <p:sp>
        <p:nvSpPr>
          <p:cNvPr id="19" name="テキスト ボックス 18">
            <a:extLst>
              <a:ext uri="{FF2B5EF4-FFF2-40B4-BE49-F238E27FC236}">
                <a16:creationId xmlns:a16="http://schemas.microsoft.com/office/drawing/2014/main" id="{97B30245-4FCE-4283-8091-A7FD96DFB30B}"/>
              </a:ext>
            </a:extLst>
          </p:cNvPr>
          <p:cNvSpPr txBox="1"/>
          <p:nvPr/>
        </p:nvSpPr>
        <p:spPr>
          <a:xfrm>
            <a:off x="3254209" y="3284984"/>
            <a:ext cx="1142364" cy="646331"/>
          </a:xfrm>
          <a:prstGeom prst="rect">
            <a:avLst/>
          </a:prstGeom>
          <a:noFill/>
        </p:spPr>
        <p:txBody>
          <a:bodyPr wrap="none" rtlCol="0">
            <a:spAutoFit/>
          </a:bodyPr>
          <a:lstStyle/>
          <a:p>
            <a:pPr algn="ctr" defTabSz="457200" fontAlgn="auto">
              <a:spcBef>
                <a:spcPts val="0"/>
              </a:spcBef>
              <a:spcAft>
                <a:spcPts val="0"/>
              </a:spcAft>
            </a:pPr>
            <a:r>
              <a:rPr lang="en-US" altLang="ja-JP" dirty="0">
                <a:solidFill>
                  <a:prstClr val="black"/>
                </a:solidFill>
                <a:latin typeface="Meiryo UI" panose="020B0604030504040204" pitchFamily="50" charset="-128"/>
                <a:ea typeface="Meiryo UI" panose="020B0604030504040204" pitchFamily="50" charset="-128"/>
              </a:rPr>
              <a:t>HACCP</a:t>
            </a:r>
            <a:r>
              <a:rPr lang="ja-JP" altLang="en-US" dirty="0">
                <a:solidFill>
                  <a:prstClr val="black"/>
                </a:solidFill>
                <a:latin typeface="Meiryo UI" panose="020B0604030504040204" pitchFamily="50" charset="-128"/>
                <a:ea typeface="Meiryo UI" panose="020B0604030504040204" pitchFamily="50" charset="-128"/>
              </a:rPr>
              <a:t>に</a:t>
            </a:r>
            <a:endParaRPr lang="en-US" altLang="ja-JP" dirty="0">
              <a:solidFill>
                <a:prstClr val="black"/>
              </a:solidFill>
              <a:latin typeface="Meiryo UI" panose="020B0604030504040204" pitchFamily="50" charset="-128"/>
              <a:ea typeface="Meiryo UI" panose="020B0604030504040204" pitchFamily="50" charset="-128"/>
            </a:endParaRPr>
          </a:p>
          <a:p>
            <a:pPr algn="ctr" defTabSz="457200" fontAlgn="auto">
              <a:spcBef>
                <a:spcPts val="0"/>
              </a:spcBef>
              <a:spcAft>
                <a:spcPts val="0"/>
              </a:spcAft>
            </a:pPr>
            <a:r>
              <a:rPr lang="ja-JP" altLang="en-US" dirty="0">
                <a:solidFill>
                  <a:prstClr val="black"/>
                </a:solidFill>
                <a:latin typeface="Meiryo UI" panose="020B0604030504040204" pitchFamily="50" charset="-128"/>
                <a:ea typeface="Meiryo UI" panose="020B0604030504040204" pitchFamily="50" charset="-128"/>
              </a:rPr>
              <a:t>基づいた</a:t>
            </a:r>
          </a:p>
        </p:txBody>
      </p:sp>
      <p:pic>
        <p:nvPicPr>
          <p:cNvPr id="7" name="図 6"/>
          <p:cNvPicPr>
            <a:picLocks noChangeAspect="1"/>
          </p:cNvPicPr>
          <p:nvPr/>
        </p:nvPicPr>
        <p:blipFill>
          <a:blip r:embed="rId4"/>
          <a:stretch>
            <a:fillRect/>
          </a:stretch>
        </p:blipFill>
        <p:spPr>
          <a:xfrm>
            <a:off x="4626621" y="3699471"/>
            <a:ext cx="1458290" cy="1037629"/>
          </a:xfrm>
          <a:prstGeom prst="rect">
            <a:avLst/>
          </a:prstGeom>
        </p:spPr>
      </p:pic>
      <p:pic>
        <p:nvPicPr>
          <p:cNvPr id="8" name="図 7"/>
          <p:cNvPicPr>
            <a:picLocks noChangeAspect="1"/>
          </p:cNvPicPr>
          <p:nvPr/>
        </p:nvPicPr>
        <p:blipFill>
          <a:blip r:embed="rId5"/>
          <a:stretch>
            <a:fillRect/>
          </a:stretch>
        </p:blipFill>
        <p:spPr>
          <a:xfrm>
            <a:off x="6156996" y="3714103"/>
            <a:ext cx="1458290" cy="1022997"/>
          </a:xfrm>
          <a:prstGeom prst="rect">
            <a:avLst/>
          </a:prstGeom>
        </p:spPr>
      </p:pic>
      <p:pic>
        <p:nvPicPr>
          <p:cNvPr id="20" name="図 19"/>
          <p:cNvPicPr>
            <a:picLocks noChangeAspect="1"/>
          </p:cNvPicPr>
          <p:nvPr/>
        </p:nvPicPr>
        <p:blipFill>
          <a:blip r:embed="rId6"/>
          <a:stretch>
            <a:fillRect/>
          </a:stretch>
        </p:blipFill>
        <p:spPr>
          <a:xfrm>
            <a:off x="7741455" y="3743366"/>
            <a:ext cx="1151025" cy="993734"/>
          </a:xfrm>
          <a:prstGeom prst="rect">
            <a:avLst/>
          </a:prstGeom>
        </p:spPr>
      </p:pic>
      <p:pic>
        <p:nvPicPr>
          <p:cNvPr id="3" name="図 2">
            <a:extLst>
              <a:ext uri="{FF2B5EF4-FFF2-40B4-BE49-F238E27FC236}">
                <a16:creationId xmlns:a16="http://schemas.microsoft.com/office/drawing/2014/main" id="{0F8E07AA-374B-4078-83C5-89A0CE754BAC}"/>
              </a:ext>
            </a:extLst>
          </p:cNvPr>
          <p:cNvPicPr>
            <a:picLocks noChangeAspect="1"/>
          </p:cNvPicPr>
          <p:nvPr/>
        </p:nvPicPr>
        <p:blipFill>
          <a:blip r:embed="rId7"/>
          <a:stretch>
            <a:fillRect/>
          </a:stretch>
        </p:blipFill>
        <p:spPr>
          <a:xfrm>
            <a:off x="277949" y="4378927"/>
            <a:ext cx="1149589" cy="403268"/>
          </a:xfrm>
          <a:prstGeom prst="rect">
            <a:avLst/>
          </a:prstGeom>
        </p:spPr>
      </p:pic>
      <p:sp>
        <p:nvSpPr>
          <p:cNvPr id="4" name="スライド番号プレースホルダー 3">
            <a:extLst>
              <a:ext uri="{FF2B5EF4-FFF2-40B4-BE49-F238E27FC236}">
                <a16:creationId xmlns:a16="http://schemas.microsoft.com/office/drawing/2014/main" id="{B0EC7A9F-8AAA-4C16-B029-2F1EBA05403D}"/>
              </a:ext>
            </a:extLst>
          </p:cNvPr>
          <p:cNvSpPr>
            <a:spLocks noGrp="1"/>
          </p:cNvSpPr>
          <p:nvPr>
            <p:ph type="sldNum" sz="quarter" idx="12"/>
          </p:nvPr>
        </p:nvSpPr>
        <p:spPr/>
        <p:txBody>
          <a:bodyPr/>
          <a:lstStyle/>
          <a:p>
            <a:fld id="{05B3BA2B-E4C6-4F0A-997C-2B51F8F1EBF2}" type="slidenum">
              <a:rPr kumimoji="1" lang="ja-JP" altLang="en-US" smtClean="0"/>
              <a:t>135</a:t>
            </a:fld>
            <a:endParaRPr kumimoji="1" lang="ja-JP" altLang="en-US"/>
          </a:p>
        </p:txBody>
      </p:sp>
    </p:spTree>
    <p:extLst>
      <p:ext uri="{BB962C8B-B14F-4D97-AF65-F5344CB8AC3E}">
        <p14:creationId xmlns:p14="http://schemas.microsoft.com/office/powerpoint/2010/main" val="234471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1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2BE64-BA58-45B6-896E-B982F61C98D5}"/>
              </a:ext>
            </a:extLst>
          </p:cNvPr>
          <p:cNvSpPr>
            <a:spLocks noGrp="1"/>
          </p:cNvSpPr>
          <p:nvPr>
            <p:ph type="title"/>
          </p:nvPr>
        </p:nvSpPr>
        <p:spPr>
          <a:xfrm>
            <a:off x="768096" y="585216"/>
            <a:ext cx="8029540" cy="1437548"/>
          </a:xfrm>
        </p:spPr>
        <p:txBody>
          <a:bodyPr>
            <a:normAutofit fontScale="90000"/>
          </a:bodyPr>
          <a:lstStyle/>
          <a:p>
            <a:r>
              <a:rPr kumimoji="1" lang="en-US" altLang="ja-JP" u="sng" dirty="0">
                <a:latin typeface="+mj-ea"/>
              </a:rPr>
              <a:t>HACCP</a:t>
            </a:r>
            <a:r>
              <a:rPr kumimoji="1" lang="ja-JP" altLang="en-US" u="sng" dirty="0"/>
              <a:t>の考え方を取り入れた</a:t>
            </a:r>
            <a:r>
              <a:rPr kumimoji="1" lang="ja-JP" altLang="en-US" dirty="0"/>
              <a:t>　衛生管理を目指す方々へ・・・</a:t>
            </a:r>
          </a:p>
        </p:txBody>
      </p:sp>
      <p:sp>
        <p:nvSpPr>
          <p:cNvPr id="3" name="コンテンツ プレースホルダー 2">
            <a:extLst>
              <a:ext uri="{FF2B5EF4-FFF2-40B4-BE49-F238E27FC236}">
                <a16:creationId xmlns:a16="http://schemas.microsoft.com/office/drawing/2014/main" id="{9AE80D19-16A3-4F2D-B65C-D7F1094642C1}"/>
              </a:ext>
            </a:extLst>
          </p:cNvPr>
          <p:cNvSpPr>
            <a:spLocks noGrp="1"/>
          </p:cNvSpPr>
          <p:nvPr>
            <p:ph idx="1"/>
          </p:nvPr>
        </p:nvSpPr>
        <p:spPr>
          <a:xfrm>
            <a:off x="768096" y="2022764"/>
            <a:ext cx="7718264" cy="4682836"/>
          </a:xfrm>
        </p:spPr>
        <p:txBody>
          <a:bodyPr>
            <a:noAutofit/>
          </a:bodyPr>
          <a:lstStyle/>
          <a:p>
            <a:r>
              <a:rPr lang="ja-JP" altLang="en-US" sz="2400" dirty="0"/>
              <a:t>“</a:t>
            </a:r>
            <a:r>
              <a:rPr lang="en-US" altLang="ja-JP" sz="2400" dirty="0"/>
              <a:t>HACCP</a:t>
            </a:r>
            <a:r>
              <a:rPr lang="ja-JP" altLang="en-US" sz="2400" dirty="0"/>
              <a:t>の考え方を取り入れた衛生管理”は、専門家の方々が皆様に代わって、ステップを踏み、熟考し、衛生管理のポイントを手引書として体系化したものです。</a:t>
            </a:r>
            <a:endParaRPr lang="en-US" altLang="ja-JP" sz="2400" dirty="0"/>
          </a:p>
          <a:p>
            <a:r>
              <a:rPr lang="ja-JP" altLang="en-US" sz="2400" dirty="0"/>
              <a:t>手引書では重要なポイントが網羅されており、適切な衛生管理ができるものと期待されています</a:t>
            </a:r>
            <a:endParaRPr lang="en-US" altLang="ja-JP" sz="2400" dirty="0"/>
          </a:p>
          <a:p>
            <a:r>
              <a:rPr lang="ja-JP" altLang="en-US" sz="2400" dirty="0"/>
              <a:t>もし、どうしてこのようなことをやる必要があるのか疑問に思ったとき、うちの工程は特殊で手引書どおりではうまくいかない、などの状況に出くわしたとき、次のステップとして“</a:t>
            </a:r>
            <a:r>
              <a:rPr lang="en-US" altLang="ja-JP" sz="2400" dirty="0"/>
              <a:t>HACCP</a:t>
            </a:r>
            <a:r>
              <a:rPr lang="ja-JP" altLang="en-US" sz="2400" dirty="0"/>
              <a:t>に基づく衛生管理”を学んでください。</a:t>
            </a:r>
            <a:endParaRPr lang="en-US" altLang="ja-JP" sz="2400" dirty="0"/>
          </a:p>
          <a:p>
            <a:r>
              <a:rPr lang="ja-JP" altLang="en-US" sz="2400" dirty="0"/>
              <a:t>様々な状況に対応できる応用力を身に着けることができるようになります。</a:t>
            </a:r>
          </a:p>
          <a:p>
            <a:pPr marL="0" indent="0">
              <a:buNone/>
            </a:pPr>
            <a:endParaRPr kumimoji="1" lang="en-US" altLang="ja-JP" sz="2800" dirty="0"/>
          </a:p>
        </p:txBody>
      </p:sp>
      <p:sp>
        <p:nvSpPr>
          <p:cNvPr id="4" name="スライド番号プレースホルダー 3">
            <a:extLst>
              <a:ext uri="{FF2B5EF4-FFF2-40B4-BE49-F238E27FC236}">
                <a16:creationId xmlns:a16="http://schemas.microsoft.com/office/drawing/2014/main" id="{3BEF336A-BE99-4326-8592-67DD46F32FBC}"/>
              </a:ext>
            </a:extLst>
          </p:cNvPr>
          <p:cNvSpPr>
            <a:spLocks noGrp="1"/>
          </p:cNvSpPr>
          <p:nvPr>
            <p:ph type="sldNum" sz="quarter" idx="12"/>
          </p:nvPr>
        </p:nvSpPr>
        <p:spPr/>
        <p:txBody>
          <a:bodyPr/>
          <a:lstStyle/>
          <a:p>
            <a:fld id="{05B3BA2B-E4C6-4F0A-997C-2B51F8F1EBF2}" type="slidenum">
              <a:rPr kumimoji="1" lang="ja-JP" altLang="en-US" smtClean="0"/>
              <a:t>136</a:t>
            </a:fld>
            <a:endParaRPr kumimoji="1" lang="ja-JP" altLang="en-US"/>
          </a:p>
        </p:txBody>
      </p:sp>
    </p:spTree>
    <p:extLst>
      <p:ext uri="{BB962C8B-B14F-4D97-AF65-F5344CB8AC3E}">
        <p14:creationId xmlns:p14="http://schemas.microsoft.com/office/powerpoint/2010/main" val="324131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43597" y="868658"/>
            <a:ext cx="7955280" cy="797987"/>
          </a:xfrm>
        </p:spPr>
        <p:txBody>
          <a:bodyPr>
            <a:noAutofit/>
          </a:body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
        <p:nvSpPr>
          <p:cNvPr id="3" name="コンテンツ プレースホルダー 2"/>
          <p:cNvSpPr>
            <a:spLocks noGrp="1"/>
          </p:cNvSpPr>
          <p:nvPr>
            <p:ph idx="1"/>
          </p:nvPr>
        </p:nvSpPr>
        <p:spPr>
          <a:xfrm>
            <a:off x="422476" y="1732964"/>
            <a:ext cx="8176401" cy="4395831"/>
          </a:xfrm>
        </p:spPr>
        <p:txBody>
          <a:bodyPr>
            <a:normAutofit/>
          </a:bodyPr>
          <a:lstStyle/>
          <a:p>
            <a:pPr marL="0" indent="0">
              <a:buNone/>
            </a:pPr>
            <a:endParaRPr lang="en-US" altLang="ja-JP" sz="1800" dirty="0">
              <a:latin typeface="Meiryo UI" panose="020B0604030504040204" pitchFamily="50" charset="-128"/>
              <a:cs typeface="Meiryo UI" panose="020B0604030504040204" pitchFamily="50" charset="-128"/>
            </a:endParaRPr>
          </a:p>
          <a:p>
            <a:pPr marL="0" indent="0">
              <a:buNone/>
            </a:pPr>
            <a:endParaRPr lang="en-US" altLang="ja-JP" sz="1800" dirty="0">
              <a:latin typeface="Meiryo UI" panose="020B0604030504040204" pitchFamily="50" charset="-128"/>
              <a:cs typeface="Meiryo UI" panose="020B0604030504040204" pitchFamily="50" charset="-128"/>
            </a:endParaRPr>
          </a:p>
          <a:p>
            <a:pPr marL="0" indent="0">
              <a:buNone/>
            </a:pPr>
            <a:endParaRPr lang="ja-JP" altLang="en-US" sz="1800" dirty="0">
              <a:latin typeface="Meiryo UI" panose="020B0604030504040204" pitchFamily="50" charset="-128"/>
              <a:cs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26F3AAC8-4ECE-4E28-922D-B0D76225F557}"/>
              </a:ext>
            </a:extLst>
          </p:cNvPr>
          <p:cNvSpPr>
            <a:spLocks noGrp="1"/>
          </p:cNvSpPr>
          <p:nvPr>
            <p:ph type="sldNum" sz="quarter" idx="12"/>
          </p:nvPr>
        </p:nvSpPr>
        <p:spPr/>
        <p:txBody>
          <a:bodyPr/>
          <a:lstStyle/>
          <a:p>
            <a:fld id="{E31375A4-56A4-47D6-9801-1991572033F7}" type="slidenum">
              <a:rPr lang="en-US" altLang="ja-JP" smtClean="0"/>
              <a:pPr/>
              <a:t>14</a:t>
            </a:fld>
            <a:endParaRPr lang="en-US" altLang="ja-JP" dirty="0"/>
          </a:p>
        </p:txBody>
      </p:sp>
      <p:sp>
        <p:nvSpPr>
          <p:cNvPr id="4" name="テキスト ボックス 3"/>
          <p:cNvSpPr txBox="1"/>
          <p:nvPr/>
        </p:nvSpPr>
        <p:spPr>
          <a:xfrm>
            <a:off x="695683" y="1670798"/>
            <a:ext cx="7955280" cy="1384995"/>
          </a:xfrm>
          <a:prstGeom prst="rect">
            <a:avLst/>
          </a:prstGeom>
          <a:solidFill>
            <a:schemeClr val="bg1">
              <a:lumMod val="85000"/>
            </a:schemeClr>
          </a:solidFill>
        </p:spPr>
        <p:txBody>
          <a:bodyPr wrap="square" rtlCol="0">
            <a:spAutoFit/>
          </a:bodyPr>
          <a:lstStyle/>
          <a:p>
            <a:r>
              <a:rPr kumimoji="1" lang="ja-JP" altLang="en-US" sz="1400" dirty="0"/>
              <a:t>ヒトは消費において安全で安定して食べられる食品を期待する権利を持っている。食品媒介疾病や食品に起因する損害は最も不愉快なことであり、不幸にも死に至ることがある。しかし、その他の結果もある。食品媒介疾病の発生は貿易産業や旅行者に損失を与え、賃金を減少させ、雇用をなくし、訴訟の対象になる。食品の悪変は不経済であり、費用がかかり、産業や消費者の信頼を悪影響を及ぼす。</a:t>
            </a:r>
            <a:endParaRPr kumimoji="1" lang="en-US" altLang="ja-JP" sz="1400" dirty="0"/>
          </a:p>
          <a:p>
            <a:r>
              <a:rPr kumimoji="1" lang="ja-JP" altLang="en-US" sz="1400" dirty="0"/>
              <a:t>（</a:t>
            </a:r>
            <a:r>
              <a:rPr kumimoji="1" lang="en-US" altLang="ja-JP" sz="1400" dirty="0"/>
              <a:t>CODEX</a:t>
            </a:r>
            <a:r>
              <a:rPr kumimoji="1" lang="ja-JP" altLang="en-US" sz="1400" dirty="0"/>
              <a:t>　食品衛生の一般原則の規範　</a:t>
            </a:r>
            <a:r>
              <a:rPr kumimoji="1" lang="en-US" altLang="ja-JP" sz="1400" dirty="0"/>
              <a:t>CAC/RCP-1969</a:t>
            </a:r>
            <a:r>
              <a:rPr kumimoji="1" lang="ja-JP" altLang="en-US" sz="1400" dirty="0"/>
              <a:t>　（</a:t>
            </a:r>
            <a:r>
              <a:rPr lang="ja-JP" altLang="en-US" sz="1400" dirty="0"/>
              <a:t>公社）日本食品衛生協会訳</a:t>
            </a:r>
            <a:r>
              <a:rPr kumimoji="1" lang="ja-JP" altLang="en-US" sz="1400" dirty="0"/>
              <a:t>より抜粋）</a:t>
            </a:r>
          </a:p>
        </p:txBody>
      </p:sp>
      <p:sp>
        <p:nvSpPr>
          <p:cNvPr id="5" name="テキスト ボックス 4"/>
          <p:cNvSpPr txBox="1"/>
          <p:nvPr/>
        </p:nvSpPr>
        <p:spPr>
          <a:xfrm>
            <a:off x="194622" y="3321802"/>
            <a:ext cx="4426615" cy="3100849"/>
          </a:xfrm>
          <a:prstGeom prst="rect">
            <a:avLst/>
          </a:prstGeom>
          <a:noFill/>
        </p:spPr>
        <p:txBody>
          <a:bodyPr wrap="square" rtlCol="0">
            <a:spAutoFit/>
          </a:bodyPr>
          <a:lstStyle/>
          <a:p>
            <a:r>
              <a:rPr kumimoji="1" lang="ja-JP" altLang="en-US" sz="1350" dirty="0">
                <a:latin typeface="+mn-ea"/>
              </a:rPr>
              <a:t>１</a:t>
            </a:r>
            <a:r>
              <a:rPr kumimoji="1" lang="ja-JP" altLang="en-US" sz="1400" dirty="0">
                <a:latin typeface="+mn-ea"/>
              </a:rPr>
              <a:t>．作った食品が安全であるためには　生物学的、</a:t>
            </a:r>
            <a:endParaRPr kumimoji="1" lang="en-US" altLang="ja-JP" sz="1400" dirty="0">
              <a:latin typeface="+mn-ea"/>
            </a:endParaRPr>
          </a:p>
          <a:p>
            <a:r>
              <a:rPr kumimoji="1" lang="ja-JP" altLang="en-US" sz="1400" dirty="0">
                <a:latin typeface="+mn-ea"/>
              </a:rPr>
              <a:t>　　物理的・化学的など、食品安全上問題となる危　</a:t>
            </a:r>
            <a:endParaRPr kumimoji="1" lang="en-US" altLang="ja-JP" sz="1400" dirty="0">
              <a:latin typeface="+mn-ea"/>
            </a:endParaRPr>
          </a:p>
          <a:p>
            <a:r>
              <a:rPr kumimoji="1" lang="ja-JP" altLang="en-US" sz="1400" dirty="0">
                <a:latin typeface="+mn-ea"/>
              </a:rPr>
              <a:t>　　害要因（ハザード）が起こしかねない危害を許</a:t>
            </a:r>
            <a:endParaRPr kumimoji="1" lang="en-US" altLang="ja-JP" sz="1400" dirty="0">
              <a:latin typeface="+mn-ea"/>
            </a:endParaRPr>
          </a:p>
          <a:p>
            <a:r>
              <a:rPr kumimoji="1" lang="ja-JP" altLang="en-US" sz="1400" dirty="0">
                <a:latin typeface="+mn-ea"/>
              </a:rPr>
              <a:t>　　容水準以下にまで抑え込む手法が必要です</a:t>
            </a:r>
            <a:endParaRPr kumimoji="1" lang="en-US" altLang="ja-JP" sz="1400" dirty="0">
              <a:latin typeface="+mn-ea"/>
            </a:endParaRPr>
          </a:p>
          <a:p>
            <a:endParaRPr kumimoji="1" lang="en-US" altLang="ja-JP" sz="1400" dirty="0">
              <a:latin typeface="+mn-ea"/>
            </a:endParaRPr>
          </a:p>
          <a:p>
            <a:r>
              <a:rPr kumimoji="1" lang="ja-JP" altLang="en-US" sz="1400" dirty="0">
                <a:latin typeface="+mn-ea"/>
              </a:rPr>
              <a:t>２．危害要因を特定し管理する手段として</a:t>
            </a:r>
            <a:endParaRPr kumimoji="1" lang="en-US" altLang="ja-JP" sz="1400" dirty="0">
              <a:latin typeface="+mn-ea"/>
            </a:endParaRPr>
          </a:p>
          <a:p>
            <a:r>
              <a:rPr kumimoji="1" lang="ja-JP" altLang="en-US" sz="1400" b="1" dirty="0">
                <a:solidFill>
                  <a:srgbClr val="FF0000"/>
                </a:solidFill>
                <a:latin typeface="+mn-ea"/>
              </a:rPr>
              <a:t>　　</a:t>
            </a:r>
            <a:r>
              <a:rPr kumimoji="1" lang="en-US" altLang="ja-JP" sz="1400" b="1" dirty="0">
                <a:solidFill>
                  <a:srgbClr val="FF0000"/>
                </a:solidFill>
                <a:latin typeface="+mn-ea"/>
              </a:rPr>
              <a:t>HACCP</a:t>
            </a:r>
            <a:r>
              <a:rPr kumimoji="1" lang="ja-JP" altLang="en-US" sz="1400" b="1" dirty="0">
                <a:solidFill>
                  <a:srgbClr val="FF0000"/>
                </a:solidFill>
                <a:latin typeface="+mn-ea"/>
              </a:rPr>
              <a:t>システム</a:t>
            </a:r>
            <a:r>
              <a:rPr kumimoji="1" lang="ja-JP" altLang="en-US" sz="1400" dirty="0">
                <a:latin typeface="+mn-ea"/>
              </a:rPr>
              <a:t>があります</a:t>
            </a:r>
            <a:endParaRPr kumimoji="1" lang="en-US" altLang="ja-JP" sz="1400" dirty="0">
              <a:latin typeface="+mn-ea"/>
            </a:endParaRPr>
          </a:p>
          <a:p>
            <a:endParaRPr kumimoji="1" lang="en-US" altLang="ja-JP" sz="1400" dirty="0">
              <a:latin typeface="+mn-ea"/>
            </a:endParaRPr>
          </a:p>
          <a:p>
            <a:r>
              <a:rPr kumimoji="1" lang="ja-JP" altLang="en-US" sz="1400" dirty="0">
                <a:latin typeface="+mn-ea"/>
              </a:rPr>
              <a:t>３．この</a:t>
            </a:r>
            <a:r>
              <a:rPr kumimoji="1" lang="en-US" altLang="ja-JP" sz="1400" dirty="0">
                <a:latin typeface="+mn-ea"/>
              </a:rPr>
              <a:t>HACCP</a:t>
            </a:r>
            <a:r>
              <a:rPr kumimoji="1" lang="ja-JP" altLang="en-US" sz="1400" dirty="0">
                <a:latin typeface="+mn-ea"/>
              </a:rPr>
              <a:t>システムを有効に機能させ</a:t>
            </a:r>
            <a:endParaRPr kumimoji="1" lang="en-US" altLang="ja-JP" sz="1400" dirty="0">
              <a:latin typeface="+mn-ea"/>
            </a:endParaRPr>
          </a:p>
          <a:p>
            <a:r>
              <a:rPr kumimoji="1" lang="ja-JP" altLang="en-US" sz="1400" dirty="0">
                <a:latin typeface="+mn-ea"/>
              </a:rPr>
              <a:t>　　</a:t>
            </a:r>
            <a:r>
              <a:rPr kumimoji="1" lang="ja-JP" altLang="en-US" sz="1400" dirty="0" err="1">
                <a:latin typeface="+mn-ea"/>
              </a:rPr>
              <a:t>る</a:t>
            </a:r>
            <a:r>
              <a:rPr kumimoji="1" lang="ja-JP" altLang="en-US" sz="1400" dirty="0">
                <a:latin typeface="+mn-ea"/>
              </a:rPr>
              <a:t>ためには、</a:t>
            </a:r>
            <a:r>
              <a:rPr kumimoji="1" lang="ja-JP" altLang="en-US" sz="1400" b="1" dirty="0">
                <a:solidFill>
                  <a:srgbClr val="FF0000"/>
                </a:solidFill>
                <a:latin typeface="+mn-ea"/>
              </a:rPr>
              <a:t>一般衛生管理プログラム　</a:t>
            </a:r>
            <a:endParaRPr kumimoji="1" lang="en-US" altLang="ja-JP" sz="1400" b="1" dirty="0">
              <a:solidFill>
                <a:srgbClr val="FF0000"/>
              </a:solidFill>
              <a:latin typeface="+mn-ea"/>
            </a:endParaRPr>
          </a:p>
          <a:p>
            <a:r>
              <a:rPr kumimoji="1" lang="ja-JP" altLang="en-US" sz="1400" dirty="0">
                <a:solidFill>
                  <a:srgbClr val="002060"/>
                </a:solidFill>
                <a:latin typeface="+mn-ea"/>
              </a:rPr>
              <a:t>　（</a:t>
            </a:r>
            <a:r>
              <a:rPr kumimoji="1" lang="ja-JP" altLang="en-US" sz="1400" dirty="0">
                <a:latin typeface="+mn-ea"/>
              </a:rPr>
              <a:t>前提条件プログラム（</a:t>
            </a:r>
            <a:r>
              <a:rPr kumimoji="1" lang="en-US" altLang="ja-JP" sz="1400" dirty="0">
                <a:latin typeface="+mn-ea"/>
              </a:rPr>
              <a:t>PRP</a:t>
            </a:r>
            <a:r>
              <a:rPr kumimoji="1" lang="ja-JP" altLang="en-US" sz="1400" dirty="0">
                <a:latin typeface="+mn-ea"/>
              </a:rPr>
              <a:t>）ともいう）</a:t>
            </a:r>
            <a:endParaRPr kumimoji="1" lang="en-US" altLang="ja-JP" sz="1400" dirty="0">
              <a:latin typeface="+mn-ea"/>
            </a:endParaRPr>
          </a:p>
          <a:p>
            <a:r>
              <a:rPr kumimoji="1" lang="ja-JP" altLang="en-US" sz="1400" dirty="0">
                <a:latin typeface="+mn-ea"/>
              </a:rPr>
              <a:t>　　の運用と</a:t>
            </a:r>
            <a:r>
              <a:rPr kumimoji="1" lang="ja-JP" altLang="en-US" sz="1400" b="1" dirty="0">
                <a:solidFill>
                  <a:srgbClr val="FF0000"/>
                </a:solidFill>
                <a:latin typeface="+mn-ea"/>
              </a:rPr>
              <a:t>安全な原材料</a:t>
            </a:r>
            <a:r>
              <a:rPr kumimoji="1" lang="ja-JP" altLang="en-US" sz="1400" dirty="0">
                <a:latin typeface="+mn-ea"/>
              </a:rPr>
              <a:t>を確保する</a:t>
            </a:r>
            <a:endParaRPr kumimoji="1" lang="en-US" altLang="ja-JP" sz="1400" dirty="0">
              <a:latin typeface="+mn-ea"/>
            </a:endParaRPr>
          </a:p>
          <a:p>
            <a:r>
              <a:rPr kumimoji="1" lang="ja-JP" altLang="en-US" sz="1400" dirty="0">
                <a:latin typeface="+mn-ea"/>
              </a:rPr>
              <a:t>　　ことが必要となります</a:t>
            </a:r>
          </a:p>
          <a:p>
            <a:r>
              <a:rPr kumimoji="1" lang="ja-JP" altLang="en-US" sz="1350" dirty="0"/>
              <a:t>　</a:t>
            </a:r>
          </a:p>
        </p:txBody>
      </p:sp>
      <p:graphicFrame>
        <p:nvGraphicFramePr>
          <p:cNvPr id="6" name="図表 5"/>
          <p:cNvGraphicFramePr/>
          <p:nvPr>
            <p:extLst>
              <p:ext uri="{D42A27DB-BD31-4B8C-83A1-F6EECF244321}">
                <p14:modId xmlns:p14="http://schemas.microsoft.com/office/powerpoint/2010/main" val="3484086393"/>
              </p:ext>
            </p:extLst>
          </p:nvPr>
        </p:nvGraphicFramePr>
        <p:xfrm>
          <a:off x="3969840" y="3147404"/>
          <a:ext cx="2844176" cy="3047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6732949" y="3169704"/>
            <a:ext cx="2298154" cy="2031325"/>
          </a:xfrm>
          <a:prstGeom prst="rect">
            <a:avLst/>
          </a:prstGeom>
          <a:noFill/>
          <a:ln>
            <a:solidFill>
              <a:schemeClr val="tx1"/>
            </a:solidFill>
            <a:prstDash val="dashDot"/>
          </a:ln>
        </p:spPr>
        <p:txBody>
          <a:bodyPr wrap="square" rtlCol="0">
            <a:spAutoFit/>
          </a:bodyPr>
          <a:lstStyle/>
          <a:p>
            <a:r>
              <a:rPr kumimoji="1" lang="ja-JP" altLang="en-US" sz="1400" dirty="0">
                <a:latin typeface="+mn-ea"/>
              </a:rPr>
              <a:t>①原材料</a:t>
            </a:r>
            <a:endParaRPr kumimoji="1" lang="en-US" altLang="ja-JP" sz="1400" dirty="0">
              <a:latin typeface="+mn-ea"/>
            </a:endParaRPr>
          </a:p>
          <a:p>
            <a:r>
              <a:rPr kumimoji="1" lang="ja-JP" altLang="en-US" sz="1400" dirty="0">
                <a:latin typeface="+mn-ea"/>
              </a:rPr>
              <a:t>②施設・設備</a:t>
            </a:r>
            <a:endParaRPr kumimoji="1" lang="en-US" altLang="ja-JP" sz="1400" dirty="0">
              <a:latin typeface="+mn-ea"/>
            </a:endParaRPr>
          </a:p>
          <a:p>
            <a:r>
              <a:rPr kumimoji="1" lang="ja-JP" altLang="en-US" sz="1400" dirty="0">
                <a:latin typeface="+mn-ea"/>
              </a:rPr>
              <a:t>③食品の取扱い</a:t>
            </a:r>
            <a:endParaRPr kumimoji="1" lang="en-US" altLang="ja-JP" sz="1400" dirty="0">
              <a:latin typeface="+mn-ea"/>
            </a:endParaRPr>
          </a:p>
          <a:p>
            <a:r>
              <a:rPr kumimoji="1" lang="ja-JP" altLang="en-US" sz="1400" dirty="0">
                <a:latin typeface="+mn-ea"/>
              </a:rPr>
              <a:t>④保守・サニテーション</a:t>
            </a:r>
            <a:endParaRPr kumimoji="1" lang="en-US" altLang="ja-JP" sz="1400" dirty="0">
              <a:latin typeface="+mn-ea"/>
            </a:endParaRPr>
          </a:p>
          <a:p>
            <a:r>
              <a:rPr kumimoji="1" lang="ja-JP" altLang="en-US" sz="1400" dirty="0">
                <a:latin typeface="+mn-ea"/>
              </a:rPr>
              <a:t>⑤搬送・輸送</a:t>
            </a:r>
            <a:endParaRPr kumimoji="1" lang="en-US" altLang="ja-JP" sz="1400" dirty="0">
              <a:latin typeface="+mn-ea"/>
            </a:endParaRPr>
          </a:p>
          <a:p>
            <a:r>
              <a:rPr kumimoji="1" lang="ja-JP" altLang="en-US" sz="1400" dirty="0">
                <a:latin typeface="+mn-ea"/>
              </a:rPr>
              <a:t>⑥個人衛生</a:t>
            </a:r>
            <a:endParaRPr kumimoji="1" lang="en-US" altLang="ja-JP" sz="1400" dirty="0">
              <a:latin typeface="+mn-ea"/>
            </a:endParaRPr>
          </a:p>
          <a:p>
            <a:r>
              <a:rPr kumimoji="1" lang="ja-JP" altLang="en-US" sz="1400" dirty="0">
                <a:latin typeface="+mn-ea"/>
              </a:rPr>
              <a:t>⑦製品情報・消費者</a:t>
            </a:r>
            <a:endParaRPr kumimoji="1" lang="en-US" altLang="ja-JP" sz="1400" dirty="0">
              <a:latin typeface="+mn-ea"/>
            </a:endParaRPr>
          </a:p>
          <a:p>
            <a:r>
              <a:rPr kumimoji="1" lang="ja-JP" altLang="en-US" sz="1400" dirty="0">
                <a:latin typeface="+mn-ea"/>
              </a:rPr>
              <a:t>⑧教育・訓練</a:t>
            </a:r>
            <a:endParaRPr kumimoji="1" lang="en-US" altLang="ja-JP" sz="1400" dirty="0">
              <a:latin typeface="+mn-ea"/>
            </a:endParaRPr>
          </a:p>
          <a:p>
            <a:r>
              <a:rPr kumimoji="1" lang="ja-JP" altLang="en-US" sz="1400" dirty="0">
                <a:latin typeface="+mn-ea"/>
              </a:rPr>
              <a:t>　　　　　（</a:t>
            </a:r>
            <a:r>
              <a:rPr kumimoji="1" lang="en-US" altLang="ja-JP" sz="1400" dirty="0">
                <a:latin typeface="+mn-ea"/>
              </a:rPr>
              <a:t>CODEX</a:t>
            </a:r>
            <a:r>
              <a:rPr kumimoji="1" lang="ja-JP" altLang="en-US" sz="1400" dirty="0">
                <a:latin typeface="+mn-ea"/>
              </a:rPr>
              <a:t>）</a:t>
            </a:r>
          </a:p>
        </p:txBody>
      </p:sp>
      <p:cxnSp>
        <p:nvCxnSpPr>
          <p:cNvPr id="9" name="直線矢印コネクタ 8"/>
          <p:cNvCxnSpPr>
            <a:cxnSpLocks/>
          </p:cNvCxnSpPr>
          <p:nvPr/>
        </p:nvCxnSpPr>
        <p:spPr>
          <a:xfrm flipV="1">
            <a:off x="6138589" y="4219582"/>
            <a:ext cx="594360" cy="268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図表 1">
            <a:extLst>
              <a:ext uri="{FF2B5EF4-FFF2-40B4-BE49-F238E27FC236}">
                <a16:creationId xmlns:a16="http://schemas.microsoft.com/office/drawing/2014/main" id="{9A36B014-977D-4DB1-9A47-D4BAE950903C}"/>
              </a:ext>
            </a:extLst>
          </p:cNvPr>
          <p:cNvGraphicFramePr/>
          <p:nvPr>
            <p:extLst>
              <p:ext uri="{D42A27DB-BD31-4B8C-83A1-F6EECF244321}">
                <p14:modId xmlns:p14="http://schemas.microsoft.com/office/powerpoint/2010/main" val="617519550"/>
              </p:ext>
            </p:extLst>
          </p:nvPr>
        </p:nvGraphicFramePr>
        <p:xfrm>
          <a:off x="1205948" y="851452"/>
          <a:ext cx="6732104" cy="5155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直線コネクタ 3">
            <a:extLst>
              <a:ext uri="{FF2B5EF4-FFF2-40B4-BE49-F238E27FC236}">
                <a16:creationId xmlns:a16="http://schemas.microsoft.com/office/drawing/2014/main" id="{F6782A42-EBE3-407B-87A7-59C7498BDC2D}"/>
              </a:ext>
            </a:extLst>
          </p:cNvPr>
          <p:cNvCxnSpPr>
            <a:cxnSpLocks/>
          </p:cNvCxnSpPr>
          <p:nvPr/>
        </p:nvCxnSpPr>
        <p:spPr>
          <a:xfrm flipH="1">
            <a:off x="-106017" y="0"/>
            <a:ext cx="9475305" cy="69573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CC719A69-3184-4345-A155-69AA6C65A685}"/>
              </a:ext>
            </a:extLst>
          </p:cNvPr>
          <p:cNvCxnSpPr>
            <a:cxnSpLocks/>
          </p:cNvCxnSpPr>
          <p:nvPr/>
        </p:nvCxnSpPr>
        <p:spPr>
          <a:xfrm flipH="1" flipV="1">
            <a:off x="-106017" y="0"/>
            <a:ext cx="9250017" cy="6858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4C04E8B5-198C-45DE-8CBE-43A8D4D324EF}"/>
              </a:ext>
            </a:extLst>
          </p:cNvPr>
          <p:cNvSpPr>
            <a:spLocks noGrp="1"/>
          </p:cNvSpPr>
          <p:nvPr>
            <p:ph type="sldNum" sz="quarter" idx="12"/>
          </p:nvPr>
        </p:nvSpPr>
        <p:spPr/>
        <p:txBody>
          <a:bodyPr/>
          <a:lstStyle/>
          <a:p>
            <a:fld id="{05B3BA2B-E4C6-4F0A-997C-2B51F8F1EBF2}" type="slidenum">
              <a:rPr kumimoji="1" lang="ja-JP" altLang="en-US" smtClean="0"/>
              <a:t>15</a:t>
            </a:fld>
            <a:endParaRPr kumimoji="1" lang="ja-JP" altLang="en-US"/>
          </a:p>
        </p:txBody>
      </p:sp>
    </p:spTree>
    <p:extLst>
      <p:ext uri="{BB962C8B-B14F-4D97-AF65-F5344CB8AC3E}">
        <p14:creationId xmlns:p14="http://schemas.microsoft.com/office/powerpoint/2010/main" val="240989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F4D746F-A719-469F-AC0B-6776D0EBEF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13" y="437323"/>
            <a:ext cx="7620000" cy="6162260"/>
          </a:xfrm>
          <a:prstGeom prst="rect">
            <a:avLst/>
          </a:prstGeom>
          <a:noFill/>
          <a:ln>
            <a:noFill/>
          </a:ln>
        </p:spPr>
      </p:pic>
      <p:sp>
        <p:nvSpPr>
          <p:cNvPr id="3" name="スライド番号プレースホルダー 2">
            <a:extLst>
              <a:ext uri="{FF2B5EF4-FFF2-40B4-BE49-F238E27FC236}">
                <a16:creationId xmlns:a16="http://schemas.microsoft.com/office/drawing/2014/main" id="{18C3D759-8932-4708-A011-DD3478CEB4F9}"/>
              </a:ext>
            </a:extLst>
          </p:cNvPr>
          <p:cNvSpPr>
            <a:spLocks noGrp="1"/>
          </p:cNvSpPr>
          <p:nvPr>
            <p:ph type="sldNum" sz="quarter" idx="12"/>
          </p:nvPr>
        </p:nvSpPr>
        <p:spPr/>
        <p:txBody>
          <a:bodyPr/>
          <a:lstStyle/>
          <a:p>
            <a:fld id="{05B3BA2B-E4C6-4F0A-997C-2B51F8F1EBF2}" type="slidenum">
              <a:rPr kumimoji="1" lang="ja-JP" altLang="en-US" smtClean="0"/>
              <a:t>16</a:t>
            </a:fld>
            <a:endParaRPr kumimoji="1" lang="ja-JP" altLang="en-US"/>
          </a:p>
        </p:txBody>
      </p:sp>
    </p:spTree>
    <p:extLst>
      <p:ext uri="{BB962C8B-B14F-4D97-AF65-F5344CB8AC3E}">
        <p14:creationId xmlns:p14="http://schemas.microsoft.com/office/powerpoint/2010/main" val="263079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925058A-1926-4CDF-A359-580715B04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737" y="1566249"/>
            <a:ext cx="5192395" cy="5010842"/>
          </a:xfrm>
          <a:prstGeom prst="rect">
            <a:avLst/>
          </a:prstGeom>
        </p:spPr>
      </p:pic>
      <p:sp>
        <p:nvSpPr>
          <p:cNvPr id="4" name="テキスト ボックス 3">
            <a:extLst>
              <a:ext uri="{FF2B5EF4-FFF2-40B4-BE49-F238E27FC236}">
                <a16:creationId xmlns:a16="http://schemas.microsoft.com/office/drawing/2014/main" id="{E21F2F57-82C4-4130-B31B-47AC6B6EEA6E}"/>
              </a:ext>
            </a:extLst>
          </p:cNvPr>
          <p:cNvSpPr txBox="1"/>
          <p:nvPr/>
        </p:nvSpPr>
        <p:spPr>
          <a:xfrm>
            <a:off x="978874" y="150477"/>
            <a:ext cx="7366119" cy="132343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FF0000"/>
            </a:solidFill>
          </a:ln>
        </p:spPr>
        <p:txBody>
          <a:bodyPr wrap="none" rtlCol="0">
            <a:spAutoFit/>
          </a:bodyPr>
          <a:lstStyle/>
          <a:p>
            <a:r>
              <a:rPr kumimoji="1" lang="ja-JP" altLang="en-US" sz="4000" dirty="0"/>
              <a:t>本当は「梅おかかおにぎり」の</a:t>
            </a:r>
            <a:endParaRPr kumimoji="1" lang="en-US" altLang="ja-JP" sz="4000" dirty="0"/>
          </a:p>
          <a:p>
            <a:pPr algn="ctr"/>
            <a:r>
              <a:rPr kumimoji="1" lang="ja-JP" altLang="en-US" sz="4000" dirty="0"/>
              <a:t>「梅」が</a:t>
            </a:r>
            <a:r>
              <a:rPr kumimoji="1" lang="en-US" altLang="ja-JP" sz="4000" dirty="0"/>
              <a:t>HACCP</a:t>
            </a:r>
            <a:endParaRPr kumimoji="1" lang="ja-JP" altLang="en-US" sz="4000" dirty="0"/>
          </a:p>
        </p:txBody>
      </p:sp>
      <p:grpSp>
        <p:nvGrpSpPr>
          <p:cNvPr id="2" name="グループ化 1">
            <a:extLst>
              <a:ext uri="{FF2B5EF4-FFF2-40B4-BE49-F238E27FC236}">
                <a16:creationId xmlns:a16="http://schemas.microsoft.com/office/drawing/2014/main" id="{F0CFF61E-1CC9-4CEA-ABB0-5D7E2798A5CE}"/>
              </a:ext>
            </a:extLst>
          </p:cNvPr>
          <p:cNvGrpSpPr/>
          <p:nvPr/>
        </p:nvGrpSpPr>
        <p:grpSpPr>
          <a:xfrm>
            <a:off x="4780861" y="2131031"/>
            <a:ext cx="4363139" cy="3391043"/>
            <a:chOff x="4838275" y="2131031"/>
            <a:chExt cx="4363139" cy="3391043"/>
          </a:xfrm>
        </p:grpSpPr>
        <p:sp>
          <p:nvSpPr>
            <p:cNvPr id="5" name="テキスト ボックス 4">
              <a:extLst>
                <a:ext uri="{FF2B5EF4-FFF2-40B4-BE49-F238E27FC236}">
                  <a16:creationId xmlns:a16="http://schemas.microsoft.com/office/drawing/2014/main" id="{29F5C862-C5F4-4137-B12C-46A8B9C76780}"/>
                </a:ext>
              </a:extLst>
            </p:cNvPr>
            <p:cNvSpPr txBox="1"/>
            <p:nvPr/>
          </p:nvSpPr>
          <p:spPr>
            <a:xfrm>
              <a:off x="7832034" y="3605456"/>
              <a:ext cx="1367297" cy="584775"/>
            </a:xfrm>
            <a:prstGeom prst="rect">
              <a:avLst/>
            </a:prstGeom>
            <a:noFill/>
          </p:spPr>
          <p:txBody>
            <a:bodyPr wrap="none" rtlCol="0">
              <a:spAutoFit/>
            </a:bodyPr>
            <a:lstStyle/>
            <a:p>
              <a:r>
                <a:rPr kumimoji="1" lang="en-US" altLang="ja-JP" sz="3200" dirty="0"/>
                <a:t>HACCP</a:t>
              </a:r>
              <a:endParaRPr kumimoji="1" lang="ja-JP" altLang="en-US" sz="3200" dirty="0"/>
            </a:p>
          </p:txBody>
        </p:sp>
        <p:sp>
          <p:nvSpPr>
            <p:cNvPr id="6" name="テキスト ボックス 5">
              <a:extLst>
                <a:ext uri="{FF2B5EF4-FFF2-40B4-BE49-F238E27FC236}">
                  <a16:creationId xmlns:a16="http://schemas.microsoft.com/office/drawing/2014/main" id="{66E75684-759E-498D-9310-6B48AB214B8C}"/>
                </a:ext>
              </a:extLst>
            </p:cNvPr>
            <p:cNvSpPr txBox="1"/>
            <p:nvPr/>
          </p:nvSpPr>
          <p:spPr>
            <a:xfrm>
              <a:off x="7832034" y="2836709"/>
              <a:ext cx="1367297" cy="584775"/>
            </a:xfrm>
            <a:prstGeom prst="rect">
              <a:avLst/>
            </a:prstGeom>
            <a:noFill/>
          </p:spPr>
          <p:txBody>
            <a:bodyPr wrap="none" rtlCol="0">
              <a:spAutoFit/>
            </a:bodyPr>
            <a:lstStyle/>
            <a:p>
              <a:r>
                <a:rPr kumimoji="1" lang="en-US" altLang="ja-JP" sz="3200" dirty="0"/>
                <a:t>HACCP</a:t>
              </a:r>
              <a:endParaRPr kumimoji="1" lang="ja-JP" altLang="en-US" sz="3200" dirty="0"/>
            </a:p>
          </p:txBody>
        </p:sp>
        <p:sp>
          <p:nvSpPr>
            <p:cNvPr id="7" name="テキスト ボックス 6">
              <a:extLst>
                <a:ext uri="{FF2B5EF4-FFF2-40B4-BE49-F238E27FC236}">
                  <a16:creationId xmlns:a16="http://schemas.microsoft.com/office/drawing/2014/main" id="{63C239B8-14DB-4F25-8528-6D8F8C0F0293}"/>
                </a:ext>
              </a:extLst>
            </p:cNvPr>
            <p:cNvSpPr txBox="1"/>
            <p:nvPr/>
          </p:nvSpPr>
          <p:spPr>
            <a:xfrm>
              <a:off x="7834117" y="4271377"/>
              <a:ext cx="1367297" cy="584775"/>
            </a:xfrm>
            <a:prstGeom prst="rect">
              <a:avLst/>
            </a:prstGeom>
            <a:noFill/>
          </p:spPr>
          <p:txBody>
            <a:bodyPr wrap="none" rtlCol="0">
              <a:spAutoFit/>
            </a:bodyPr>
            <a:lstStyle/>
            <a:p>
              <a:r>
                <a:rPr kumimoji="1" lang="en-US" altLang="ja-JP" sz="3200" dirty="0"/>
                <a:t>HACCP</a:t>
              </a:r>
              <a:endParaRPr kumimoji="1" lang="ja-JP" altLang="en-US" sz="3200" dirty="0"/>
            </a:p>
          </p:txBody>
        </p:sp>
        <p:sp>
          <p:nvSpPr>
            <p:cNvPr id="8" name="テキスト ボックス 7">
              <a:extLst>
                <a:ext uri="{FF2B5EF4-FFF2-40B4-BE49-F238E27FC236}">
                  <a16:creationId xmlns:a16="http://schemas.microsoft.com/office/drawing/2014/main" id="{DE9B0618-2296-4550-8325-2A9E07B80927}"/>
                </a:ext>
              </a:extLst>
            </p:cNvPr>
            <p:cNvSpPr txBox="1"/>
            <p:nvPr/>
          </p:nvSpPr>
          <p:spPr>
            <a:xfrm>
              <a:off x="7832034" y="4937299"/>
              <a:ext cx="1367297" cy="584775"/>
            </a:xfrm>
            <a:prstGeom prst="rect">
              <a:avLst/>
            </a:prstGeom>
            <a:noFill/>
          </p:spPr>
          <p:txBody>
            <a:bodyPr wrap="none" rtlCol="0">
              <a:spAutoFit/>
            </a:bodyPr>
            <a:lstStyle/>
            <a:p>
              <a:r>
                <a:rPr kumimoji="1" lang="en-US" altLang="ja-JP" sz="3200" dirty="0"/>
                <a:t>HACCP</a:t>
              </a:r>
              <a:endParaRPr kumimoji="1" lang="ja-JP" altLang="en-US" sz="3200" dirty="0"/>
            </a:p>
          </p:txBody>
        </p:sp>
        <p:sp>
          <p:nvSpPr>
            <p:cNvPr id="9" name="テキスト ボックス 8">
              <a:extLst>
                <a:ext uri="{FF2B5EF4-FFF2-40B4-BE49-F238E27FC236}">
                  <a16:creationId xmlns:a16="http://schemas.microsoft.com/office/drawing/2014/main" id="{3CCB9684-6F9E-4B1F-9269-31AE2F7D53E6}"/>
                </a:ext>
              </a:extLst>
            </p:cNvPr>
            <p:cNvSpPr txBox="1"/>
            <p:nvPr/>
          </p:nvSpPr>
          <p:spPr>
            <a:xfrm>
              <a:off x="7832034" y="2131031"/>
              <a:ext cx="1367297" cy="584775"/>
            </a:xfrm>
            <a:prstGeom prst="rect">
              <a:avLst/>
            </a:prstGeom>
            <a:noFill/>
          </p:spPr>
          <p:txBody>
            <a:bodyPr wrap="none" rtlCol="0">
              <a:spAutoFit/>
            </a:bodyPr>
            <a:lstStyle/>
            <a:p>
              <a:r>
                <a:rPr kumimoji="1" lang="en-US" altLang="ja-JP" sz="3200" dirty="0"/>
                <a:t>HACCP</a:t>
              </a:r>
              <a:endParaRPr kumimoji="1" lang="ja-JP" altLang="en-US" sz="3200" dirty="0"/>
            </a:p>
          </p:txBody>
        </p:sp>
        <p:cxnSp>
          <p:nvCxnSpPr>
            <p:cNvPr id="11" name="直線矢印コネクタ 10">
              <a:extLst>
                <a:ext uri="{FF2B5EF4-FFF2-40B4-BE49-F238E27FC236}">
                  <a16:creationId xmlns:a16="http://schemas.microsoft.com/office/drawing/2014/main" id="{AC03D9F7-06C7-41AD-A7E6-4BC097B0C94B}"/>
                </a:ext>
              </a:extLst>
            </p:cNvPr>
            <p:cNvCxnSpPr>
              <a:cxnSpLocks/>
              <a:stCxn id="9" idx="1"/>
            </p:cNvCxnSpPr>
            <p:nvPr/>
          </p:nvCxnSpPr>
          <p:spPr>
            <a:xfrm flipH="1">
              <a:off x="6943394" y="2423419"/>
              <a:ext cx="888640" cy="3318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F528EE3-DD97-42C7-B077-3818972B81A7}"/>
                </a:ext>
              </a:extLst>
            </p:cNvPr>
            <p:cNvCxnSpPr>
              <a:cxnSpLocks/>
              <a:stCxn id="5" idx="1"/>
            </p:cNvCxnSpPr>
            <p:nvPr/>
          </p:nvCxnSpPr>
          <p:spPr>
            <a:xfrm flipH="1" flipV="1">
              <a:off x="5102088" y="3042722"/>
              <a:ext cx="2729946" cy="8551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6D2387C4-F9BB-4E6F-8580-9857A57E3DC9}"/>
                </a:ext>
              </a:extLst>
            </p:cNvPr>
            <p:cNvCxnSpPr>
              <a:cxnSpLocks/>
              <a:stCxn id="7" idx="1"/>
            </p:cNvCxnSpPr>
            <p:nvPr/>
          </p:nvCxnSpPr>
          <p:spPr>
            <a:xfrm flipH="1" flipV="1">
              <a:off x="4838275" y="3826227"/>
              <a:ext cx="2995842" cy="737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D90CA5FB-4364-45B4-B114-5F7BDF220091}"/>
                </a:ext>
              </a:extLst>
            </p:cNvPr>
            <p:cNvCxnSpPr>
              <a:cxnSpLocks/>
            </p:cNvCxnSpPr>
            <p:nvPr/>
          </p:nvCxnSpPr>
          <p:spPr>
            <a:xfrm flipH="1" flipV="1">
              <a:off x="5102088" y="4640709"/>
              <a:ext cx="2680251" cy="4799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D9CD9F75-B974-4A6C-8DE3-918631D622F3}"/>
                </a:ext>
              </a:extLst>
            </p:cNvPr>
            <p:cNvCxnSpPr>
              <a:cxnSpLocks/>
              <a:stCxn id="6" idx="1"/>
            </p:cNvCxnSpPr>
            <p:nvPr/>
          </p:nvCxnSpPr>
          <p:spPr>
            <a:xfrm flipH="1">
              <a:off x="6545828" y="3129097"/>
              <a:ext cx="1286206" cy="1888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スライド番号プレースホルダー 9">
            <a:extLst>
              <a:ext uri="{FF2B5EF4-FFF2-40B4-BE49-F238E27FC236}">
                <a16:creationId xmlns:a16="http://schemas.microsoft.com/office/drawing/2014/main" id="{6E807FD1-7733-466F-95A0-79536FC84F6F}"/>
              </a:ext>
            </a:extLst>
          </p:cNvPr>
          <p:cNvSpPr>
            <a:spLocks noGrp="1"/>
          </p:cNvSpPr>
          <p:nvPr>
            <p:ph type="sldNum" sz="quarter" idx="12"/>
          </p:nvPr>
        </p:nvSpPr>
        <p:spPr/>
        <p:txBody>
          <a:bodyPr/>
          <a:lstStyle/>
          <a:p>
            <a:fld id="{05B3BA2B-E4C6-4F0A-997C-2B51F8F1EBF2}" type="slidenum">
              <a:rPr kumimoji="1" lang="ja-JP" altLang="en-US" smtClean="0"/>
              <a:t>17</a:t>
            </a:fld>
            <a:endParaRPr kumimoji="1" lang="ja-JP" altLang="en-US"/>
          </a:p>
        </p:txBody>
      </p:sp>
    </p:spTree>
    <p:extLst>
      <p:ext uri="{BB962C8B-B14F-4D97-AF65-F5344CB8AC3E}">
        <p14:creationId xmlns:p14="http://schemas.microsoft.com/office/powerpoint/2010/main" val="150011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FB3EC8C3-D311-46DD-B2B8-59C9DC2B74D0}"/>
              </a:ext>
            </a:extLst>
          </p:cNvPr>
          <p:cNvSpPr/>
          <p:nvPr/>
        </p:nvSpPr>
        <p:spPr>
          <a:xfrm>
            <a:off x="3080732" y="2170299"/>
            <a:ext cx="2646294" cy="2538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2033718" y="3425462"/>
            <a:ext cx="513057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433854" y="2655261"/>
            <a:ext cx="2954655" cy="646331"/>
          </a:xfrm>
          <a:prstGeom prst="rect">
            <a:avLst/>
          </a:prstGeom>
          <a:noFill/>
        </p:spPr>
        <p:txBody>
          <a:bodyPr wrap="none" rtlCol="0">
            <a:spAutoFit/>
          </a:bodyPr>
          <a:lstStyle/>
          <a:p>
            <a:r>
              <a:rPr kumimoji="1" lang="ja-JP" altLang="en-US" sz="3600" dirty="0"/>
              <a:t>原材料・包材</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6473353" y="2609176"/>
            <a:ext cx="1210588" cy="707886"/>
          </a:xfrm>
          <a:prstGeom prst="rect">
            <a:avLst/>
          </a:prstGeom>
          <a:noFill/>
        </p:spPr>
        <p:txBody>
          <a:bodyPr wrap="none" rtlCol="0">
            <a:spAutoFit/>
          </a:bodyPr>
          <a:lstStyle/>
          <a:p>
            <a:r>
              <a:rPr lang="ja-JP" altLang="en-US" sz="4000" dirty="0"/>
              <a:t>製品</a:t>
            </a:r>
            <a:endParaRPr kumimoji="1" lang="ja-JP" altLang="en-US" sz="4000" dirty="0"/>
          </a:p>
        </p:txBody>
      </p:sp>
      <p:sp>
        <p:nvSpPr>
          <p:cNvPr id="3" name="スライド番号プレースホルダー 2">
            <a:extLst>
              <a:ext uri="{FF2B5EF4-FFF2-40B4-BE49-F238E27FC236}">
                <a16:creationId xmlns:a16="http://schemas.microsoft.com/office/drawing/2014/main" id="{0B41F1D8-F6FC-4ABC-942C-170F61EFB259}"/>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
        <p:nvSpPr>
          <p:cNvPr id="7" name="テキスト ボックス 6">
            <a:extLst>
              <a:ext uri="{FF2B5EF4-FFF2-40B4-BE49-F238E27FC236}">
                <a16:creationId xmlns:a16="http://schemas.microsoft.com/office/drawing/2014/main" id="{4987C964-62AC-4D44-B5B6-2AFE3200ED5A}"/>
              </a:ext>
            </a:extLst>
          </p:cNvPr>
          <p:cNvSpPr txBox="1"/>
          <p:nvPr/>
        </p:nvSpPr>
        <p:spPr>
          <a:xfrm>
            <a:off x="3901177" y="5158413"/>
            <a:ext cx="1210588" cy="707886"/>
          </a:xfrm>
          <a:prstGeom prst="rect">
            <a:avLst/>
          </a:prstGeom>
          <a:noFill/>
        </p:spPr>
        <p:txBody>
          <a:bodyPr wrap="none" rtlCol="0">
            <a:spAutoFit/>
          </a:bodyPr>
          <a:lstStyle/>
          <a:p>
            <a:r>
              <a:rPr kumimoji="1" lang="ja-JP" altLang="en-US" sz="4000" dirty="0"/>
              <a:t>工場</a:t>
            </a:r>
          </a:p>
        </p:txBody>
      </p:sp>
      <p:sp>
        <p:nvSpPr>
          <p:cNvPr id="8" name="タイトル 1">
            <a:extLst>
              <a:ext uri="{FF2B5EF4-FFF2-40B4-BE49-F238E27FC236}">
                <a16:creationId xmlns:a16="http://schemas.microsoft.com/office/drawing/2014/main" id="{9BC81133-9F4A-4757-A670-2871C0D4AABB}"/>
              </a:ext>
            </a:extLst>
          </p:cNvPr>
          <p:cNvSpPr txBox="1">
            <a:spLocks/>
          </p:cNvSpPr>
          <p:nvPr/>
        </p:nvSpPr>
        <p:spPr>
          <a:xfrm>
            <a:off x="172720" y="198807"/>
            <a:ext cx="7955280" cy="797987"/>
          </a:xfrm>
          <a:prstGeom prst="rect">
            <a:avLst/>
          </a:prstGeom>
        </p:spPr>
        <p:txBody>
          <a:bodyP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Tree>
    <p:extLst>
      <p:ext uri="{BB962C8B-B14F-4D97-AF65-F5344CB8AC3E}">
        <p14:creationId xmlns:p14="http://schemas.microsoft.com/office/powerpoint/2010/main" val="357808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0D67AF6D-18CA-4B04-A684-E5DA1E61C793}"/>
              </a:ext>
            </a:extLst>
          </p:cNvPr>
          <p:cNvGrpSpPr/>
          <p:nvPr/>
        </p:nvGrpSpPr>
        <p:grpSpPr>
          <a:xfrm>
            <a:off x="484656" y="1154141"/>
            <a:ext cx="7716485" cy="4661749"/>
            <a:chOff x="-589760" y="864252"/>
            <a:chExt cx="10288647" cy="6215664"/>
          </a:xfrm>
        </p:grpSpPr>
        <p:sp>
          <p:nvSpPr>
            <p:cNvPr id="2" name="楕円 1">
              <a:extLst>
                <a:ext uri="{FF2B5EF4-FFF2-40B4-BE49-F238E27FC236}">
                  <a16:creationId xmlns:a16="http://schemas.microsoft.com/office/drawing/2014/main" id="{FB3EC8C3-D311-46DD-B2B8-59C9DC2B74D0}"/>
                </a:ext>
              </a:extLst>
            </p:cNvPr>
            <p:cNvSpPr/>
            <p:nvPr/>
          </p:nvSpPr>
          <p:spPr>
            <a:xfrm>
              <a:off x="2871674" y="2219129"/>
              <a:ext cx="3528392"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1475656" y="3892679"/>
              <a:ext cx="684076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589760" y="3300353"/>
              <a:ext cx="2092880" cy="1600438"/>
            </a:xfrm>
            <a:prstGeom prst="rect">
              <a:avLst/>
            </a:prstGeom>
            <a:noFill/>
          </p:spPr>
          <p:txBody>
            <a:bodyPr wrap="none" rtlCol="0">
              <a:spAutoFit/>
            </a:bodyPr>
            <a:lstStyle/>
            <a:p>
              <a:r>
                <a:rPr kumimoji="1" lang="ja-JP" altLang="en-US" sz="3600" dirty="0"/>
                <a:t>原材料</a:t>
              </a:r>
              <a:endParaRPr kumimoji="1" lang="en-US" altLang="ja-JP" sz="3600" dirty="0"/>
            </a:p>
            <a:p>
              <a:r>
                <a:rPr kumimoji="1" lang="ja-JP" altLang="en-US" sz="3600" dirty="0"/>
                <a:t>・包材</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8221559" y="3522023"/>
              <a:ext cx="1477328" cy="861775"/>
            </a:xfrm>
            <a:prstGeom prst="rect">
              <a:avLst/>
            </a:prstGeom>
            <a:noFill/>
          </p:spPr>
          <p:txBody>
            <a:bodyPr wrap="none" rtlCol="0">
              <a:spAutoFit/>
            </a:bodyPr>
            <a:lstStyle/>
            <a:p>
              <a:r>
                <a:rPr lang="ja-JP" altLang="en-US" sz="3600" dirty="0"/>
                <a:t>製品</a:t>
              </a:r>
              <a:endParaRPr kumimoji="1" lang="ja-JP" altLang="en-US" sz="3600" dirty="0"/>
            </a:p>
          </p:txBody>
        </p:sp>
        <p:sp>
          <p:nvSpPr>
            <p:cNvPr id="8" name="矢印: 上カーブ 7">
              <a:extLst>
                <a:ext uri="{FF2B5EF4-FFF2-40B4-BE49-F238E27FC236}">
                  <a16:creationId xmlns:a16="http://schemas.microsoft.com/office/drawing/2014/main" id="{1B77B1E8-F3CA-4749-A089-E3194D5ABF47}"/>
                </a:ext>
              </a:extLst>
            </p:cNvPr>
            <p:cNvSpPr/>
            <p:nvPr/>
          </p:nvSpPr>
          <p:spPr>
            <a:xfrm rot="16014275">
              <a:off x="948663" y="3147689"/>
              <a:ext cx="2808312" cy="131694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9" name="テキスト ボックス 8">
              <a:extLst>
                <a:ext uri="{FF2B5EF4-FFF2-40B4-BE49-F238E27FC236}">
                  <a16:creationId xmlns:a16="http://schemas.microsoft.com/office/drawing/2014/main" id="{6F317FD5-5CDC-4058-9AF3-165DA8DA67E9}"/>
                </a:ext>
              </a:extLst>
            </p:cNvPr>
            <p:cNvSpPr txBox="1"/>
            <p:nvPr/>
          </p:nvSpPr>
          <p:spPr>
            <a:xfrm>
              <a:off x="3965211" y="864252"/>
              <a:ext cx="1340537" cy="779700"/>
            </a:xfrm>
            <a:prstGeom prst="rect">
              <a:avLst/>
            </a:prstGeom>
            <a:noFill/>
          </p:spPr>
          <p:txBody>
            <a:bodyPr wrap="none" rtlCol="0">
              <a:spAutoFit/>
            </a:bodyPr>
            <a:lstStyle/>
            <a:p>
              <a:r>
                <a:rPr kumimoji="1" lang="ja-JP" altLang="en-US" sz="3200" dirty="0"/>
                <a:t>ヒト</a:t>
              </a:r>
            </a:p>
          </p:txBody>
        </p:sp>
        <p:sp>
          <p:nvSpPr>
            <p:cNvPr id="10" name="矢印: 上カーブ 9">
              <a:extLst>
                <a:ext uri="{FF2B5EF4-FFF2-40B4-BE49-F238E27FC236}">
                  <a16:creationId xmlns:a16="http://schemas.microsoft.com/office/drawing/2014/main" id="{E4E96B0B-59D1-4E9D-ACDB-267A7F4F67BE}"/>
                </a:ext>
              </a:extLst>
            </p:cNvPr>
            <p:cNvSpPr/>
            <p:nvPr/>
          </p:nvSpPr>
          <p:spPr>
            <a:xfrm>
              <a:off x="3032312" y="1521701"/>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矢印: 上カーブ 10">
              <a:extLst>
                <a:ext uri="{FF2B5EF4-FFF2-40B4-BE49-F238E27FC236}">
                  <a16:creationId xmlns:a16="http://schemas.microsoft.com/office/drawing/2014/main" id="{54733FF3-79B7-4E74-8777-BF3E0F5DBB03}"/>
                </a:ext>
              </a:extLst>
            </p:cNvPr>
            <p:cNvSpPr/>
            <p:nvPr/>
          </p:nvSpPr>
          <p:spPr>
            <a:xfrm rot="4940510">
              <a:off x="5514765" y="3264384"/>
              <a:ext cx="2808312" cy="125659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3" name="テキスト ボックス 12">
              <a:extLst>
                <a:ext uri="{FF2B5EF4-FFF2-40B4-BE49-F238E27FC236}">
                  <a16:creationId xmlns:a16="http://schemas.microsoft.com/office/drawing/2014/main" id="{51E64FBA-A9BF-4FD5-874C-377FF6CA77F9}"/>
                </a:ext>
              </a:extLst>
            </p:cNvPr>
            <p:cNvSpPr txBox="1"/>
            <p:nvPr/>
          </p:nvSpPr>
          <p:spPr>
            <a:xfrm>
              <a:off x="2870895" y="6464363"/>
              <a:ext cx="3529171" cy="615553"/>
            </a:xfrm>
            <a:prstGeom prst="rect">
              <a:avLst/>
            </a:prstGeom>
            <a:noFill/>
          </p:spPr>
          <p:txBody>
            <a:bodyPr wrap="none" rtlCol="0">
              <a:spAutoFit/>
            </a:bodyPr>
            <a:lstStyle/>
            <a:p>
              <a:r>
                <a:rPr lang="ja-JP" altLang="en-US" sz="2400" dirty="0"/>
                <a:t>ユーティリティー</a:t>
              </a:r>
              <a:endParaRPr kumimoji="1" lang="ja-JP" altLang="en-US" sz="2400" dirty="0"/>
            </a:p>
          </p:txBody>
        </p:sp>
        <p:sp>
          <p:nvSpPr>
            <p:cNvPr id="14" name="矢印: 上カーブ 13">
              <a:extLst>
                <a:ext uri="{FF2B5EF4-FFF2-40B4-BE49-F238E27FC236}">
                  <a16:creationId xmlns:a16="http://schemas.microsoft.com/office/drawing/2014/main" id="{1ABA6115-5983-4FA7-BA5D-D7B820EE8F51}"/>
                </a:ext>
              </a:extLst>
            </p:cNvPr>
            <p:cNvSpPr/>
            <p:nvPr/>
          </p:nvSpPr>
          <p:spPr>
            <a:xfrm rot="11022963" flipH="1">
              <a:off x="3047226" y="4066409"/>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grpSp>
      <p:sp>
        <p:nvSpPr>
          <p:cNvPr id="3" name="スライド番号プレースホルダー 2">
            <a:extLst>
              <a:ext uri="{FF2B5EF4-FFF2-40B4-BE49-F238E27FC236}">
                <a16:creationId xmlns:a16="http://schemas.microsoft.com/office/drawing/2014/main" id="{8DFEBC5E-6751-432F-A1CD-8FA9A6824C4D}"/>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
        <p:nvSpPr>
          <p:cNvPr id="7" name="テキスト ボックス 6">
            <a:extLst>
              <a:ext uri="{FF2B5EF4-FFF2-40B4-BE49-F238E27FC236}">
                <a16:creationId xmlns:a16="http://schemas.microsoft.com/office/drawing/2014/main" id="{CB9EAD6B-1269-44E7-BFF5-87F7530D687E}"/>
              </a:ext>
            </a:extLst>
          </p:cNvPr>
          <p:cNvSpPr txBox="1"/>
          <p:nvPr/>
        </p:nvSpPr>
        <p:spPr>
          <a:xfrm>
            <a:off x="6567055" y="2170299"/>
            <a:ext cx="1107996" cy="369332"/>
          </a:xfrm>
          <a:prstGeom prst="rect">
            <a:avLst/>
          </a:prstGeom>
          <a:noFill/>
        </p:spPr>
        <p:txBody>
          <a:bodyPr wrap="none" rtlCol="0">
            <a:spAutoFit/>
          </a:bodyPr>
          <a:lstStyle/>
          <a:p>
            <a:r>
              <a:rPr kumimoji="1" lang="ja-JP" altLang="en-US" dirty="0"/>
              <a:t>輸送機器</a:t>
            </a:r>
          </a:p>
        </p:txBody>
      </p:sp>
      <p:sp>
        <p:nvSpPr>
          <p:cNvPr id="16" name="テキスト ボックス 15">
            <a:extLst>
              <a:ext uri="{FF2B5EF4-FFF2-40B4-BE49-F238E27FC236}">
                <a16:creationId xmlns:a16="http://schemas.microsoft.com/office/drawing/2014/main" id="{D1834EA7-088D-4139-9D59-B690F1D3B2BB}"/>
              </a:ext>
            </a:extLst>
          </p:cNvPr>
          <p:cNvSpPr txBox="1"/>
          <p:nvPr/>
        </p:nvSpPr>
        <p:spPr>
          <a:xfrm>
            <a:off x="1127314" y="4438082"/>
            <a:ext cx="1107996" cy="369332"/>
          </a:xfrm>
          <a:prstGeom prst="rect">
            <a:avLst/>
          </a:prstGeom>
          <a:noFill/>
        </p:spPr>
        <p:txBody>
          <a:bodyPr wrap="none" rtlCol="0">
            <a:spAutoFit/>
          </a:bodyPr>
          <a:lstStyle/>
          <a:p>
            <a:r>
              <a:rPr kumimoji="1" lang="ja-JP" altLang="en-US" dirty="0"/>
              <a:t>輸送機器</a:t>
            </a:r>
          </a:p>
        </p:txBody>
      </p:sp>
      <p:sp>
        <p:nvSpPr>
          <p:cNvPr id="17" name="テキスト ボックス 16">
            <a:extLst>
              <a:ext uri="{FF2B5EF4-FFF2-40B4-BE49-F238E27FC236}">
                <a16:creationId xmlns:a16="http://schemas.microsoft.com/office/drawing/2014/main" id="{E11FE9E4-E283-462C-9E73-61E87376F505}"/>
              </a:ext>
            </a:extLst>
          </p:cNvPr>
          <p:cNvSpPr txBox="1"/>
          <p:nvPr/>
        </p:nvSpPr>
        <p:spPr>
          <a:xfrm>
            <a:off x="434817" y="4805108"/>
            <a:ext cx="1800493" cy="646331"/>
          </a:xfrm>
          <a:prstGeom prst="rect">
            <a:avLst/>
          </a:prstGeom>
          <a:noFill/>
        </p:spPr>
        <p:txBody>
          <a:bodyPr wrap="none" rtlCol="0">
            <a:spAutoFit/>
          </a:bodyPr>
          <a:lstStyle/>
          <a:p>
            <a:r>
              <a:rPr kumimoji="1" lang="ja-JP" altLang="en-US" dirty="0">
                <a:solidFill>
                  <a:srgbClr val="002060"/>
                </a:solidFill>
              </a:rPr>
              <a:t>トラックからの</a:t>
            </a:r>
            <a:endParaRPr kumimoji="1" lang="en-US" altLang="ja-JP" dirty="0">
              <a:solidFill>
                <a:srgbClr val="002060"/>
              </a:solidFill>
            </a:endParaRPr>
          </a:p>
          <a:p>
            <a:r>
              <a:rPr kumimoji="1" lang="ja-JP" altLang="en-US" dirty="0">
                <a:solidFill>
                  <a:srgbClr val="002060"/>
                </a:solidFill>
              </a:rPr>
              <a:t>積み下ろし・・</a:t>
            </a:r>
          </a:p>
        </p:txBody>
      </p:sp>
      <p:sp>
        <p:nvSpPr>
          <p:cNvPr id="18" name="テキスト ボックス 17">
            <a:extLst>
              <a:ext uri="{FF2B5EF4-FFF2-40B4-BE49-F238E27FC236}">
                <a16:creationId xmlns:a16="http://schemas.microsoft.com/office/drawing/2014/main" id="{AA59F716-158F-4811-B856-583A3E114B71}"/>
              </a:ext>
            </a:extLst>
          </p:cNvPr>
          <p:cNvSpPr txBox="1"/>
          <p:nvPr/>
        </p:nvSpPr>
        <p:spPr>
          <a:xfrm>
            <a:off x="6116166" y="1732498"/>
            <a:ext cx="2954655" cy="369332"/>
          </a:xfrm>
          <a:prstGeom prst="rect">
            <a:avLst/>
          </a:prstGeom>
          <a:noFill/>
        </p:spPr>
        <p:txBody>
          <a:bodyPr wrap="none" rtlCol="0">
            <a:spAutoFit/>
          </a:bodyPr>
          <a:lstStyle/>
          <a:p>
            <a:r>
              <a:rPr kumimoji="1" lang="ja-JP" altLang="en-US" dirty="0">
                <a:solidFill>
                  <a:srgbClr val="002060"/>
                </a:solidFill>
              </a:rPr>
              <a:t>トラックへの積み込み・・</a:t>
            </a:r>
          </a:p>
        </p:txBody>
      </p:sp>
      <p:sp>
        <p:nvSpPr>
          <p:cNvPr id="19" name="テキスト ボックス 18">
            <a:extLst>
              <a:ext uri="{FF2B5EF4-FFF2-40B4-BE49-F238E27FC236}">
                <a16:creationId xmlns:a16="http://schemas.microsoft.com/office/drawing/2014/main" id="{789841E1-763D-4FDF-82C7-0BC82041C1B4}"/>
              </a:ext>
            </a:extLst>
          </p:cNvPr>
          <p:cNvSpPr txBox="1"/>
          <p:nvPr/>
        </p:nvSpPr>
        <p:spPr>
          <a:xfrm>
            <a:off x="3076374" y="5815202"/>
            <a:ext cx="3647152" cy="369332"/>
          </a:xfrm>
          <a:prstGeom prst="rect">
            <a:avLst/>
          </a:prstGeom>
          <a:noFill/>
        </p:spPr>
        <p:txBody>
          <a:bodyPr wrap="none" rtlCol="0">
            <a:spAutoFit/>
          </a:bodyPr>
          <a:lstStyle/>
          <a:p>
            <a:r>
              <a:rPr kumimoji="1" lang="zh-TW" altLang="en-US" dirty="0">
                <a:solidFill>
                  <a:srgbClr val="002060"/>
                </a:solidFill>
              </a:rPr>
              <a:t>電気</a:t>
            </a:r>
            <a:r>
              <a:rPr kumimoji="1" lang="ja-JP" altLang="en-US" dirty="0">
                <a:solidFill>
                  <a:srgbClr val="002060"/>
                </a:solidFill>
              </a:rPr>
              <a:t>・</a:t>
            </a:r>
            <a:r>
              <a:rPr kumimoji="1" lang="zh-TW" altLang="en-US" dirty="0">
                <a:solidFill>
                  <a:srgbClr val="002060"/>
                </a:solidFill>
              </a:rPr>
              <a:t>機械</a:t>
            </a:r>
            <a:r>
              <a:rPr kumimoji="1" lang="ja-JP" altLang="en-US" dirty="0">
                <a:solidFill>
                  <a:srgbClr val="002060"/>
                </a:solidFill>
              </a:rPr>
              <a:t>・</a:t>
            </a:r>
            <a:r>
              <a:rPr kumimoji="1" lang="zh-TW" altLang="en-US" dirty="0">
                <a:solidFill>
                  <a:srgbClr val="002060"/>
                </a:solidFill>
              </a:rPr>
              <a:t>空調</a:t>
            </a:r>
            <a:r>
              <a:rPr kumimoji="1" lang="ja-JP" altLang="en-US" dirty="0">
                <a:solidFill>
                  <a:srgbClr val="002060"/>
                </a:solidFill>
              </a:rPr>
              <a:t>・</a:t>
            </a:r>
            <a:r>
              <a:rPr kumimoji="1" lang="zh-TW" altLang="en-US" dirty="0">
                <a:solidFill>
                  <a:srgbClr val="002060"/>
                </a:solidFill>
              </a:rPr>
              <a:t>給排水</a:t>
            </a:r>
            <a:r>
              <a:rPr kumimoji="1" lang="ja-JP" altLang="en-US" dirty="0">
                <a:solidFill>
                  <a:srgbClr val="002060"/>
                </a:solidFill>
              </a:rPr>
              <a:t>・・・</a:t>
            </a:r>
          </a:p>
        </p:txBody>
      </p:sp>
      <p:sp>
        <p:nvSpPr>
          <p:cNvPr id="22" name="タイトル 1">
            <a:extLst>
              <a:ext uri="{FF2B5EF4-FFF2-40B4-BE49-F238E27FC236}">
                <a16:creationId xmlns:a16="http://schemas.microsoft.com/office/drawing/2014/main" id="{E4ACA348-0D79-4CDE-A004-A02E269BE9E6}"/>
              </a:ext>
            </a:extLst>
          </p:cNvPr>
          <p:cNvSpPr txBox="1">
            <a:spLocks/>
          </p:cNvSpPr>
          <p:nvPr/>
        </p:nvSpPr>
        <p:spPr>
          <a:xfrm>
            <a:off x="172720" y="198807"/>
            <a:ext cx="7955280" cy="797987"/>
          </a:xfrm>
          <a:prstGeom prst="rect">
            <a:avLst/>
          </a:prstGeom>
        </p:spPr>
        <p:txBody>
          <a:bodyP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Tree>
    <p:extLst>
      <p:ext uri="{BB962C8B-B14F-4D97-AF65-F5344CB8AC3E}">
        <p14:creationId xmlns:p14="http://schemas.microsoft.com/office/powerpoint/2010/main" val="363417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BD40CC-1A18-4DE0-A0C4-B4FD6056C6D2}"/>
              </a:ext>
            </a:extLst>
          </p:cNvPr>
          <p:cNvSpPr>
            <a:spLocks noGrp="1"/>
          </p:cNvSpPr>
          <p:nvPr>
            <p:ph type="title"/>
          </p:nvPr>
        </p:nvSpPr>
        <p:spPr>
          <a:xfrm>
            <a:off x="768097" y="753049"/>
            <a:ext cx="7802956" cy="1093113"/>
          </a:xfrm>
        </p:spPr>
        <p:txBody>
          <a:bodyPr>
            <a:normAutofit/>
          </a:bodyPr>
          <a:lstStyle/>
          <a:p>
            <a:r>
              <a:rPr kumimoji="1" lang="ja-JP" altLang="en-US" sz="3600" b="1" dirty="0"/>
              <a:t>この</a:t>
            </a:r>
            <a:r>
              <a:rPr lang="ja-JP" altLang="en-US" sz="3600" b="1" dirty="0"/>
              <a:t>講義</a:t>
            </a:r>
            <a:r>
              <a:rPr kumimoji="1" lang="ja-JP" altLang="en-US" sz="3600" b="1" dirty="0"/>
              <a:t>で学</a:t>
            </a:r>
            <a:r>
              <a:rPr lang="ja-JP" altLang="en-US" sz="3600" b="1" dirty="0"/>
              <a:t>ぶ</a:t>
            </a:r>
            <a:r>
              <a:rPr kumimoji="1" lang="ja-JP" altLang="en-US" sz="3600" b="1" dirty="0"/>
              <a:t>こと</a:t>
            </a:r>
          </a:p>
        </p:txBody>
      </p:sp>
      <p:sp>
        <p:nvSpPr>
          <p:cNvPr id="3" name="コンテンツ プレースホルダー 2">
            <a:extLst>
              <a:ext uri="{FF2B5EF4-FFF2-40B4-BE49-F238E27FC236}">
                <a16:creationId xmlns:a16="http://schemas.microsoft.com/office/drawing/2014/main" id="{7C623964-33A0-49B3-B7F4-C9745C55A4C0}"/>
              </a:ext>
            </a:extLst>
          </p:cNvPr>
          <p:cNvSpPr>
            <a:spLocks noGrp="1"/>
          </p:cNvSpPr>
          <p:nvPr>
            <p:ph idx="1"/>
          </p:nvPr>
        </p:nvSpPr>
        <p:spPr>
          <a:xfrm>
            <a:off x="768096" y="2048719"/>
            <a:ext cx="7290055" cy="4260641"/>
          </a:xfrm>
        </p:spPr>
        <p:txBody>
          <a:bodyPr>
            <a:normAutofit/>
          </a:bodyPr>
          <a:lstStyle/>
          <a:p>
            <a:pPr>
              <a:buFont typeface="Wingdings" panose="05000000000000000000" pitchFamily="2" charset="2"/>
              <a:buChar char="l"/>
            </a:pPr>
            <a:r>
              <a:rPr lang="en-US" altLang="ja-JP" sz="2800" dirty="0">
                <a:latin typeface="+mn-ea"/>
              </a:rPr>
              <a:t>HACCP</a:t>
            </a:r>
            <a:r>
              <a:rPr lang="ja-JP" altLang="en-US" sz="2800" dirty="0">
                <a:latin typeface="+mn-ea"/>
              </a:rPr>
              <a:t>の歴史と背景</a:t>
            </a:r>
          </a:p>
          <a:p>
            <a:pPr>
              <a:buFont typeface="Wingdings" panose="05000000000000000000" pitchFamily="2" charset="2"/>
              <a:buChar char="l"/>
            </a:pPr>
            <a:r>
              <a:rPr kumimoji="1" lang="ja-JP" altLang="en-US" sz="2800" dirty="0">
                <a:latin typeface="+mn-ea"/>
              </a:rPr>
              <a:t>安全な食品をつくるために</a:t>
            </a:r>
            <a:endParaRPr kumimoji="1" lang="en-US" altLang="ja-JP" sz="2800" dirty="0">
              <a:latin typeface="+mn-ea"/>
            </a:endParaRPr>
          </a:p>
          <a:p>
            <a:pPr>
              <a:buFont typeface="Wingdings" panose="05000000000000000000" pitchFamily="2" charset="2"/>
              <a:buChar char="l"/>
            </a:pPr>
            <a:r>
              <a:rPr lang="ja-JP" altLang="en-US" sz="2800" dirty="0">
                <a:latin typeface="+mn-ea"/>
              </a:rPr>
              <a:t>一般衛生管理プログラムの概要</a:t>
            </a:r>
            <a:endParaRPr lang="en-US" altLang="ja-JP" sz="2800" dirty="0">
              <a:latin typeface="+mn-ea"/>
            </a:endParaRPr>
          </a:p>
          <a:p>
            <a:pPr>
              <a:buFont typeface="Wingdings" panose="05000000000000000000" pitchFamily="2" charset="2"/>
              <a:buChar char="l"/>
            </a:pPr>
            <a:r>
              <a:rPr lang="en-US" altLang="ja-JP" sz="2800" dirty="0">
                <a:latin typeface="+mn-ea"/>
              </a:rPr>
              <a:t>HACCP</a:t>
            </a:r>
            <a:r>
              <a:rPr lang="ja-JP" altLang="en-US" sz="2800" dirty="0">
                <a:latin typeface="+mn-ea"/>
              </a:rPr>
              <a:t>とは</a:t>
            </a:r>
            <a:endParaRPr lang="en-US" altLang="ja-JP" sz="2800" dirty="0">
              <a:latin typeface="+mn-ea"/>
            </a:endParaRPr>
          </a:p>
          <a:p>
            <a:pPr>
              <a:buFont typeface="Wingdings" panose="05000000000000000000" pitchFamily="2" charset="2"/>
              <a:buChar char="p"/>
            </a:pPr>
            <a:r>
              <a:rPr lang="ja-JP" altLang="en-US" sz="2800" dirty="0">
                <a:latin typeface="+mn-ea"/>
              </a:rPr>
              <a:t>（</a:t>
            </a:r>
            <a:r>
              <a:rPr lang="en-US" altLang="ja-JP" sz="2800" dirty="0">
                <a:latin typeface="+mn-ea"/>
              </a:rPr>
              <a:t>HACCP</a:t>
            </a:r>
            <a:r>
              <a:rPr lang="ja-JP" altLang="en-US" sz="2800" dirty="0">
                <a:latin typeface="+mn-ea"/>
              </a:rPr>
              <a:t>適用の準備段階）</a:t>
            </a:r>
            <a:endParaRPr lang="en-US" altLang="ja-JP" sz="2800" dirty="0">
              <a:latin typeface="+mn-ea"/>
            </a:endParaRPr>
          </a:p>
          <a:p>
            <a:pPr>
              <a:buFont typeface="Wingdings" panose="05000000000000000000" pitchFamily="2" charset="2"/>
              <a:buChar char="p"/>
            </a:pPr>
            <a:r>
              <a:rPr lang="ja-JP" altLang="en-US" sz="2800" dirty="0">
                <a:latin typeface="+mn-ea"/>
              </a:rPr>
              <a:t>（</a:t>
            </a:r>
            <a:r>
              <a:rPr lang="en-US" altLang="ja-JP" sz="2800" dirty="0">
                <a:latin typeface="+mn-ea"/>
              </a:rPr>
              <a:t>HACCP</a:t>
            </a:r>
            <a:r>
              <a:rPr lang="ja-JP" altLang="en-US" sz="2800" dirty="0">
                <a:latin typeface="+mn-ea"/>
              </a:rPr>
              <a:t>プラン）</a:t>
            </a:r>
            <a:endParaRPr lang="en-US" altLang="ja-JP" sz="2800" dirty="0">
              <a:latin typeface="+mn-ea"/>
            </a:endParaRPr>
          </a:p>
          <a:p>
            <a:pPr>
              <a:buFont typeface="Wingdings" panose="05000000000000000000" pitchFamily="2" charset="2"/>
              <a:buChar char="l"/>
            </a:pPr>
            <a:r>
              <a:rPr lang="en-US" altLang="ja-JP" sz="2800" dirty="0">
                <a:latin typeface="+mn-ea"/>
              </a:rPr>
              <a:t>HACCP</a:t>
            </a:r>
            <a:r>
              <a:rPr lang="ja-JP" altLang="en-US" sz="2800" dirty="0">
                <a:latin typeface="+mn-ea"/>
              </a:rPr>
              <a:t>制度化　および　そのほかの動き</a:t>
            </a:r>
            <a:endParaRPr lang="en-US" altLang="ja-JP" sz="2800" dirty="0">
              <a:latin typeface="+mn-ea"/>
            </a:endParaRPr>
          </a:p>
          <a:p>
            <a:pPr>
              <a:buFont typeface="Wingdings" panose="05000000000000000000" pitchFamily="2" charset="2"/>
              <a:buChar char="l"/>
            </a:pPr>
            <a:endParaRPr lang="en-US" altLang="ja-JP" dirty="0"/>
          </a:p>
          <a:p>
            <a:pPr>
              <a:buFont typeface="Wingdings" panose="05000000000000000000" pitchFamily="2" charset="2"/>
              <a:buChar char="l"/>
            </a:pPr>
            <a:endParaRPr lang="en-US" altLang="ja-JP" dirty="0"/>
          </a:p>
          <a:p>
            <a:pPr>
              <a:buFont typeface="Wingdings" panose="05000000000000000000" pitchFamily="2" charset="2"/>
              <a:buChar char="l"/>
            </a:pPr>
            <a:endParaRPr kumimoji="1" lang="ja-JP" altLang="en-US" dirty="0"/>
          </a:p>
        </p:txBody>
      </p:sp>
      <p:sp>
        <p:nvSpPr>
          <p:cNvPr id="4" name="スライド番号プレースホルダー 3">
            <a:extLst>
              <a:ext uri="{FF2B5EF4-FFF2-40B4-BE49-F238E27FC236}">
                <a16:creationId xmlns:a16="http://schemas.microsoft.com/office/drawing/2014/main" id="{553F9C17-3316-49C1-9C91-594EB3709E8D}"/>
              </a:ext>
            </a:extLst>
          </p:cNvPr>
          <p:cNvSpPr>
            <a:spLocks noGrp="1"/>
          </p:cNvSpPr>
          <p:nvPr>
            <p:ph type="sldNum" sz="quarter" idx="12"/>
          </p:nvPr>
        </p:nvSpPr>
        <p:spPr/>
        <p:txBody>
          <a:bodyPr/>
          <a:lstStyle/>
          <a:p>
            <a:fld id="{05B3BA2B-E4C6-4F0A-997C-2B51F8F1EBF2}" type="slidenum">
              <a:rPr kumimoji="1" lang="ja-JP" altLang="en-US" smtClean="0"/>
              <a:t>2</a:t>
            </a:fld>
            <a:endParaRPr kumimoji="1" lang="ja-JP" altLang="en-US"/>
          </a:p>
        </p:txBody>
      </p:sp>
    </p:spTree>
    <p:extLst>
      <p:ext uri="{BB962C8B-B14F-4D97-AF65-F5344CB8AC3E}">
        <p14:creationId xmlns:p14="http://schemas.microsoft.com/office/powerpoint/2010/main" val="3250988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FB3EC8C3-D311-46DD-B2B8-59C9DC2B74D0}"/>
              </a:ext>
            </a:extLst>
          </p:cNvPr>
          <p:cNvSpPr/>
          <p:nvPr/>
        </p:nvSpPr>
        <p:spPr>
          <a:xfrm>
            <a:off x="3080732" y="2170299"/>
            <a:ext cx="2646294" cy="2538282"/>
          </a:xfrm>
          <a:prstGeom prst="ellipse">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2033718" y="3425462"/>
            <a:ext cx="513057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861823" y="3275421"/>
            <a:ext cx="1223412" cy="300082"/>
          </a:xfrm>
          <a:prstGeom prst="rect">
            <a:avLst/>
          </a:prstGeom>
          <a:noFill/>
        </p:spPr>
        <p:txBody>
          <a:bodyPr wrap="none" rtlCol="0">
            <a:spAutoFit/>
          </a:bodyPr>
          <a:lstStyle/>
          <a:p>
            <a:r>
              <a:rPr kumimoji="1" lang="ja-JP" altLang="en-US" sz="1350" dirty="0"/>
              <a:t>原材料・包材</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7317957" y="3325879"/>
            <a:ext cx="530915" cy="300082"/>
          </a:xfrm>
          <a:prstGeom prst="rect">
            <a:avLst/>
          </a:prstGeom>
          <a:noFill/>
        </p:spPr>
        <p:txBody>
          <a:bodyPr wrap="none" rtlCol="0">
            <a:spAutoFit/>
          </a:bodyPr>
          <a:lstStyle/>
          <a:p>
            <a:r>
              <a:rPr lang="ja-JP" altLang="en-US" sz="1350" dirty="0"/>
              <a:t>製品</a:t>
            </a:r>
            <a:endParaRPr kumimoji="1" lang="ja-JP" altLang="en-US" sz="1350" dirty="0"/>
          </a:p>
        </p:txBody>
      </p:sp>
      <p:sp>
        <p:nvSpPr>
          <p:cNvPr id="8" name="矢印: 上カーブ 7">
            <a:extLst>
              <a:ext uri="{FF2B5EF4-FFF2-40B4-BE49-F238E27FC236}">
                <a16:creationId xmlns:a16="http://schemas.microsoft.com/office/drawing/2014/main" id="{1B77B1E8-F3CA-4749-A089-E3194D5ABF47}"/>
              </a:ext>
            </a:extLst>
          </p:cNvPr>
          <p:cNvSpPr/>
          <p:nvPr/>
        </p:nvSpPr>
        <p:spPr>
          <a:xfrm rot="16014275">
            <a:off x="1638473" y="2866719"/>
            <a:ext cx="2106234" cy="987705"/>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9" name="テキスト ボックス 8">
            <a:extLst>
              <a:ext uri="{FF2B5EF4-FFF2-40B4-BE49-F238E27FC236}">
                <a16:creationId xmlns:a16="http://schemas.microsoft.com/office/drawing/2014/main" id="{6F317FD5-5CDC-4058-9AF3-165DA8DA67E9}"/>
              </a:ext>
            </a:extLst>
          </p:cNvPr>
          <p:cNvSpPr txBox="1"/>
          <p:nvPr/>
        </p:nvSpPr>
        <p:spPr>
          <a:xfrm>
            <a:off x="3134224" y="1376772"/>
            <a:ext cx="530915" cy="300082"/>
          </a:xfrm>
          <a:prstGeom prst="rect">
            <a:avLst/>
          </a:prstGeom>
          <a:noFill/>
        </p:spPr>
        <p:txBody>
          <a:bodyPr wrap="none" rtlCol="0">
            <a:spAutoFit/>
          </a:bodyPr>
          <a:lstStyle/>
          <a:p>
            <a:r>
              <a:rPr kumimoji="1" lang="ja-JP" altLang="en-US" sz="1350" dirty="0"/>
              <a:t>ヒト</a:t>
            </a:r>
          </a:p>
        </p:txBody>
      </p:sp>
      <p:sp>
        <p:nvSpPr>
          <p:cNvPr id="10" name="矢印: 上カーブ 9">
            <a:extLst>
              <a:ext uri="{FF2B5EF4-FFF2-40B4-BE49-F238E27FC236}">
                <a16:creationId xmlns:a16="http://schemas.microsoft.com/office/drawing/2014/main" id="{E4E96B0B-59D1-4E9D-ACDB-267A7F4F67BE}"/>
              </a:ext>
            </a:extLst>
          </p:cNvPr>
          <p:cNvSpPr/>
          <p:nvPr/>
        </p:nvSpPr>
        <p:spPr>
          <a:xfrm>
            <a:off x="3201210" y="1647228"/>
            <a:ext cx="2682308" cy="1713344"/>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矢印: 上カーブ 10">
            <a:extLst>
              <a:ext uri="{FF2B5EF4-FFF2-40B4-BE49-F238E27FC236}">
                <a16:creationId xmlns:a16="http://schemas.microsoft.com/office/drawing/2014/main" id="{54733FF3-79B7-4E74-8777-BF3E0F5DBB03}"/>
              </a:ext>
            </a:extLst>
          </p:cNvPr>
          <p:cNvSpPr/>
          <p:nvPr/>
        </p:nvSpPr>
        <p:spPr>
          <a:xfrm rot="4940510">
            <a:off x="5063049" y="2954241"/>
            <a:ext cx="2106234" cy="942442"/>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3" name="テキスト ボックス 12">
            <a:extLst>
              <a:ext uri="{FF2B5EF4-FFF2-40B4-BE49-F238E27FC236}">
                <a16:creationId xmlns:a16="http://schemas.microsoft.com/office/drawing/2014/main" id="{51E64FBA-A9BF-4FD5-874C-377FF6CA77F9}"/>
              </a:ext>
            </a:extLst>
          </p:cNvPr>
          <p:cNvSpPr txBox="1"/>
          <p:nvPr/>
        </p:nvSpPr>
        <p:spPr>
          <a:xfrm>
            <a:off x="5575940" y="4666104"/>
            <a:ext cx="1569660" cy="300082"/>
          </a:xfrm>
          <a:prstGeom prst="rect">
            <a:avLst/>
          </a:prstGeom>
          <a:noFill/>
        </p:spPr>
        <p:txBody>
          <a:bodyPr wrap="none" rtlCol="0">
            <a:spAutoFit/>
          </a:bodyPr>
          <a:lstStyle/>
          <a:p>
            <a:r>
              <a:rPr lang="ja-JP" altLang="en-US" sz="1350" dirty="0"/>
              <a:t>ユーティリティー</a:t>
            </a:r>
            <a:endParaRPr kumimoji="1" lang="ja-JP" altLang="en-US" sz="1350" dirty="0"/>
          </a:p>
        </p:txBody>
      </p:sp>
      <p:sp>
        <p:nvSpPr>
          <p:cNvPr id="14" name="矢印: 上カーブ 13">
            <a:extLst>
              <a:ext uri="{FF2B5EF4-FFF2-40B4-BE49-F238E27FC236}">
                <a16:creationId xmlns:a16="http://schemas.microsoft.com/office/drawing/2014/main" id="{1ABA6115-5983-4FA7-BA5D-D7B820EE8F51}"/>
              </a:ext>
            </a:extLst>
          </p:cNvPr>
          <p:cNvSpPr/>
          <p:nvPr/>
        </p:nvSpPr>
        <p:spPr>
          <a:xfrm rot="11022963" flipH="1">
            <a:off x="3212396" y="3555759"/>
            <a:ext cx="2682308" cy="1713344"/>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3" name="矢印: 上 2">
            <a:extLst>
              <a:ext uri="{FF2B5EF4-FFF2-40B4-BE49-F238E27FC236}">
                <a16:creationId xmlns:a16="http://schemas.microsoft.com/office/drawing/2014/main" id="{AD20BF8D-53B2-4364-A30C-49722DBC31D1}"/>
              </a:ext>
            </a:extLst>
          </p:cNvPr>
          <p:cNvSpPr/>
          <p:nvPr/>
        </p:nvSpPr>
        <p:spPr>
          <a:xfrm>
            <a:off x="4075790" y="3869814"/>
            <a:ext cx="648072" cy="1512168"/>
          </a:xfrm>
          <a:prstGeom prst="up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矢印: 上 15">
            <a:extLst>
              <a:ext uri="{FF2B5EF4-FFF2-40B4-BE49-F238E27FC236}">
                <a16:creationId xmlns:a16="http://schemas.microsoft.com/office/drawing/2014/main" id="{6DA432F4-16AB-4D3B-81FF-B96EA395FCEB}"/>
              </a:ext>
            </a:extLst>
          </p:cNvPr>
          <p:cNvSpPr/>
          <p:nvPr/>
        </p:nvSpPr>
        <p:spPr>
          <a:xfrm>
            <a:off x="4063244" y="1465497"/>
            <a:ext cx="648072" cy="1512168"/>
          </a:xfrm>
          <a:prstGeom prst="up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スライド番号プレースホルダー 18">
            <a:extLst>
              <a:ext uri="{FF2B5EF4-FFF2-40B4-BE49-F238E27FC236}">
                <a16:creationId xmlns:a16="http://schemas.microsoft.com/office/drawing/2014/main" id="{C65240F9-0E38-4B9E-BE9B-30A9C1553FFE}"/>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
        <p:nvSpPr>
          <p:cNvPr id="22" name="テキスト ボックス 21">
            <a:extLst>
              <a:ext uri="{FF2B5EF4-FFF2-40B4-BE49-F238E27FC236}">
                <a16:creationId xmlns:a16="http://schemas.microsoft.com/office/drawing/2014/main" id="{B6B96121-E2A4-45CC-B64D-60C124FFA8AD}"/>
              </a:ext>
            </a:extLst>
          </p:cNvPr>
          <p:cNvSpPr txBox="1"/>
          <p:nvPr/>
        </p:nvSpPr>
        <p:spPr>
          <a:xfrm>
            <a:off x="1127314" y="4438082"/>
            <a:ext cx="902811" cy="307777"/>
          </a:xfrm>
          <a:prstGeom prst="rect">
            <a:avLst/>
          </a:prstGeom>
          <a:noFill/>
        </p:spPr>
        <p:txBody>
          <a:bodyPr wrap="none" rtlCol="0">
            <a:spAutoFit/>
          </a:bodyPr>
          <a:lstStyle/>
          <a:p>
            <a:r>
              <a:rPr kumimoji="1" lang="ja-JP" altLang="en-US" sz="1400" dirty="0"/>
              <a:t>輸送機器</a:t>
            </a:r>
          </a:p>
        </p:txBody>
      </p:sp>
      <p:sp>
        <p:nvSpPr>
          <p:cNvPr id="23" name="テキスト ボックス 22">
            <a:extLst>
              <a:ext uri="{FF2B5EF4-FFF2-40B4-BE49-F238E27FC236}">
                <a16:creationId xmlns:a16="http://schemas.microsoft.com/office/drawing/2014/main" id="{91CAA682-CCB8-4392-9A14-D63EE6D45F34}"/>
              </a:ext>
            </a:extLst>
          </p:cNvPr>
          <p:cNvSpPr txBox="1"/>
          <p:nvPr/>
        </p:nvSpPr>
        <p:spPr>
          <a:xfrm>
            <a:off x="6605659" y="2205068"/>
            <a:ext cx="902811" cy="307777"/>
          </a:xfrm>
          <a:prstGeom prst="rect">
            <a:avLst/>
          </a:prstGeom>
          <a:noFill/>
        </p:spPr>
        <p:txBody>
          <a:bodyPr wrap="none" rtlCol="0">
            <a:spAutoFit/>
          </a:bodyPr>
          <a:lstStyle/>
          <a:p>
            <a:r>
              <a:rPr kumimoji="1" lang="ja-JP" altLang="en-US" sz="1400" dirty="0"/>
              <a:t>輸送機器</a:t>
            </a:r>
          </a:p>
        </p:txBody>
      </p:sp>
      <p:sp>
        <p:nvSpPr>
          <p:cNvPr id="24" name="テキスト ボックス 23">
            <a:extLst>
              <a:ext uri="{FF2B5EF4-FFF2-40B4-BE49-F238E27FC236}">
                <a16:creationId xmlns:a16="http://schemas.microsoft.com/office/drawing/2014/main" id="{1737A191-7A38-4C66-87C3-E426F5C1DD37}"/>
              </a:ext>
            </a:extLst>
          </p:cNvPr>
          <p:cNvSpPr txBox="1"/>
          <p:nvPr/>
        </p:nvSpPr>
        <p:spPr>
          <a:xfrm>
            <a:off x="969297" y="5667352"/>
            <a:ext cx="10046191" cy="830997"/>
          </a:xfrm>
          <a:prstGeom prst="rect">
            <a:avLst/>
          </a:prstGeom>
          <a:noFill/>
        </p:spPr>
        <p:txBody>
          <a:bodyPr wrap="square" rtlCol="0">
            <a:spAutoFit/>
          </a:bodyPr>
          <a:lstStyle/>
          <a:p>
            <a:r>
              <a:rPr kumimoji="1" lang="ja-JP" altLang="en-US" sz="2400" dirty="0">
                <a:solidFill>
                  <a:srgbClr val="002060"/>
                </a:solidFill>
              </a:rPr>
              <a:t>意図せずに</a:t>
            </a:r>
            <a:r>
              <a:rPr kumimoji="1" lang="en-US" altLang="ja-JP" sz="2400" dirty="0">
                <a:solidFill>
                  <a:srgbClr val="002060"/>
                </a:solidFill>
              </a:rPr>
              <a:t> </a:t>
            </a:r>
            <a:r>
              <a:rPr kumimoji="1" lang="ja-JP" altLang="en-US" sz="2400" dirty="0">
                <a:solidFill>
                  <a:srgbClr val="002060"/>
                </a:solidFill>
              </a:rPr>
              <a:t>空気・湿気・粉塵・微生物・害虫・・・</a:t>
            </a:r>
            <a:endParaRPr kumimoji="1" lang="en-US" altLang="ja-JP" sz="2400" dirty="0">
              <a:solidFill>
                <a:srgbClr val="002060"/>
              </a:solidFill>
            </a:endParaRPr>
          </a:p>
          <a:p>
            <a:r>
              <a:rPr kumimoji="1" lang="ja-JP" altLang="en-US" sz="2400" dirty="0">
                <a:solidFill>
                  <a:srgbClr val="002060"/>
                </a:solidFill>
              </a:rPr>
              <a:t>が入ってくる</a:t>
            </a:r>
          </a:p>
        </p:txBody>
      </p:sp>
      <p:sp>
        <p:nvSpPr>
          <p:cNvPr id="25" name="テキスト ボックス 24">
            <a:extLst>
              <a:ext uri="{FF2B5EF4-FFF2-40B4-BE49-F238E27FC236}">
                <a16:creationId xmlns:a16="http://schemas.microsoft.com/office/drawing/2014/main" id="{926977BA-C259-4A3C-BA1D-38EFCC391E91}"/>
              </a:ext>
            </a:extLst>
          </p:cNvPr>
          <p:cNvSpPr txBox="1"/>
          <p:nvPr/>
        </p:nvSpPr>
        <p:spPr>
          <a:xfrm>
            <a:off x="745121" y="621581"/>
            <a:ext cx="9661637" cy="954107"/>
          </a:xfrm>
          <a:prstGeom prst="rect">
            <a:avLst/>
          </a:prstGeom>
          <a:noFill/>
        </p:spPr>
        <p:txBody>
          <a:bodyPr wrap="square" rtlCol="0">
            <a:spAutoFit/>
          </a:bodyPr>
          <a:lstStyle/>
          <a:p>
            <a:r>
              <a:rPr kumimoji="1" lang="ja-JP" altLang="en-US" sz="2800" dirty="0">
                <a:solidFill>
                  <a:srgbClr val="002060"/>
                </a:solidFill>
              </a:rPr>
              <a:t>意図せずに</a:t>
            </a:r>
            <a:endParaRPr kumimoji="1" lang="en-US" altLang="ja-JP" sz="2800" dirty="0">
              <a:solidFill>
                <a:srgbClr val="002060"/>
              </a:solidFill>
            </a:endParaRPr>
          </a:p>
          <a:p>
            <a:r>
              <a:rPr kumimoji="1" lang="ja-JP" altLang="en-US" sz="2800" dirty="0">
                <a:solidFill>
                  <a:srgbClr val="002060"/>
                </a:solidFill>
              </a:rPr>
              <a:t>空気・湿気・粉塵・微生物・害虫・・・が出ていく</a:t>
            </a:r>
          </a:p>
        </p:txBody>
      </p:sp>
      <p:sp>
        <p:nvSpPr>
          <p:cNvPr id="26" name="タイトル 1">
            <a:extLst>
              <a:ext uri="{FF2B5EF4-FFF2-40B4-BE49-F238E27FC236}">
                <a16:creationId xmlns:a16="http://schemas.microsoft.com/office/drawing/2014/main" id="{9E84D9F7-515C-4568-97C6-0BF9496AE2AB}"/>
              </a:ext>
            </a:extLst>
          </p:cNvPr>
          <p:cNvSpPr txBox="1">
            <a:spLocks/>
          </p:cNvSpPr>
          <p:nvPr/>
        </p:nvSpPr>
        <p:spPr>
          <a:xfrm>
            <a:off x="172720" y="198807"/>
            <a:ext cx="7955280" cy="797987"/>
          </a:xfrm>
          <a:prstGeom prst="rect">
            <a:avLst/>
          </a:prstGeom>
        </p:spPr>
        <p:txBody>
          <a:bodyP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Tree>
    <p:extLst>
      <p:ext uri="{BB962C8B-B14F-4D97-AF65-F5344CB8AC3E}">
        <p14:creationId xmlns:p14="http://schemas.microsoft.com/office/powerpoint/2010/main" val="172650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0D67AF6D-18CA-4B04-A684-E5DA1E61C793}"/>
              </a:ext>
            </a:extLst>
          </p:cNvPr>
          <p:cNvGrpSpPr/>
          <p:nvPr/>
        </p:nvGrpSpPr>
        <p:grpSpPr>
          <a:xfrm>
            <a:off x="892890" y="1280832"/>
            <a:ext cx="6987049" cy="4020015"/>
            <a:chOff x="-86871" y="990848"/>
            <a:chExt cx="9316066" cy="5360019"/>
          </a:xfrm>
        </p:grpSpPr>
        <p:sp>
          <p:nvSpPr>
            <p:cNvPr id="2" name="楕円 1">
              <a:extLst>
                <a:ext uri="{FF2B5EF4-FFF2-40B4-BE49-F238E27FC236}">
                  <a16:creationId xmlns:a16="http://schemas.microsoft.com/office/drawing/2014/main" id="{FB3EC8C3-D311-46DD-B2B8-59C9DC2B74D0}"/>
                </a:ext>
              </a:extLst>
            </p:cNvPr>
            <p:cNvSpPr/>
            <p:nvPr/>
          </p:nvSpPr>
          <p:spPr>
            <a:xfrm>
              <a:off x="2871674" y="2219129"/>
              <a:ext cx="3528392" cy="3384376"/>
            </a:xfrm>
            <a:prstGeom prst="ellipse">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1475656" y="3892679"/>
              <a:ext cx="684076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86871" y="3692625"/>
              <a:ext cx="1631216" cy="400109"/>
            </a:xfrm>
            <a:prstGeom prst="rect">
              <a:avLst/>
            </a:prstGeom>
            <a:noFill/>
          </p:spPr>
          <p:txBody>
            <a:bodyPr wrap="none" rtlCol="0">
              <a:spAutoFit/>
            </a:bodyPr>
            <a:lstStyle/>
            <a:p>
              <a:r>
                <a:rPr kumimoji="1" lang="ja-JP" altLang="en-US" sz="1350" dirty="0"/>
                <a:t>原材料・包材</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8521308" y="3759902"/>
              <a:ext cx="707887" cy="400109"/>
            </a:xfrm>
            <a:prstGeom prst="rect">
              <a:avLst/>
            </a:prstGeom>
            <a:noFill/>
          </p:spPr>
          <p:txBody>
            <a:bodyPr wrap="none" rtlCol="0">
              <a:spAutoFit/>
            </a:bodyPr>
            <a:lstStyle/>
            <a:p>
              <a:r>
                <a:rPr lang="ja-JP" altLang="en-US" sz="1350" dirty="0"/>
                <a:t>製品</a:t>
              </a:r>
              <a:endParaRPr kumimoji="1" lang="ja-JP" altLang="en-US" sz="1350" dirty="0"/>
            </a:p>
          </p:txBody>
        </p:sp>
        <p:sp>
          <p:nvSpPr>
            <p:cNvPr id="8" name="矢印: 上カーブ 7">
              <a:extLst>
                <a:ext uri="{FF2B5EF4-FFF2-40B4-BE49-F238E27FC236}">
                  <a16:creationId xmlns:a16="http://schemas.microsoft.com/office/drawing/2014/main" id="{1B77B1E8-F3CA-4749-A089-E3194D5ABF47}"/>
                </a:ext>
              </a:extLst>
            </p:cNvPr>
            <p:cNvSpPr/>
            <p:nvPr/>
          </p:nvSpPr>
          <p:spPr>
            <a:xfrm rot="16014275">
              <a:off x="948663" y="3147689"/>
              <a:ext cx="2808312" cy="131694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9" name="テキスト ボックス 8">
              <a:extLst>
                <a:ext uri="{FF2B5EF4-FFF2-40B4-BE49-F238E27FC236}">
                  <a16:creationId xmlns:a16="http://schemas.microsoft.com/office/drawing/2014/main" id="{6F317FD5-5CDC-4058-9AF3-165DA8DA67E9}"/>
                </a:ext>
              </a:extLst>
            </p:cNvPr>
            <p:cNvSpPr txBox="1"/>
            <p:nvPr/>
          </p:nvSpPr>
          <p:spPr>
            <a:xfrm>
              <a:off x="2600356" y="990848"/>
              <a:ext cx="1066959" cy="615553"/>
            </a:xfrm>
            <a:prstGeom prst="rect">
              <a:avLst/>
            </a:prstGeom>
            <a:noFill/>
          </p:spPr>
          <p:txBody>
            <a:bodyPr wrap="none" rtlCol="0">
              <a:spAutoFit/>
            </a:bodyPr>
            <a:lstStyle/>
            <a:p>
              <a:r>
                <a:rPr kumimoji="1" lang="ja-JP" altLang="en-US" sz="2400" b="1" dirty="0">
                  <a:solidFill>
                    <a:srgbClr val="FF0000"/>
                  </a:solidFill>
                </a:rPr>
                <a:t>ヒト</a:t>
              </a:r>
            </a:p>
          </p:txBody>
        </p:sp>
        <p:sp>
          <p:nvSpPr>
            <p:cNvPr id="10" name="矢印: 上カーブ 9">
              <a:extLst>
                <a:ext uri="{FF2B5EF4-FFF2-40B4-BE49-F238E27FC236}">
                  <a16:creationId xmlns:a16="http://schemas.microsoft.com/office/drawing/2014/main" id="{E4E96B0B-59D1-4E9D-ACDB-267A7F4F67BE}"/>
                </a:ext>
              </a:extLst>
            </p:cNvPr>
            <p:cNvSpPr/>
            <p:nvPr/>
          </p:nvSpPr>
          <p:spPr>
            <a:xfrm>
              <a:off x="3032312" y="1521701"/>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矢印: 上カーブ 10">
              <a:extLst>
                <a:ext uri="{FF2B5EF4-FFF2-40B4-BE49-F238E27FC236}">
                  <a16:creationId xmlns:a16="http://schemas.microsoft.com/office/drawing/2014/main" id="{54733FF3-79B7-4E74-8777-BF3E0F5DBB03}"/>
                </a:ext>
              </a:extLst>
            </p:cNvPr>
            <p:cNvSpPr/>
            <p:nvPr/>
          </p:nvSpPr>
          <p:spPr>
            <a:xfrm rot="4940510">
              <a:off x="5514765" y="3264384"/>
              <a:ext cx="2808312" cy="125659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3" name="テキスト ボックス 12">
              <a:extLst>
                <a:ext uri="{FF2B5EF4-FFF2-40B4-BE49-F238E27FC236}">
                  <a16:creationId xmlns:a16="http://schemas.microsoft.com/office/drawing/2014/main" id="{51E64FBA-A9BF-4FD5-874C-377FF6CA77F9}"/>
                </a:ext>
              </a:extLst>
            </p:cNvPr>
            <p:cNvSpPr txBox="1"/>
            <p:nvPr/>
          </p:nvSpPr>
          <p:spPr>
            <a:xfrm>
              <a:off x="6198619" y="5546868"/>
              <a:ext cx="2092880" cy="400109"/>
            </a:xfrm>
            <a:prstGeom prst="rect">
              <a:avLst/>
            </a:prstGeom>
            <a:noFill/>
          </p:spPr>
          <p:txBody>
            <a:bodyPr wrap="none" rtlCol="0">
              <a:spAutoFit/>
            </a:bodyPr>
            <a:lstStyle/>
            <a:p>
              <a:r>
                <a:rPr lang="ja-JP" altLang="en-US" sz="1350" dirty="0"/>
                <a:t>ユーティリティー</a:t>
              </a:r>
              <a:endParaRPr kumimoji="1" lang="ja-JP" altLang="en-US" sz="1350" dirty="0"/>
            </a:p>
          </p:txBody>
        </p:sp>
        <p:sp>
          <p:nvSpPr>
            <p:cNvPr id="14" name="矢印: 上カーブ 13">
              <a:extLst>
                <a:ext uri="{FF2B5EF4-FFF2-40B4-BE49-F238E27FC236}">
                  <a16:creationId xmlns:a16="http://schemas.microsoft.com/office/drawing/2014/main" id="{1ABA6115-5983-4FA7-BA5D-D7B820EE8F51}"/>
                </a:ext>
              </a:extLst>
            </p:cNvPr>
            <p:cNvSpPr/>
            <p:nvPr/>
          </p:nvSpPr>
          <p:spPr>
            <a:xfrm rot="11022963" flipH="1">
              <a:off x="3047226" y="4066409"/>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29" name="テキスト ボックス 28">
              <a:extLst>
                <a:ext uri="{FF2B5EF4-FFF2-40B4-BE49-F238E27FC236}">
                  <a16:creationId xmlns:a16="http://schemas.microsoft.com/office/drawing/2014/main" id="{D2E95456-9D4D-4E12-89EF-D30A6561BE4E}"/>
                </a:ext>
              </a:extLst>
            </p:cNvPr>
            <p:cNvSpPr txBox="1"/>
            <p:nvPr/>
          </p:nvSpPr>
          <p:spPr>
            <a:xfrm>
              <a:off x="-86871" y="1550308"/>
              <a:ext cx="707887" cy="400109"/>
            </a:xfrm>
            <a:prstGeom prst="rect">
              <a:avLst/>
            </a:prstGeom>
            <a:noFill/>
          </p:spPr>
          <p:txBody>
            <a:bodyPr wrap="none" rtlCol="0">
              <a:spAutoFit/>
            </a:bodyPr>
            <a:lstStyle/>
            <a:p>
              <a:r>
                <a:rPr kumimoji="1" lang="ja-JP" altLang="en-US" sz="1350" dirty="0">
                  <a:solidFill>
                    <a:schemeClr val="bg1"/>
                  </a:solidFill>
                </a:rPr>
                <a:t>製品</a:t>
              </a:r>
            </a:p>
          </p:txBody>
        </p:sp>
      </p:grpSp>
      <p:sp>
        <p:nvSpPr>
          <p:cNvPr id="3" name="矢印: 上 2">
            <a:extLst>
              <a:ext uri="{FF2B5EF4-FFF2-40B4-BE49-F238E27FC236}">
                <a16:creationId xmlns:a16="http://schemas.microsoft.com/office/drawing/2014/main" id="{AD20BF8D-53B2-4364-A30C-49722DBC31D1}"/>
              </a:ext>
            </a:extLst>
          </p:cNvPr>
          <p:cNvSpPr/>
          <p:nvPr/>
        </p:nvSpPr>
        <p:spPr>
          <a:xfrm>
            <a:off x="4090448" y="3919811"/>
            <a:ext cx="648072" cy="1512168"/>
          </a:xfrm>
          <a:prstGeom prst="up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6" name="矢印: 上 15">
            <a:extLst>
              <a:ext uri="{FF2B5EF4-FFF2-40B4-BE49-F238E27FC236}">
                <a16:creationId xmlns:a16="http://schemas.microsoft.com/office/drawing/2014/main" id="{6DA432F4-16AB-4D3B-81FF-B96EA395FCEB}"/>
              </a:ext>
            </a:extLst>
          </p:cNvPr>
          <p:cNvSpPr/>
          <p:nvPr/>
        </p:nvSpPr>
        <p:spPr>
          <a:xfrm>
            <a:off x="4079843" y="1465454"/>
            <a:ext cx="648072" cy="1512168"/>
          </a:xfrm>
          <a:prstGeom prst="up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楕円 11">
            <a:extLst>
              <a:ext uri="{FF2B5EF4-FFF2-40B4-BE49-F238E27FC236}">
                <a16:creationId xmlns:a16="http://schemas.microsoft.com/office/drawing/2014/main" id="{C9FC5FC6-8AEE-49C0-AF6B-406DFB70CA46}"/>
              </a:ext>
            </a:extLst>
          </p:cNvPr>
          <p:cNvSpPr/>
          <p:nvPr/>
        </p:nvSpPr>
        <p:spPr>
          <a:xfrm>
            <a:off x="3714205" y="2784946"/>
            <a:ext cx="1404156" cy="12886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スライド番号プレースホルダー 18">
            <a:extLst>
              <a:ext uri="{FF2B5EF4-FFF2-40B4-BE49-F238E27FC236}">
                <a16:creationId xmlns:a16="http://schemas.microsoft.com/office/drawing/2014/main" id="{C65240F9-0E38-4B9E-BE9B-30A9C1553FFE}"/>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
        <p:nvSpPr>
          <p:cNvPr id="22" name="テキスト ボックス 21">
            <a:extLst>
              <a:ext uri="{FF2B5EF4-FFF2-40B4-BE49-F238E27FC236}">
                <a16:creationId xmlns:a16="http://schemas.microsoft.com/office/drawing/2014/main" id="{B6B96121-E2A4-45CC-B64D-60C124FFA8AD}"/>
              </a:ext>
            </a:extLst>
          </p:cNvPr>
          <p:cNvSpPr txBox="1"/>
          <p:nvPr/>
        </p:nvSpPr>
        <p:spPr>
          <a:xfrm>
            <a:off x="1127314" y="4438082"/>
            <a:ext cx="902811" cy="307777"/>
          </a:xfrm>
          <a:prstGeom prst="rect">
            <a:avLst/>
          </a:prstGeom>
          <a:noFill/>
        </p:spPr>
        <p:txBody>
          <a:bodyPr wrap="none" rtlCol="0">
            <a:spAutoFit/>
          </a:bodyPr>
          <a:lstStyle/>
          <a:p>
            <a:r>
              <a:rPr kumimoji="1" lang="ja-JP" altLang="en-US" sz="1400" dirty="0"/>
              <a:t>輸送機器</a:t>
            </a:r>
          </a:p>
        </p:txBody>
      </p:sp>
      <p:sp>
        <p:nvSpPr>
          <p:cNvPr id="23" name="テキスト ボックス 22">
            <a:extLst>
              <a:ext uri="{FF2B5EF4-FFF2-40B4-BE49-F238E27FC236}">
                <a16:creationId xmlns:a16="http://schemas.microsoft.com/office/drawing/2014/main" id="{91CAA682-CCB8-4392-9A14-D63EE6D45F34}"/>
              </a:ext>
            </a:extLst>
          </p:cNvPr>
          <p:cNvSpPr txBox="1"/>
          <p:nvPr/>
        </p:nvSpPr>
        <p:spPr>
          <a:xfrm>
            <a:off x="6605659" y="2205068"/>
            <a:ext cx="902811" cy="307777"/>
          </a:xfrm>
          <a:prstGeom prst="rect">
            <a:avLst/>
          </a:prstGeom>
          <a:noFill/>
        </p:spPr>
        <p:txBody>
          <a:bodyPr wrap="none" rtlCol="0">
            <a:spAutoFit/>
          </a:bodyPr>
          <a:lstStyle/>
          <a:p>
            <a:r>
              <a:rPr kumimoji="1" lang="ja-JP" altLang="en-US" sz="1400" dirty="0"/>
              <a:t>輸送機器</a:t>
            </a:r>
          </a:p>
        </p:txBody>
      </p:sp>
      <p:sp>
        <p:nvSpPr>
          <p:cNvPr id="25" name="楕円 24">
            <a:extLst>
              <a:ext uri="{FF2B5EF4-FFF2-40B4-BE49-F238E27FC236}">
                <a16:creationId xmlns:a16="http://schemas.microsoft.com/office/drawing/2014/main" id="{5B620383-02B1-43CD-91B7-FA926F455411}"/>
              </a:ext>
            </a:extLst>
          </p:cNvPr>
          <p:cNvSpPr/>
          <p:nvPr/>
        </p:nvSpPr>
        <p:spPr>
          <a:xfrm>
            <a:off x="4162802" y="3227644"/>
            <a:ext cx="416711" cy="377604"/>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テキスト ボックス 25">
            <a:extLst>
              <a:ext uri="{FF2B5EF4-FFF2-40B4-BE49-F238E27FC236}">
                <a16:creationId xmlns:a16="http://schemas.microsoft.com/office/drawing/2014/main" id="{2CB49D99-0D92-4BB1-A170-0C81A7FC6A72}"/>
              </a:ext>
            </a:extLst>
          </p:cNvPr>
          <p:cNvSpPr txBox="1"/>
          <p:nvPr/>
        </p:nvSpPr>
        <p:spPr>
          <a:xfrm>
            <a:off x="5070244" y="1115818"/>
            <a:ext cx="877163" cy="300082"/>
          </a:xfrm>
          <a:prstGeom prst="rect">
            <a:avLst/>
          </a:prstGeom>
          <a:noFill/>
          <a:ln>
            <a:solidFill>
              <a:schemeClr val="tx1"/>
            </a:solidFill>
          </a:ln>
        </p:spPr>
        <p:txBody>
          <a:bodyPr wrap="none" rtlCol="0">
            <a:spAutoFit/>
          </a:bodyPr>
          <a:lstStyle/>
          <a:p>
            <a:r>
              <a:rPr kumimoji="1" lang="ja-JP" altLang="en-US" sz="1350" dirty="0"/>
              <a:t>多重防御</a:t>
            </a:r>
          </a:p>
        </p:txBody>
      </p:sp>
      <p:cxnSp>
        <p:nvCxnSpPr>
          <p:cNvPr id="27" name="直線矢印コネクタ 26">
            <a:extLst>
              <a:ext uri="{FF2B5EF4-FFF2-40B4-BE49-F238E27FC236}">
                <a16:creationId xmlns:a16="http://schemas.microsoft.com/office/drawing/2014/main" id="{57797AD9-22E6-401F-AB20-57619E73B17D}"/>
              </a:ext>
            </a:extLst>
          </p:cNvPr>
          <p:cNvCxnSpPr>
            <a:cxnSpLocks/>
            <a:endCxn id="12" idx="0"/>
          </p:cNvCxnSpPr>
          <p:nvPr/>
        </p:nvCxnSpPr>
        <p:spPr>
          <a:xfrm flipH="1">
            <a:off x="4416283" y="1380624"/>
            <a:ext cx="630966" cy="14043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EFAF6638-60C9-4E09-8690-2C93C007636F}"/>
              </a:ext>
            </a:extLst>
          </p:cNvPr>
          <p:cNvSpPr txBox="1"/>
          <p:nvPr/>
        </p:nvSpPr>
        <p:spPr>
          <a:xfrm>
            <a:off x="4114546" y="3290840"/>
            <a:ext cx="543739"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製品</a:t>
            </a:r>
          </a:p>
        </p:txBody>
      </p:sp>
      <p:cxnSp>
        <p:nvCxnSpPr>
          <p:cNvPr id="32" name="直線矢印コネクタ 31">
            <a:extLst>
              <a:ext uri="{FF2B5EF4-FFF2-40B4-BE49-F238E27FC236}">
                <a16:creationId xmlns:a16="http://schemas.microsoft.com/office/drawing/2014/main" id="{DD456FD1-716D-48F3-BC31-50A84794CCA3}"/>
              </a:ext>
            </a:extLst>
          </p:cNvPr>
          <p:cNvCxnSpPr>
            <a:cxnSpLocks/>
          </p:cNvCxnSpPr>
          <p:nvPr/>
        </p:nvCxnSpPr>
        <p:spPr>
          <a:xfrm flipH="1">
            <a:off x="4871232" y="1427860"/>
            <a:ext cx="301547" cy="8066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8561BD7B-5DA0-407F-8E94-49A6FF898C97}"/>
              </a:ext>
            </a:extLst>
          </p:cNvPr>
          <p:cNvSpPr txBox="1"/>
          <p:nvPr/>
        </p:nvSpPr>
        <p:spPr>
          <a:xfrm>
            <a:off x="3714892" y="3710548"/>
            <a:ext cx="1441420" cy="307777"/>
          </a:xfrm>
          <a:prstGeom prst="rect">
            <a:avLst/>
          </a:prstGeom>
          <a:solidFill>
            <a:srgbClr val="C00000"/>
          </a:solid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望ましい清浄度</a:t>
            </a:r>
          </a:p>
        </p:txBody>
      </p:sp>
      <p:sp>
        <p:nvSpPr>
          <p:cNvPr id="41" name="テキスト ボックス 40">
            <a:extLst>
              <a:ext uri="{FF2B5EF4-FFF2-40B4-BE49-F238E27FC236}">
                <a16:creationId xmlns:a16="http://schemas.microsoft.com/office/drawing/2014/main" id="{5537788D-7C09-40A1-A032-D1170808D3E7}"/>
              </a:ext>
            </a:extLst>
          </p:cNvPr>
          <p:cNvSpPr txBox="1"/>
          <p:nvPr/>
        </p:nvSpPr>
        <p:spPr>
          <a:xfrm>
            <a:off x="405262" y="5405348"/>
            <a:ext cx="8506046" cy="1569660"/>
          </a:xfrm>
          <a:prstGeom prst="rect">
            <a:avLst/>
          </a:prstGeom>
          <a:noFill/>
          <a:ln>
            <a:noFill/>
            <a:prstDash val="dash"/>
          </a:ln>
        </p:spPr>
        <p:txBody>
          <a:bodyPr wrap="square" rtlCol="0">
            <a:spAutoFit/>
          </a:bodyPr>
          <a:lstStyle/>
          <a:p>
            <a:r>
              <a:rPr kumimoji="1" lang="ja-JP" altLang="en-US" sz="3200" dirty="0"/>
              <a:t>食品安全のために上記の様々な制御が必要だが、</a:t>
            </a:r>
            <a:r>
              <a:rPr kumimoji="1" lang="ja-JP" altLang="en-US" sz="3200" b="1" u="sng" dirty="0">
                <a:solidFill>
                  <a:srgbClr val="FF0000"/>
                </a:solidFill>
              </a:rPr>
              <a:t>ヒト</a:t>
            </a:r>
            <a:r>
              <a:rPr kumimoji="1" lang="ja-JP" altLang="en-US" sz="3200" dirty="0"/>
              <a:t>の制御が特に重要。</a:t>
            </a:r>
            <a:r>
              <a:rPr kumimoji="1" lang="ja-JP" altLang="en-US" sz="3200" b="1" u="sng" dirty="0">
                <a:solidFill>
                  <a:srgbClr val="FF0000"/>
                </a:solidFill>
              </a:rPr>
              <a:t>ヒト</a:t>
            </a:r>
            <a:r>
              <a:rPr kumimoji="1" lang="ja-JP" altLang="en-US" sz="3200" dirty="0"/>
              <a:t>が製品に触れることが多い。</a:t>
            </a:r>
          </a:p>
        </p:txBody>
      </p:sp>
      <p:sp>
        <p:nvSpPr>
          <p:cNvPr id="42" name="タイトル 1">
            <a:extLst>
              <a:ext uri="{FF2B5EF4-FFF2-40B4-BE49-F238E27FC236}">
                <a16:creationId xmlns:a16="http://schemas.microsoft.com/office/drawing/2014/main" id="{E8CD897C-47A9-4377-96FD-BF1FFB354D82}"/>
              </a:ext>
            </a:extLst>
          </p:cNvPr>
          <p:cNvSpPr txBox="1">
            <a:spLocks/>
          </p:cNvSpPr>
          <p:nvPr/>
        </p:nvSpPr>
        <p:spPr>
          <a:xfrm>
            <a:off x="172720" y="198807"/>
            <a:ext cx="7955280" cy="797987"/>
          </a:xfrm>
          <a:prstGeom prst="rect">
            <a:avLst/>
          </a:prstGeom>
        </p:spPr>
        <p:txBody>
          <a:bodyP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Tree>
    <p:extLst>
      <p:ext uri="{BB962C8B-B14F-4D97-AF65-F5344CB8AC3E}">
        <p14:creationId xmlns:p14="http://schemas.microsoft.com/office/powerpoint/2010/main" val="168523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0D67AF6D-18CA-4B04-A684-E5DA1E61C793}"/>
              </a:ext>
            </a:extLst>
          </p:cNvPr>
          <p:cNvGrpSpPr/>
          <p:nvPr/>
        </p:nvGrpSpPr>
        <p:grpSpPr>
          <a:xfrm>
            <a:off x="856444" y="1353000"/>
            <a:ext cx="6987049" cy="3892331"/>
            <a:chOff x="-86871" y="1161093"/>
            <a:chExt cx="9316067" cy="5189774"/>
          </a:xfrm>
        </p:grpSpPr>
        <p:sp>
          <p:nvSpPr>
            <p:cNvPr id="2" name="楕円 1">
              <a:extLst>
                <a:ext uri="{FF2B5EF4-FFF2-40B4-BE49-F238E27FC236}">
                  <a16:creationId xmlns:a16="http://schemas.microsoft.com/office/drawing/2014/main" id="{FB3EC8C3-D311-46DD-B2B8-59C9DC2B74D0}"/>
                </a:ext>
              </a:extLst>
            </p:cNvPr>
            <p:cNvSpPr/>
            <p:nvPr/>
          </p:nvSpPr>
          <p:spPr>
            <a:xfrm>
              <a:off x="2871674" y="2219129"/>
              <a:ext cx="3528392" cy="3384376"/>
            </a:xfrm>
            <a:prstGeom prst="ellipse">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1475656" y="3892679"/>
              <a:ext cx="684076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86871" y="3692625"/>
              <a:ext cx="1631216" cy="400109"/>
            </a:xfrm>
            <a:prstGeom prst="rect">
              <a:avLst/>
            </a:prstGeom>
            <a:noFill/>
          </p:spPr>
          <p:txBody>
            <a:bodyPr wrap="none" rtlCol="0">
              <a:spAutoFit/>
            </a:bodyPr>
            <a:lstStyle/>
            <a:p>
              <a:r>
                <a:rPr kumimoji="1" lang="ja-JP" altLang="en-US" sz="1350" dirty="0"/>
                <a:t>原材料・包材</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8521309" y="3759902"/>
              <a:ext cx="707887" cy="400109"/>
            </a:xfrm>
            <a:prstGeom prst="rect">
              <a:avLst/>
            </a:prstGeom>
            <a:noFill/>
          </p:spPr>
          <p:txBody>
            <a:bodyPr wrap="none" rtlCol="0">
              <a:spAutoFit/>
            </a:bodyPr>
            <a:lstStyle/>
            <a:p>
              <a:r>
                <a:rPr lang="ja-JP" altLang="en-US" sz="1350" dirty="0"/>
                <a:t>製品</a:t>
              </a:r>
              <a:endParaRPr kumimoji="1" lang="ja-JP" altLang="en-US" sz="1350" dirty="0"/>
            </a:p>
          </p:txBody>
        </p:sp>
        <p:sp>
          <p:nvSpPr>
            <p:cNvPr id="8" name="矢印: 上カーブ 7">
              <a:extLst>
                <a:ext uri="{FF2B5EF4-FFF2-40B4-BE49-F238E27FC236}">
                  <a16:creationId xmlns:a16="http://schemas.microsoft.com/office/drawing/2014/main" id="{1B77B1E8-F3CA-4749-A089-E3194D5ABF47}"/>
                </a:ext>
              </a:extLst>
            </p:cNvPr>
            <p:cNvSpPr/>
            <p:nvPr/>
          </p:nvSpPr>
          <p:spPr>
            <a:xfrm rot="16014275">
              <a:off x="948663" y="3147689"/>
              <a:ext cx="2808312" cy="131694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9" name="テキスト ボックス 8">
              <a:extLst>
                <a:ext uri="{FF2B5EF4-FFF2-40B4-BE49-F238E27FC236}">
                  <a16:creationId xmlns:a16="http://schemas.microsoft.com/office/drawing/2014/main" id="{6F317FD5-5CDC-4058-9AF3-165DA8DA67E9}"/>
                </a:ext>
              </a:extLst>
            </p:cNvPr>
            <p:cNvSpPr txBox="1"/>
            <p:nvPr/>
          </p:nvSpPr>
          <p:spPr>
            <a:xfrm>
              <a:off x="2942997" y="1161093"/>
              <a:ext cx="707887" cy="400109"/>
            </a:xfrm>
            <a:prstGeom prst="rect">
              <a:avLst/>
            </a:prstGeom>
            <a:noFill/>
          </p:spPr>
          <p:txBody>
            <a:bodyPr wrap="none" rtlCol="0">
              <a:spAutoFit/>
            </a:bodyPr>
            <a:lstStyle/>
            <a:p>
              <a:r>
                <a:rPr kumimoji="1" lang="ja-JP" altLang="en-US" sz="1350" dirty="0"/>
                <a:t>ヒト</a:t>
              </a:r>
            </a:p>
          </p:txBody>
        </p:sp>
        <p:sp>
          <p:nvSpPr>
            <p:cNvPr id="10" name="矢印: 上カーブ 9">
              <a:extLst>
                <a:ext uri="{FF2B5EF4-FFF2-40B4-BE49-F238E27FC236}">
                  <a16:creationId xmlns:a16="http://schemas.microsoft.com/office/drawing/2014/main" id="{E4E96B0B-59D1-4E9D-ACDB-267A7F4F67BE}"/>
                </a:ext>
              </a:extLst>
            </p:cNvPr>
            <p:cNvSpPr/>
            <p:nvPr/>
          </p:nvSpPr>
          <p:spPr>
            <a:xfrm>
              <a:off x="3032312" y="1521701"/>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矢印: 上カーブ 10">
              <a:extLst>
                <a:ext uri="{FF2B5EF4-FFF2-40B4-BE49-F238E27FC236}">
                  <a16:creationId xmlns:a16="http://schemas.microsoft.com/office/drawing/2014/main" id="{54733FF3-79B7-4E74-8777-BF3E0F5DBB03}"/>
                </a:ext>
              </a:extLst>
            </p:cNvPr>
            <p:cNvSpPr/>
            <p:nvPr/>
          </p:nvSpPr>
          <p:spPr>
            <a:xfrm rot="4940510">
              <a:off x="5514765" y="3264384"/>
              <a:ext cx="2808312" cy="125659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3" name="テキスト ボックス 12">
              <a:extLst>
                <a:ext uri="{FF2B5EF4-FFF2-40B4-BE49-F238E27FC236}">
                  <a16:creationId xmlns:a16="http://schemas.microsoft.com/office/drawing/2014/main" id="{51E64FBA-A9BF-4FD5-874C-377FF6CA77F9}"/>
                </a:ext>
              </a:extLst>
            </p:cNvPr>
            <p:cNvSpPr txBox="1"/>
            <p:nvPr/>
          </p:nvSpPr>
          <p:spPr>
            <a:xfrm>
              <a:off x="6198619" y="5546868"/>
              <a:ext cx="2092880" cy="400109"/>
            </a:xfrm>
            <a:prstGeom prst="rect">
              <a:avLst/>
            </a:prstGeom>
            <a:noFill/>
          </p:spPr>
          <p:txBody>
            <a:bodyPr wrap="none" rtlCol="0">
              <a:spAutoFit/>
            </a:bodyPr>
            <a:lstStyle/>
            <a:p>
              <a:r>
                <a:rPr lang="ja-JP" altLang="en-US" sz="1350" dirty="0"/>
                <a:t>ユーティリティー</a:t>
              </a:r>
              <a:endParaRPr kumimoji="1" lang="ja-JP" altLang="en-US" sz="1350" dirty="0"/>
            </a:p>
          </p:txBody>
        </p:sp>
        <p:sp>
          <p:nvSpPr>
            <p:cNvPr id="14" name="矢印: 上カーブ 13">
              <a:extLst>
                <a:ext uri="{FF2B5EF4-FFF2-40B4-BE49-F238E27FC236}">
                  <a16:creationId xmlns:a16="http://schemas.microsoft.com/office/drawing/2014/main" id="{1ABA6115-5983-4FA7-BA5D-D7B820EE8F51}"/>
                </a:ext>
              </a:extLst>
            </p:cNvPr>
            <p:cNvSpPr/>
            <p:nvPr/>
          </p:nvSpPr>
          <p:spPr>
            <a:xfrm rot="11022963" flipH="1">
              <a:off x="3047226" y="4066409"/>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29" name="テキスト ボックス 28">
              <a:extLst>
                <a:ext uri="{FF2B5EF4-FFF2-40B4-BE49-F238E27FC236}">
                  <a16:creationId xmlns:a16="http://schemas.microsoft.com/office/drawing/2014/main" id="{D2E95456-9D4D-4E12-89EF-D30A6561BE4E}"/>
                </a:ext>
              </a:extLst>
            </p:cNvPr>
            <p:cNvSpPr txBox="1"/>
            <p:nvPr/>
          </p:nvSpPr>
          <p:spPr>
            <a:xfrm>
              <a:off x="-86871" y="1550308"/>
              <a:ext cx="707887" cy="400109"/>
            </a:xfrm>
            <a:prstGeom prst="rect">
              <a:avLst/>
            </a:prstGeom>
            <a:noFill/>
          </p:spPr>
          <p:txBody>
            <a:bodyPr wrap="none" rtlCol="0">
              <a:spAutoFit/>
            </a:bodyPr>
            <a:lstStyle/>
            <a:p>
              <a:r>
                <a:rPr kumimoji="1" lang="ja-JP" altLang="en-US" sz="1350" dirty="0">
                  <a:solidFill>
                    <a:schemeClr val="bg1"/>
                  </a:solidFill>
                </a:rPr>
                <a:t>製品</a:t>
              </a:r>
            </a:p>
          </p:txBody>
        </p:sp>
      </p:grpSp>
      <p:sp>
        <p:nvSpPr>
          <p:cNvPr id="3" name="矢印: 上 2">
            <a:extLst>
              <a:ext uri="{FF2B5EF4-FFF2-40B4-BE49-F238E27FC236}">
                <a16:creationId xmlns:a16="http://schemas.microsoft.com/office/drawing/2014/main" id="{AD20BF8D-53B2-4364-A30C-49722DBC31D1}"/>
              </a:ext>
            </a:extLst>
          </p:cNvPr>
          <p:cNvSpPr/>
          <p:nvPr/>
        </p:nvSpPr>
        <p:spPr>
          <a:xfrm>
            <a:off x="4010213" y="3854017"/>
            <a:ext cx="648072" cy="1512168"/>
          </a:xfrm>
          <a:prstGeom prst="up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矢印: 上 15">
            <a:extLst>
              <a:ext uri="{FF2B5EF4-FFF2-40B4-BE49-F238E27FC236}">
                <a16:creationId xmlns:a16="http://schemas.microsoft.com/office/drawing/2014/main" id="{6DA432F4-16AB-4D3B-81FF-B96EA395FCEB}"/>
              </a:ext>
            </a:extLst>
          </p:cNvPr>
          <p:cNvSpPr/>
          <p:nvPr/>
        </p:nvSpPr>
        <p:spPr>
          <a:xfrm>
            <a:off x="4079843" y="1465454"/>
            <a:ext cx="648072" cy="1512168"/>
          </a:xfrm>
          <a:prstGeom prst="upArrow">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楕円 11">
            <a:extLst>
              <a:ext uri="{FF2B5EF4-FFF2-40B4-BE49-F238E27FC236}">
                <a16:creationId xmlns:a16="http://schemas.microsoft.com/office/drawing/2014/main" id="{C9FC5FC6-8AEE-49C0-AF6B-406DFB70CA46}"/>
              </a:ext>
            </a:extLst>
          </p:cNvPr>
          <p:cNvSpPr/>
          <p:nvPr/>
        </p:nvSpPr>
        <p:spPr>
          <a:xfrm>
            <a:off x="3714205" y="2784946"/>
            <a:ext cx="1404156" cy="12886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スライド番号プレースホルダー 18">
            <a:extLst>
              <a:ext uri="{FF2B5EF4-FFF2-40B4-BE49-F238E27FC236}">
                <a16:creationId xmlns:a16="http://schemas.microsoft.com/office/drawing/2014/main" id="{C65240F9-0E38-4B9E-BE9B-30A9C1553FFE}"/>
              </a:ext>
            </a:extLst>
          </p:cNvPr>
          <p:cNvSpPr>
            <a:spLocks noGrp="1"/>
          </p:cNvSpPr>
          <p:nvPr>
            <p:ph type="sldNum" sz="quarter" idx="12"/>
          </p:nvPr>
        </p:nvSpPr>
        <p:spPr/>
        <p:txBody>
          <a:bodyPr/>
          <a:lstStyle/>
          <a:p>
            <a:fld id="{4FAB73BC-B049-4115-A692-8D63A059BFB8}" type="slidenum">
              <a:rPr lang="en-US" smtClean="0"/>
              <a:pPr/>
              <a:t>22</a:t>
            </a:fld>
            <a:endParaRPr lang="en-US" dirty="0"/>
          </a:p>
        </p:txBody>
      </p:sp>
      <p:sp>
        <p:nvSpPr>
          <p:cNvPr id="22" name="テキスト ボックス 21">
            <a:extLst>
              <a:ext uri="{FF2B5EF4-FFF2-40B4-BE49-F238E27FC236}">
                <a16:creationId xmlns:a16="http://schemas.microsoft.com/office/drawing/2014/main" id="{B6B96121-E2A4-45CC-B64D-60C124FFA8AD}"/>
              </a:ext>
            </a:extLst>
          </p:cNvPr>
          <p:cNvSpPr txBox="1"/>
          <p:nvPr/>
        </p:nvSpPr>
        <p:spPr>
          <a:xfrm>
            <a:off x="1127314" y="4438082"/>
            <a:ext cx="902811" cy="307777"/>
          </a:xfrm>
          <a:prstGeom prst="rect">
            <a:avLst/>
          </a:prstGeom>
          <a:noFill/>
        </p:spPr>
        <p:txBody>
          <a:bodyPr wrap="none" rtlCol="0">
            <a:spAutoFit/>
          </a:bodyPr>
          <a:lstStyle/>
          <a:p>
            <a:r>
              <a:rPr kumimoji="1" lang="ja-JP" altLang="en-US" sz="1400" dirty="0"/>
              <a:t>輸送機器</a:t>
            </a:r>
          </a:p>
        </p:txBody>
      </p:sp>
      <p:sp>
        <p:nvSpPr>
          <p:cNvPr id="23" name="テキスト ボックス 22">
            <a:extLst>
              <a:ext uri="{FF2B5EF4-FFF2-40B4-BE49-F238E27FC236}">
                <a16:creationId xmlns:a16="http://schemas.microsoft.com/office/drawing/2014/main" id="{91CAA682-CCB8-4392-9A14-D63EE6D45F34}"/>
              </a:ext>
            </a:extLst>
          </p:cNvPr>
          <p:cNvSpPr txBox="1"/>
          <p:nvPr/>
        </p:nvSpPr>
        <p:spPr>
          <a:xfrm>
            <a:off x="6605659" y="2205068"/>
            <a:ext cx="902811" cy="307777"/>
          </a:xfrm>
          <a:prstGeom prst="rect">
            <a:avLst/>
          </a:prstGeom>
          <a:noFill/>
        </p:spPr>
        <p:txBody>
          <a:bodyPr wrap="none" rtlCol="0">
            <a:spAutoFit/>
          </a:bodyPr>
          <a:lstStyle/>
          <a:p>
            <a:r>
              <a:rPr kumimoji="1" lang="ja-JP" altLang="en-US" sz="1400" dirty="0"/>
              <a:t>輸送機器</a:t>
            </a:r>
          </a:p>
        </p:txBody>
      </p:sp>
      <p:sp>
        <p:nvSpPr>
          <p:cNvPr id="25" name="楕円 24">
            <a:extLst>
              <a:ext uri="{FF2B5EF4-FFF2-40B4-BE49-F238E27FC236}">
                <a16:creationId xmlns:a16="http://schemas.microsoft.com/office/drawing/2014/main" id="{5B620383-02B1-43CD-91B7-FA926F455411}"/>
              </a:ext>
            </a:extLst>
          </p:cNvPr>
          <p:cNvSpPr/>
          <p:nvPr/>
        </p:nvSpPr>
        <p:spPr>
          <a:xfrm>
            <a:off x="4175352" y="3201191"/>
            <a:ext cx="421878" cy="387947"/>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テキスト ボックス 25">
            <a:extLst>
              <a:ext uri="{FF2B5EF4-FFF2-40B4-BE49-F238E27FC236}">
                <a16:creationId xmlns:a16="http://schemas.microsoft.com/office/drawing/2014/main" id="{2CB49D99-0D92-4BB1-A170-0C81A7FC6A72}"/>
              </a:ext>
            </a:extLst>
          </p:cNvPr>
          <p:cNvSpPr txBox="1"/>
          <p:nvPr/>
        </p:nvSpPr>
        <p:spPr>
          <a:xfrm>
            <a:off x="5998618" y="1187847"/>
            <a:ext cx="3057247" cy="954107"/>
          </a:xfrm>
          <a:prstGeom prst="rect">
            <a:avLst/>
          </a:prstGeom>
          <a:noFill/>
          <a:ln>
            <a:solidFill>
              <a:schemeClr val="tx1"/>
            </a:solidFill>
          </a:ln>
        </p:spPr>
        <p:txBody>
          <a:bodyPr wrap="none" rtlCol="0">
            <a:spAutoFit/>
          </a:bodyPr>
          <a:lstStyle/>
          <a:p>
            <a:r>
              <a:rPr kumimoji="1" lang="ja-JP" altLang="en-US" sz="2800" dirty="0"/>
              <a:t>清浄度を維持する</a:t>
            </a:r>
            <a:endParaRPr kumimoji="1" lang="en-US" altLang="ja-JP" sz="2800" dirty="0"/>
          </a:p>
          <a:p>
            <a:r>
              <a:rPr kumimoji="1" lang="ja-JP" altLang="en-US" sz="2800" dirty="0"/>
              <a:t>ために多重梱包</a:t>
            </a:r>
          </a:p>
        </p:txBody>
      </p:sp>
      <p:sp>
        <p:nvSpPr>
          <p:cNvPr id="31" name="テキスト ボックス 30">
            <a:extLst>
              <a:ext uri="{FF2B5EF4-FFF2-40B4-BE49-F238E27FC236}">
                <a16:creationId xmlns:a16="http://schemas.microsoft.com/office/drawing/2014/main" id="{EFAF6638-60C9-4E09-8690-2C93C007636F}"/>
              </a:ext>
            </a:extLst>
          </p:cNvPr>
          <p:cNvSpPr txBox="1"/>
          <p:nvPr/>
        </p:nvSpPr>
        <p:spPr>
          <a:xfrm>
            <a:off x="4121424" y="3256855"/>
            <a:ext cx="543739"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製品</a:t>
            </a:r>
          </a:p>
        </p:txBody>
      </p:sp>
      <p:sp>
        <p:nvSpPr>
          <p:cNvPr id="34" name="楕円 33">
            <a:extLst>
              <a:ext uri="{FF2B5EF4-FFF2-40B4-BE49-F238E27FC236}">
                <a16:creationId xmlns:a16="http://schemas.microsoft.com/office/drawing/2014/main" id="{49DE0364-31C3-4DFB-968B-FFC0BD68BF55}"/>
              </a:ext>
            </a:extLst>
          </p:cNvPr>
          <p:cNvSpPr/>
          <p:nvPr/>
        </p:nvSpPr>
        <p:spPr>
          <a:xfrm>
            <a:off x="5152215" y="3139877"/>
            <a:ext cx="569431" cy="530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1" name="楕円 40">
            <a:extLst>
              <a:ext uri="{FF2B5EF4-FFF2-40B4-BE49-F238E27FC236}">
                <a16:creationId xmlns:a16="http://schemas.microsoft.com/office/drawing/2014/main" id="{DB724512-3938-4C17-B1DA-ED48729552DA}"/>
              </a:ext>
            </a:extLst>
          </p:cNvPr>
          <p:cNvSpPr/>
          <p:nvPr/>
        </p:nvSpPr>
        <p:spPr>
          <a:xfrm>
            <a:off x="5840725" y="3139878"/>
            <a:ext cx="549816" cy="5178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2" name="楕円 41">
            <a:extLst>
              <a:ext uri="{FF2B5EF4-FFF2-40B4-BE49-F238E27FC236}">
                <a16:creationId xmlns:a16="http://schemas.microsoft.com/office/drawing/2014/main" id="{CACC01A1-6F89-4686-9EDD-F75032C93743}"/>
              </a:ext>
            </a:extLst>
          </p:cNvPr>
          <p:cNvSpPr/>
          <p:nvPr/>
        </p:nvSpPr>
        <p:spPr>
          <a:xfrm>
            <a:off x="5737659" y="3014494"/>
            <a:ext cx="759353" cy="7594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5" name="直線矢印コネクタ 44">
            <a:extLst>
              <a:ext uri="{FF2B5EF4-FFF2-40B4-BE49-F238E27FC236}">
                <a16:creationId xmlns:a16="http://schemas.microsoft.com/office/drawing/2014/main" id="{0F4832C5-8EA7-4A3C-8FB5-B45D30D04362}"/>
              </a:ext>
            </a:extLst>
          </p:cNvPr>
          <p:cNvCxnSpPr>
            <a:cxnSpLocks/>
          </p:cNvCxnSpPr>
          <p:nvPr/>
        </p:nvCxnSpPr>
        <p:spPr>
          <a:xfrm flipH="1">
            <a:off x="5422605" y="2079956"/>
            <a:ext cx="923734" cy="1059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3B296B94-62A3-41A8-97A0-C86F9C71D27D}"/>
              </a:ext>
            </a:extLst>
          </p:cNvPr>
          <p:cNvCxnSpPr>
            <a:cxnSpLocks/>
            <a:endCxn id="42" idx="0"/>
          </p:cNvCxnSpPr>
          <p:nvPr/>
        </p:nvCxnSpPr>
        <p:spPr>
          <a:xfrm flipH="1">
            <a:off x="6117336" y="2058525"/>
            <a:ext cx="329334" cy="9559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83AD3D1B-BB0A-4932-84EF-BF3881CD649E}"/>
              </a:ext>
            </a:extLst>
          </p:cNvPr>
          <p:cNvSpPr txBox="1"/>
          <p:nvPr/>
        </p:nvSpPr>
        <p:spPr>
          <a:xfrm>
            <a:off x="6568418" y="3845444"/>
            <a:ext cx="2575582" cy="830997"/>
          </a:xfrm>
          <a:prstGeom prst="rect">
            <a:avLst/>
          </a:prstGeom>
          <a:solidFill>
            <a:schemeClr val="bg1"/>
          </a:solidFill>
          <a:ln>
            <a:solidFill>
              <a:schemeClr val="tx1"/>
            </a:solidFill>
          </a:ln>
        </p:spPr>
        <p:txBody>
          <a:bodyPr wrap="square" rtlCol="0">
            <a:spAutoFit/>
          </a:bodyPr>
          <a:lstStyle/>
          <a:p>
            <a:r>
              <a:rPr kumimoji="1" lang="ja-JP" altLang="en-US" sz="2400" dirty="0"/>
              <a:t>清浄度を維持して出荷される</a:t>
            </a:r>
          </a:p>
        </p:txBody>
      </p:sp>
      <p:sp>
        <p:nvSpPr>
          <p:cNvPr id="54" name="タイトル 1">
            <a:extLst>
              <a:ext uri="{FF2B5EF4-FFF2-40B4-BE49-F238E27FC236}">
                <a16:creationId xmlns:a16="http://schemas.microsoft.com/office/drawing/2014/main" id="{A61C63C8-7A8C-4CCF-9608-FBA7EE874FF9}"/>
              </a:ext>
            </a:extLst>
          </p:cNvPr>
          <p:cNvSpPr txBox="1">
            <a:spLocks/>
          </p:cNvSpPr>
          <p:nvPr/>
        </p:nvSpPr>
        <p:spPr>
          <a:xfrm>
            <a:off x="172720" y="198807"/>
            <a:ext cx="7955280" cy="797987"/>
          </a:xfrm>
          <a:prstGeom prst="rect">
            <a:avLst/>
          </a:prstGeom>
        </p:spPr>
        <p:txBody>
          <a:bodyP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
        <p:nvSpPr>
          <p:cNvPr id="47" name="楕円 46">
            <a:extLst>
              <a:ext uri="{FF2B5EF4-FFF2-40B4-BE49-F238E27FC236}">
                <a16:creationId xmlns:a16="http://schemas.microsoft.com/office/drawing/2014/main" id="{A07DBE92-BC22-4BDF-9834-321132A9B4E8}"/>
              </a:ext>
            </a:extLst>
          </p:cNvPr>
          <p:cNvSpPr/>
          <p:nvPr/>
        </p:nvSpPr>
        <p:spPr>
          <a:xfrm>
            <a:off x="5227428" y="3218174"/>
            <a:ext cx="413809" cy="37013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2" name="楕円 51">
            <a:extLst>
              <a:ext uri="{FF2B5EF4-FFF2-40B4-BE49-F238E27FC236}">
                <a16:creationId xmlns:a16="http://schemas.microsoft.com/office/drawing/2014/main" id="{E32E6584-C6AF-4BBB-9B29-67E16C8DBD13}"/>
              </a:ext>
            </a:extLst>
          </p:cNvPr>
          <p:cNvSpPr/>
          <p:nvPr/>
        </p:nvSpPr>
        <p:spPr>
          <a:xfrm>
            <a:off x="5906933" y="3216624"/>
            <a:ext cx="413809" cy="37013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5" name="楕円 54">
            <a:extLst>
              <a:ext uri="{FF2B5EF4-FFF2-40B4-BE49-F238E27FC236}">
                <a16:creationId xmlns:a16="http://schemas.microsoft.com/office/drawing/2014/main" id="{63B5C856-BA23-48B8-9462-FBE448F81668}"/>
              </a:ext>
            </a:extLst>
          </p:cNvPr>
          <p:cNvSpPr/>
          <p:nvPr/>
        </p:nvSpPr>
        <p:spPr>
          <a:xfrm>
            <a:off x="7318329" y="3155311"/>
            <a:ext cx="549816" cy="5178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6" name="楕円 55">
            <a:extLst>
              <a:ext uri="{FF2B5EF4-FFF2-40B4-BE49-F238E27FC236}">
                <a16:creationId xmlns:a16="http://schemas.microsoft.com/office/drawing/2014/main" id="{627A2252-743D-484E-825C-4F2D78441986}"/>
              </a:ext>
            </a:extLst>
          </p:cNvPr>
          <p:cNvSpPr/>
          <p:nvPr/>
        </p:nvSpPr>
        <p:spPr>
          <a:xfrm>
            <a:off x="7215263" y="3029927"/>
            <a:ext cx="759353" cy="7594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7" name="楕円 56">
            <a:extLst>
              <a:ext uri="{FF2B5EF4-FFF2-40B4-BE49-F238E27FC236}">
                <a16:creationId xmlns:a16="http://schemas.microsoft.com/office/drawing/2014/main" id="{DE877175-8B62-455F-9D73-E1264DDF90BE}"/>
              </a:ext>
            </a:extLst>
          </p:cNvPr>
          <p:cNvSpPr/>
          <p:nvPr/>
        </p:nvSpPr>
        <p:spPr>
          <a:xfrm>
            <a:off x="7384537" y="3232057"/>
            <a:ext cx="413809" cy="37013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8" name="テキスト ボックス 57">
            <a:extLst>
              <a:ext uri="{FF2B5EF4-FFF2-40B4-BE49-F238E27FC236}">
                <a16:creationId xmlns:a16="http://schemas.microsoft.com/office/drawing/2014/main" id="{35307F3A-84CC-48A8-A959-1F3ADFDF58A5}"/>
              </a:ext>
            </a:extLst>
          </p:cNvPr>
          <p:cNvSpPr txBox="1"/>
          <p:nvPr/>
        </p:nvSpPr>
        <p:spPr>
          <a:xfrm>
            <a:off x="5171951" y="3275533"/>
            <a:ext cx="543739"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製品</a:t>
            </a:r>
          </a:p>
        </p:txBody>
      </p:sp>
      <p:sp>
        <p:nvSpPr>
          <p:cNvPr id="59" name="テキスト ボックス 58">
            <a:extLst>
              <a:ext uri="{FF2B5EF4-FFF2-40B4-BE49-F238E27FC236}">
                <a16:creationId xmlns:a16="http://schemas.microsoft.com/office/drawing/2014/main" id="{7EB54200-7499-429E-8CE2-2915512F4590}"/>
              </a:ext>
            </a:extLst>
          </p:cNvPr>
          <p:cNvSpPr txBox="1"/>
          <p:nvPr/>
        </p:nvSpPr>
        <p:spPr>
          <a:xfrm>
            <a:off x="5854828" y="3264044"/>
            <a:ext cx="543739"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製品</a:t>
            </a:r>
          </a:p>
        </p:txBody>
      </p:sp>
      <p:sp>
        <p:nvSpPr>
          <p:cNvPr id="60" name="テキスト ボックス 59">
            <a:extLst>
              <a:ext uri="{FF2B5EF4-FFF2-40B4-BE49-F238E27FC236}">
                <a16:creationId xmlns:a16="http://schemas.microsoft.com/office/drawing/2014/main" id="{9650DFB4-6CC9-47E9-8C2B-ABFF5EC3C36B}"/>
              </a:ext>
            </a:extLst>
          </p:cNvPr>
          <p:cNvSpPr txBox="1"/>
          <p:nvPr/>
        </p:nvSpPr>
        <p:spPr>
          <a:xfrm>
            <a:off x="7330820" y="3274297"/>
            <a:ext cx="543739"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製品</a:t>
            </a:r>
          </a:p>
        </p:txBody>
      </p:sp>
      <p:sp>
        <p:nvSpPr>
          <p:cNvPr id="39" name="テキスト ボックス 38">
            <a:extLst>
              <a:ext uri="{FF2B5EF4-FFF2-40B4-BE49-F238E27FC236}">
                <a16:creationId xmlns:a16="http://schemas.microsoft.com/office/drawing/2014/main" id="{A1072AC6-0BB8-4CB8-A50F-2C4B60D6217C}"/>
              </a:ext>
            </a:extLst>
          </p:cNvPr>
          <p:cNvSpPr txBox="1"/>
          <p:nvPr/>
        </p:nvSpPr>
        <p:spPr>
          <a:xfrm>
            <a:off x="3714892" y="3710548"/>
            <a:ext cx="1441420" cy="307777"/>
          </a:xfrm>
          <a:prstGeom prst="rect">
            <a:avLst/>
          </a:prstGeom>
          <a:solidFill>
            <a:srgbClr val="C00000"/>
          </a:solid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望ましい清浄度</a:t>
            </a:r>
          </a:p>
        </p:txBody>
      </p:sp>
      <p:sp>
        <p:nvSpPr>
          <p:cNvPr id="7" name="テキスト ボックス 6">
            <a:extLst>
              <a:ext uri="{FF2B5EF4-FFF2-40B4-BE49-F238E27FC236}">
                <a16:creationId xmlns:a16="http://schemas.microsoft.com/office/drawing/2014/main" id="{6CD4E403-89FA-4A9E-AC5C-D1A89AD1A1DE}"/>
              </a:ext>
            </a:extLst>
          </p:cNvPr>
          <p:cNvSpPr txBox="1"/>
          <p:nvPr/>
        </p:nvSpPr>
        <p:spPr>
          <a:xfrm>
            <a:off x="448872" y="5567192"/>
            <a:ext cx="8289502" cy="954107"/>
          </a:xfrm>
          <a:prstGeom prst="rect">
            <a:avLst/>
          </a:prstGeom>
          <a:solidFill>
            <a:schemeClr val="tx2">
              <a:lumMod val="20000"/>
              <a:lumOff val="80000"/>
            </a:schemeClr>
          </a:solidFill>
          <a:ln w="38100">
            <a:solidFill>
              <a:schemeClr val="tx1"/>
            </a:solidFill>
          </a:ln>
        </p:spPr>
        <p:txBody>
          <a:bodyPr wrap="square" rtlCol="0">
            <a:spAutoFit/>
          </a:bodyPr>
          <a:lstStyle/>
          <a:p>
            <a:pPr algn="ctr"/>
            <a:r>
              <a:rPr kumimoji="1" lang="ja-JP" altLang="en-US" sz="2800" dirty="0"/>
              <a:t>多重防御のコンセプト。一般衛生管理は　　　　　外堀・内堀の役割を担う</a:t>
            </a:r>
            <a:endParaRPr kumimoji="1" lang="en-US" altLang="ja-JP" sz="2800" dirty="0"/>
          </a:p>
        </p:txBody>
      </p:sp>
    </p:spTree>
    <p:extLst>
      <p:ext uri="{BB962C8B-B14F-4D97-AF65-F5344CB8AC3E}">
        <p14:creationId xmlns:p14="http://schemas.microsoft.com/office/powerpoint/2010/main" val="53144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Japanese Castles | History Today">
            <a:extLst>
              <a:ext uri="{FF2B5EF4-FFF2-40B4-BE49-F238E27FC236}">
                <a16:creationId xmlns:a16="http://schemas.microsoft.com/office/drawing/2014/main" id="{1CF1F480-759F-4242-809C-4278FBFAF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1" y="-55991"/>
            <a:ext cx="10567055" cy="6913991"/>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029BE962-9461-43D8-9115-8773FDEC64AA}"/>
              </a:ext>
            </a:extLst>
          </p:cNvPr>
          <p:cNvSpPr>
            <a:spLocks noGrp="1"/>
          </p:cNvSpPr>
          <p:nvPr>
            <p:ph type="sldNum" sz="quarter" idx="12"/>
          </p:nvPr>
        </p:nvSpPr>
        <p:spPr/>
        <p:txBody>
          <a:bodyPr/>
          <a:lstStyle/>
          <a:p>
            <a:fld id="{05B3BA2B-E4C6-4F0A-997C-2B51F8F1EBF2}" type="slidenum">
              <a:rPr kumimoji="1" lang="ja-JP" altLang="en-US" smtClean="0"/>
              <a:t>23</a:t>
            </a:fld>
            <a:endParaRPr kumimoji="1" lang="ja-JP" altLang="en-US"/>
          </a:p>
        </p:txBody>
      </p:sp>
    </p:spTree>
    <p:extLst>
      <p:ext uri="{BB962C8B-B14F-4D97-AF65-F5344CB8AC3E}">
        <p14:creationId xmlns:p14="http://schemas.microsoft.com/office/powerpoint/2010/main" val="175382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87D66413-1655-405E-9E27-778F50115002}"/>
              </a:ext>
            </a:extLst>
          </p:cNvPr>
          <p:cNvSpPr>
            <a:spLocks noGrp="1"/>
          </p:cNvSpPr>
          <p:nvPr>
            <p:ph idx="1"/>
          </p:nvPr>
        </p:nvSpPr>
        <p:spPr>
          <a:xfrm>
            <a:off x="128620" y="333077"/>
            <a:ext cx="8886760" cy="1803802"/>
          </a:xfrm>
          <a:solidFill>
            <a:schemeClr val="bg1"/>
          </a:solidFill>
        </p:spPr>
        <p:txBody>
          <a:bodyPr>
            <a:noAutofit/>
          </a:bodyPr>
          <a:lstStyle/>
          <a:p>
            <a:pPr marL="0" indent="0">
              <a:buNone/>
            </a:pPr>
            <a:r>
              <a:rPr lang="ja-JP" altLang="en-US" sz="4000" b="1" u="sng" dirty="0">
                <a:solidFill>
                  <a:srgbClr val="002060"/>
                </a:solidFill>
              </a:rPr>
              <a:t>危害要因（</a:t>
            </a:r>
            <a:r>
              <a:rPr lang="en-US" altLang="ja-JP" sz="4000" b="1" u="sng" dirty="0">
                <a:solidFill>
                  <a:srgbClr val="002060"/>
                </a:solidFill>
              </a:rPr>
              <a:t>Hazard</a:t>
            </a:r>
            <a:r>
              <a:rPr lang="ja-JP" altLang="en-US" sz="4000" b="1" u="sng" dirty="0">
                <a:solidFill>
                  <a:srgbClr val="002060"/>
                </a:solidFill>
              </a:rPr>
              <a:t>）</a:t>
            </a:r>
          </a:p>
          <a:p>
            <a:pPr marL="0" indent="0">
              <a:buNone/>
            </a:pPr>
            <a:r>
              <a:rPr lang="ja-JP" altLang="en-US" sz="2100" b="1" u="sng" dirty="0">
                <a:solidFill>
                  <a:srgbClr val="FF0000"/>
                </a:solidFill>
              </a:rPr>
              <a:t>健康に悪影響（危害）</a:t>
            </a:r>
            <a:r>
              <a:rPr lang="ja-JP" altLang="en-US" sz="2100" b="1" u="sng" dirty="0"/>
              <a:t>をもたらす原因となる可能性のある</a:t>
            </a:r>
            <a:r>
              <a:rPr lang="ja-JP" altLang="en-US" sz="2100" b="1" dirty="0"/>
              <a:t>食品中の</a:t>
            </a:r>
            <a:r>
              <a:rPr lang="ja-JP" altLang="en-US" sz="2100" b="1" dirty="0">
                <a:solidFill>
                  <a:srgbClr val="FF0000"/>
                </a:solidFill>
              </a:rPr>
              <a:t>物質</a:t>
            </a:r>
            <a:r>
              <a:rPr lang="ja-JP" altLang="en-US" sz="2100" b="1" dirty="0"/>
              <a:t>または食品の</a:t>
            </a:r>
            <a:r>
              <a:rPr lang="ja-JP" altLang="en-US" sz="2100" b="1" dirty="0">
                <a:solidFill>
                  <a:srgbClr val="FF0000"/>
                </a:solidFill>
              </a:rPr>
              <a:t>状態</a:t>
            </a:r>
            <a:r>
              <a:rPr lang="ja-JP" altLang="en-US" sz="2100" b="1" dirty="0"/>
              <a:t>。ハザードともいう。</a:t>
            </a:r>
            <a:r>
              <a:rPr lang="ja-JP" altLang="en-US" sz="2100" b="1" dirty="0">
                <a:solidFill>
                  <a:srgbClr val="FF0000"/>
                </a:solidFill>
              </a:rPr>
              <a:t>有害な微生物</a:t>
            </a:r>
            <a:r>
              <a:rPr lang="ja-JP" altLang="en-US" sz="2100" b="1" dirty="0"/>
              <a:t>、</a:t>
            </a:r>
            <a:r>
              <a:rPr lang="ja-JP" altLang="en-US" sz="2100" b="1" dirty="0">
                <a:solidFill>
                  <a:srgbClr val="FF0000"/>
                </a:solidFill>
              </a:rPr>
              <a:t>化学物質</a:t>
            </a:r>
            <a:r>
              <a:rPr lang="ja-JP" altLang="en-US" sz="2100" b="1" dirty="0"/>
              <a:t>、</a:t>
            </a:r>
            <a:r>
              <a:rPr lang="ja-JP" altLang="en-US" sz="2100" b="1" dirty="0">
                <a:solidFill>
                  <a:srgbClr val="FF0000"/>
                </a:solidFill>
              </a:rPr>
              <a:t>硬質異物</a:t>
            </a:r>
            <a:r>
              <a:rPr lang="ja-JP" altLang="en-US" sz="2100" b="1" dirty="0"/>
              <a:t>などの</a:t>
            </a:r>
            <a:r>
              <a:rPr lang="ja-JP" altLang="en-US" sz="2100" b="1" u="sng" dirty="0">
                <a:solidFill>
                  <a:srgbClr val="FF0000"/>
                </a:solidFill>
              </a:rPr>
              <a:t>生物学的</a:t>
            </a:r>
            <a:r>
              <a:rPr lang="ja-JP" altLang="en-US" sz="2100" b="1" dirty="0"/>
              <a:t>、</a:t>
            </a:r>
            <a:r>
              <a:rPr lang="ja-JP" altLang="en-US" sz="2100" b="1" u="sng" dirty="0">
                <a:solidFill>
                  <a:srgbClr val="FF0000"/>
                </a:solidFill>
              </a:rPr>
              <a:t>化学的</a:t>
            </a:r>
            <a:r>
              <a:rPr lang="ja-JP" altLang="en-US" sz="2100" b="1" dirty="0"/>
              <a:t>または</a:t>
            </a:r>
            <a:r>
              <a:rPr lang="ja-JP" altLang="en-US" sz="2100" b="1" u="sng" dirty="0">
                <a:solidFill>
                  <a:srgbClr val="FF0000"/>
                </a:solidFill>
              </a:rPr>
              <a:t>物理的</a:t>
            </a:r>
            <a:r>
              <a:rPr lang="ja-JP" altLang="en-US" sz="2100" b="1" dirty="0"/>
              <a:t>な要因がある。</a:t>
            </a:r>
          </a:p>
        </p:txBody>
      </p:sp>
      <p:sp>
        <p:nvSpPr>
          <p:cNvPr id="9" name="テキスト ボックス 8">
            <a:extLst>
              <a:ext uri="{FF2B5EF4-FFF2-40B4-BE49-F238E27FC236}">
                <a16:creationId xmlns:a16="http://schemas.microsoft.com/office/drawing/2014/main" id="{8F3690CC-9248-4F68-833A-84F1A18A7F16}"/>
              </a:ext>
            </a:extLst>
          </p:cNvPr>
          <p:cNvSpPr txBox="1"/>
          <p:nvPr/>
        </p:nvSpPr>
        <p:spPr>
          <a:xfrm>
            <a:off x="87119" y="2777091"/>
            <a:ext cx="8806438" cy="892552"/>
          </a:xfrm>
          <a:prstGeom prst="rect">
            <a:avLst/>
          </a:prstGeom>
          <a:solidFill>
            <a:srgbClr val="FFFFCC"/>
          </a:solidFill>
          <a:ln w="22225">
            <a:solidFill>
              <a:srgbClr val="FFC000"/>
            </a:solidFill>
          </a:ln>
        </p:spPr>
        <p:txBody>
          <a:bodyPr wrap="square" rtlCol="0">
            <a:spAutoFit/>
          </a:bodyPr>
          <a:lstStyle/>
          <a:p>
            <a:endParaRPr lang="en-US" altLang="ja-JP" sz="800" dirty="0">
              <a:latin typeface="HG丸ｺﾞｼｯｸM-PRO" panose="020F0600000000000000" pitchFamily="50" charset="-128"/>
              <a:ea typeface="HG丸ｺﾞｼｯｸM-PRO" panose="020F0600000000000000" pitchFamily="50" charset="-128"/>
            </a:endParaRPr>
          </a:p>
          <a:p>
            <a:r>
              <a:rPr lang="ja-JP" altLang="en-US" sz="2200" dirty="0">
                <a:latin typeface="+mn-ea"/>
              </a:rPr>
              <a:t>食中毒菌（細菌（耐熱芽胞菌含む））、ウィルス、寄生虫</a:t>
            </a:r>
            <a:endParaRPr lang="en-US" altLang="ja-JP" sz="2200" dirty="0">
              <a:latin typeface="+mn-ea"/>
            </a:endParaRPr>
          </a:p>
          <a:p>
            <a:r>
              <a:rPr lang="ja-JP" altLang="en-US" sz="2200" dirty="0">
                <a:latin typeface="+mn-ea"/>
              </a:rPr>
              <a:t>（アニサキスなど） ･･･ </a:t>
            </a:r>
          </a:p>
        </p:txBody>
      </p:sp>
      <p:sp>
        <p:nvSpPr>
          <p:cNvPr id="10" name="テキスト ボックス 9">
            <a:extLst>
              <a:ext uri="{FF2B5EF4-FFF2-40B4-BE49-F238E27FC236}">
                <a16:creationId xmlns:a16="http://schemas.microsoft.com/office/drawing/2014/main" id="{0F8307BD-0892-44B9-8CFF-1B12745FC7CA}"/>
              </a:ext>
            </a:extLst>
          </p:cNvPr>
          <p:cNvSpPr txBox="1"/>
          <p:nvPr/>
        </p:nvSpPr>
        <p:spPr>
          <a:xfrm>
            <a:off x="87119" y="4276436"/>
            <a:ext cx="8886760" cy="892552"/>
          </a:xfrm>
          <a:prstGeom prst="rect">
            <a:avLst/>
          </a:prstGeom>
          <a:solidFill>
            <a:srgbClr val="FFFFCC"/>
          </a:solidFill>
          <a:ln w="22225">
            <a:solidFill>
              <a:srgbClr val="FFC000"/>
            </a:solidFill>
          </a:ln>
        </p:spPr>
        <p:txBody>
          <a:bodyPr wrap="square" rtlCol="0">
            <a:spAutoFit/>
          </a:bodyPr>
          <a:lstStyle/>
          <a:p>
            <a:endParaRPr lang="en-US" altLang="ja-JP" sz="800" dirty="0">
              <a:latin typeface="HG丸ｺﾞｼｯｸM-PRO" panose="020F0600000000000000" pitchFamily="50" charset="-128"/>
              <a:ea typeface="HG丸ｺﾞｼｯｸM-PRO" panose="020F0600000000000000" pitchFamily="50" charset="-128"/>
            </a:endParaRPr>
          </a:p>
          <a:p>
            <a:r>
              <a:rPr lang="ja-JP" altLang="en-US" sz="2200" dirty="0">
                <a:latin typeface="+mn-ea"/>
              </a:rPr>
              <a:t>洗剤・殺菌剤、添加物の過量使用、重金属、残留農薬、動物用医薬品、自然毒（貝毒</a:t>
            </a:r>
            <a:r>
              <a:rPr lang="en-US" altLang="ja-JP" sz="2200" dirty="0">
                <a:latin typeface="+mn-ea"/>
              </a:rPr>
              <a:t>､</a:t>
            </a:r>
            <a:r>
              <a:rPr lang="ja-JP" altLang="en-US" sz="2200" dirty="0">
                <a:latin typeface="+mn-ea"/>
              </a:rPr>
              <a:t>茸毒）、カビ毒、ヒスタミン、食物アレルゲン･･･</a:t>
            </a:r>
          </a:p>
        </p:txBody>
      </p:sp>
      <p:sp>
        <p:nvSpPr>
          <p:cNvPr id="11" name="テキスト ボックス 10">
            <a:extLst>
              <a:ext uri="{FF2B5EF4-FFF2-40B4-BE49-F238E27FC236}">
                <a16:creationId xmlns:a16="http://schemas.microsoft.com/office/drawing/2014/main" id="{26CAF4D2-2CEB-4D75-8EDE-76DB296D66F1}"/>
              </a:ext>
            </a:extLst>
          </p:cNvPr>
          <p:cNvSpPr txBox="1"/>
          <p:nvPr/>
        </p:nvSpPr>
        <p:spPr>
          <a:xfrm>
            <a:off x="87119" y="5777656"/>
            <a:ext cx="8886760" cy="892552"/>
          </a:xfrm>
          <a:prstGeom prst="rect">
            <a:avLst/>
          </a:prstGeom>
          <a:solidFill>
            <a:srgbClr val="FFFFCC"/>
          </a:solidFill>
          <a:ln w="22225">
            <a:solidFill>
              <a:srgbClr val="FFC000"/>
            </a:solidFill>
          </a:ln>
        </p:spPr>
        <p:txBody>
          <a:bodyPr wrap="square" rtlCol="0">
            <a:spAutoFit/>
          </a:bodyPr>
          <a:lstStyle/>
          <a:p>
            <a:endParaRPr lang="en-US" altLang="ja-JP" sz="800" dirty="0">
              <a:latin typeface="HG丸ｺﾞｼｯｸM-PRO" panose="020F0600000000000000" pitchFamily="50" charset="-128"/>
              <a:ea typeface="HG丸ｺﾞｼｯｸM-PRO" panose="020F0600000000000000" pitchFamily="50" charset="-128"/>
            </a:endParaRPr>
          </a:p>
          <a:p>
            <a:r>
              <a:rPr lang="ja-JP" altLang="en-US" sz="2200" dirty="0">
                <a:latin typeface="+mn-ea"/>
              </a:rPr>
              <a:t>金属片（脱落した装置部品、動物に使用した注射針、クリップなど）</a:t>
            </a:r>
            <a:endParaRPr lang="en-US" altLang="ja-JP" sz="2200" dirty="0">
              <a:latin typeface="+mn-ea"/>
            </a:endParaRPr>
          </a:p>
          <a:p>
            <a:r>
              <a:rPr lang="ja-JP" altLang="en-US" sz="2200" dirty="0" err="1">
                <a:latin typeface="+mn-ea"/>
              </a:rPr>
              <a:t>、</a:t>
            </a:r>
            <a:r>
              <a:rPr lang="ja-JP" altLang="en-US" sz="2200" dirty="0">
                <a:latin typeface="+mn-ea"/>
              </a:rPr>
              <a:t>ガラス片（ガラス容器・温度計・照明の破損）、石･････ </a:t>
            </a:r>
          </a:p>
        </p:txBody>
      </p:sp>
      <p:sp>
        <p:nvSpPr>
          <p:cNvPr id="12" name="正方形/長方形 11">
            <a:extLst>
              <a:ext uri="{FF2B5EF4-FFF2-40B4-BE49-F238E27FC236}">
                <a16:creationId xmlns:a16="http://schemas.microsoft.com/office/drawing/2014/main" id="{8ADCB3A9-4D0A-4FC6-92AC-7C96D9890B50}"/>
              </a:ext>
            </a:extLst>
          </p:cNvPr>
          <p:cNvSpPr/>
          <p:nvPr/>
        </p:nvSpPr>
        <p:spPr>
          <a:xfrm>
            <a:off x="170121" y="2413018"/>
            <a:ext cx="2524655" cy="489509"/>
          </a:xfrm>
          <a:prstGeom prst="rect">
            <a:avLst/>
          </a:prstGeom>
          <a:solidFill>
            <a:srgbClr val="FFCCFF"/>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latin typeface="メイリオ" panose="020B0604030504040204" pitchFamily="50" charset="-128"/>
                <a:ea typeface="メイリオ" panose="020B0604030504040204" pitchFamily="50" charset="-128"/>
              </a:rPr>
              <a:t>生物学的危害要因</a:t>
            </a:r>
            <a:endParaRPr kumimoji="1" lang="ja-JP" altLang="en-US" sz="2100" b="1"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B0DF7E6-CF5D-4F8F-8E74-DB5189F79453}"/>
              </a:ext>
            </a:extLst>
          </p:cNvPr>
          <p:cNvSpPr/>
          <p:nvPr/>
        </p:nvSpPr>
        <p:spPr>
          <a:xfrm>
            <a:off x="250443" y="3942785"/>
            <a:ext cx="2444333" cy="458081"/>
          </a:xfrm>
          <a:prstGeom prst="rect">
            <a:avLst/>
          </a:prstGeom>
          <a:solidFill>
            <a:srgbClr val="FFCCFF"/>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effectLst>
                  <a:outerShdw blurRad="38100" dist="38100" dir="2700000" algn="tl">
                    <a:srgbClr val="000000">
                      <a:alpha val="43137"/>
                    </a:srgbClr>
                  </a:outerShdw>
                </a:effectLst>
                <a:latin typeface="+mn-ea"/>
              </a:rPr>
              <a:t>化学的危害要因</a:t>
            </a:r>
            <a:endParaRPr kumimoji="1" lang="ja-JP" altLang="en-US" sz="2100" b="1" dirty="0">
              <a:solidFill>
                <a:schemeClr val="tx1"/>
              </a:solidFill>
              <a:effectLst>
                <a:outerShdw blurRad="38100" dist="38100" dir="2700000" algn="tl">
                  <a:srgbClr val="000000">
                    <a:alpha val="43137"/>
                  </a:srgbClr>
                </a:outerShdw>
              </a:effectLst>
              <a:latin typeface="+mn-ea"/>
            </a:endParaRPr>
          </a:p>
        </p:txBody>
      </p:sp>
      <p:sp>
        <p:nvSpPr>
          <p:cNvPr id="14" name="正方形/長方形 13">
            <a:extLst>
              <a:ext uri="{FF2B5EF4-FFF2-40B4-BE49-F238E27FC236}">
                <a16:creationId xmlns:a16="http://schemas.microsoft.com/office/drawing/2014/main" id="{EE30D56E-6030-4816-ADF1-AAFEF77BB5C1}"/>
              </a:ext>
            </a:extLst>
          </p:cNvPr>
          <p:cNvSpPr/>
          <p:nvPr/>
        </p:nvSpPr>
        <p:spPr>
          <a:xfrm>
            <a:off x="250443" y="5441494"/>
            <a:ext cx="2444333" cy="478610"/>
          </a:xfrm>
          <a:prstGeom prst="rect">
            <a:avLst/>
          </a:prstGeom>
          <a:solidFill>
            <a:srgbClr val="FFCCFF"/>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effectLst>
                  <a:outerShdw blurRad="38100" dist="38100" dir="2700000" algn="tl">
                    <a:srgbClr val="000000">
                      <a:alpha val="43137"/>
                    </a:srgbClr>
                  </a:outerShdw>
                </a:effectLst>
                <a:latin typeface="+mn-ea"/>
              </a:rPr>
              <a:t>物理的危害要因</a:t>
            </a:r>
            <a:endParaRPr kumimoji="1" lang="ja-JP" altLang="en-US" sz="2100" b="1" dirty="0">
              <a:solidFill>
                <a:schemeClr val="tx1"/>
              </a:solidFill>
              <a:effectLst>
                <a:outerShdw blurRad="38100" dist="38100" dir="2700000" algn="tl">
                  <a:srgbClr val="000000">
                    <a:alpha val="43137"/>
                  </a:srgbClr>
                </a:outerShdw>
              </a:effectLst>
              <a:latin typeface="+mn-ea"/>
            </a:endParaRPr>
          </a:p>
        </p:txBody>
      </p:sp>
      <p:sp>
        <p:nvSpPr>
          <p:cNvPr id="2" name="スライド番号プレースホルダー 1">
            <a:extLst>
              <a:ext uri="{FF2B5EF4-FFF2-40B4-BE49-F238E27FC236}">
                <a16:creationId xmlns:a16="http://schemas.microsoft.com/office/drawing/2014/main" id="{1FC9176F-30FA-4017-B96B-111C989D921E}"/>
              </a:ext>
            </a:extLst>
          </p:cNvPr>
          <p:cNvSpPr>
            <a:spLocks noGrp="1"/>
          </p:cNvSpPr>
          <p:nvPr>
            <p:ph type="sldNum" sz="quarter" idx="12"/>
          </p:nvPr>
        </p:nvSpPr>
        <p:spPr/>
        <p:txBody>
          <a:bodyPr/>
          <a:lstStyle/>
          <a:p>
            <a:fld id="{05B3BA2B-E4C6-4F0A-997C-2B51F8F1EBF2}" type="slidenum">
              <a:rPr kumimoji="1" lang="ja-JP" altLang="en-US" smtClean="0"/>
              <a:t>24</a:t>
            </a:fld>
            <a:endParaRPr kumimoji="1" lang="ja-JP" altLang="en-US"/>
          </a:p>
        </p:txBody>
      </p:sp>
    </p:spTree>
    <p:extLst>
      <p:ext uri="{BB962C8B-B14F-4D97-AF65-F5344CB8AC3E}">
        <p14:creationId xmlns:p14="http://schemas.microsoft.com/office/powerpoint/2010/main" val="281332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20988"/>
            <a:ext cx="9140951" cy="576064"/>
          </a:xfrm>
        </p:spPr>
        <p:txBody>
          <a:bodyPr>
            <a:normAutofit fontScale="90000"/>
          </a:bodyPr>
          <a:lstStyle/>
          <a:p>
            <a:r>
              <a:rPr kumimoji="1" lang="ja-JP" altLang="en-US" dirty="0"/>
              <a:t>国内の食中毒患者数の推移（</a:t>
            </a:r>
            <a:r>
              <a:rPr kumimoji="1" lang="en-US" altLang="ja-JP" dirty="0"/>
              <a:t>H19</a:t>
            </a:r>
            <a:r>
              <a:rPr kumimoji="1" lang="ja-JP" altLang="en-US" dirty="0"/>
              <a:t>～</a:t>
            </a:r>
            <a:r>
              <a:rPr kumimoji="1" lang="en-US" altLang="ja-JP" dirty="0"/>
              <a:t>28</a:t>
            </a:r>
            <a:r>
              <a:rPr kumimoji="1" lang="ja-JP" altLang="en-US" dirty="0"/>
              <a:t>）</a:t>
            </a:r>
          </a:p>
        </p:txBody>
      </p:sp>
      <p:graphicFrame>
        <p:nvGraphicFramePr>
          <p:cNvPr id="7" name="コンテンツ プレースホルダー 6"/>
          <p:cNvGraphicFramePr>
            <a:graphicFrameLocks noGrp="1"/>
          </p:cNvGraphicFramePr>
          <p:nvPr>
            <p:ph idx="1"/>
          </p:nvPr>
        </p:nvGraphicFramePr>
        <p:xfrm>
          <a:off x="107504" y="692696"/>
          <a:ext cx="8928992" cy="5868652"/>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ー 5"/>
          <p:cNvSpPr>
            <a:spLocks noGrp="1"/>
          </p:cNvSpPr>
          <p:nvPr>
            <p:ph type="sldNum" sz="quarter" idx="12"/>
          </p:nvPr>
        </p:nvSpPr>
        <p:spPr/>
        <p:txBody>
          <a:bodyPr/>
          <a:lstStyle/>
          <a:p>
            <a:fld id="{D694CD39-2C08-4C1C-A50B-428447B019AF}" type="slidenum">
              <a:rPr kumimoji="1" lang="ja-JP" altLang="en-US" smtClean="0"/>
              <a:t>25</a:t>
            </a:fld>
            <a:endParaRPr kumimoji="1" lang="ja-JP" altLang="en-US" dirty="0"/>
          </a:p>
        </p:txBody>
      </p:sp>
      <p:sp>
        <p:nvSpPr>
          <p:cNvPr id="8" name="テキスト ボックス 7"/>
          <p:cNvSpPr txBox="1"/>
          <p:nvPr/>
        </p:nvSpPr>
        <p:spPr>
          <a:xfrm>
            <a:off x="5389635" y="3450486"/>
            <a:ext cx="1265090" cy="338554"/>
          </a:xfrm>
          <a:prstGeom prst="rect">
            <a:avLst/>
          </a:prstGeom>
          <a:noFill/>
        </p:spPr>
        <p:txBody>
          <a:bodyPr wrap="none" rtlCol="0">
            <a:spAutoFit/>
          </a:bodyPr>
          <a:lstStyle/>
          <a:p>
            <a:r>
              <a:rPr kumimoji="1" lang="ja-JP" altLang="en-US" sz="1600" b="1" dirty="0">
                <a:solidFill>
                  <a:schemeClr val="accent5">
                    <a:lumMod val="75000"/>
                  </a:schemeClr>
                </a:solidFill>
              </a:rPr>
              <a:t>ノロウイルス</a:t>
            </a:r>
          </a:p>
        </p:txBody>
      </p:sp>
      <p:sp>
        <p:nvSpPr>
          <p:cNvPr id="9" name="テキスト ボックス 8"/>
          <p:cNvSpPr txBox="1"/>
          <p:nvPr/>
        </p:nvSpPr>
        <p:spPr>
          <a:xfrm>
            <a:off x="4146983" y="4890646"/>
            <a:ext cx="2520242" cy="338554"/>
          </a:xfrm>
          <a:prstGeom prst="rect">
            <a:avLst/>
          </a:prstGeom>
          <a:noFill/>
        </p:spPr>
        <p:txBody>
          <a:bodyPr wrap="none" rtlCol="0">
            <a:spAutoFit/>
          </a:bodyPr>
          <a:lstStyle/>
          <a:p>
            <a:r>
              <a:rPr kumimoji="1" lang="ja-JP" altLang="en-US" sz="1050" b="1" dirty="0">
                <a:solidFill>
                  <a:schemeClr val="accent4">
                    <a:lumMod val="75000"/>
                  </a:schemeClr>
                </a:solidFill>
              </a:rPr>
              <a:t>◆</a:t>
            </a:r>
            <a:r>
              <a:rPr kumimoji="1" lang="ja-JP" altLang="en-US" sz="1600" b="1" dirty="0">
                <a:solidFill>
                  <a:schemeClr val="accent4">
                    <a:lumMod val="75000"/>
                  </a:schemeClr>
                </a:solidFill>
              </a:rPr>
              <a:t>ｶﾝﾋﾟﾛﾊﾞｸﾀｰ・ｼﾞｪｼﾞｭﾆ</a:t>
            </a:r>
            <a:r>
              <a:rPr kumimoji="1" lang="en-US" altLang="ja-JP" sz="1600" b="1" dirty="0">
                <a:solidFill>
                  <a:schemeClr val="accent4">
                    <a:lumMod val="75000"/>
                  </a:schemeClr>
                </a:solidFill>
              </a:rPr>
              <a:t>/</a:t>
            </a:r>
            <a:r>
              <a:rPr kumimoji="1" lang="ja-JP" altLang="en-US" sz="1600" b="1" dirty="0">
                <a:solidFill>
                  <a:schemeClr val="accent4">
                    <a:lumMod val="75000"/>
                  </a:schemeClr>
                </a:solidFill>
              </a:rPr>
              <a:t>ｺﾘ</a:t>
            </a:r>
          </a:p>
        </p:txBody>
      </p:sp>
    </p:spTree>
    <p:extLst>
      <p:ext uri="{BB962C8B-B14F-4D97-AF65-F5344CB8AC3E}">
        <p14:creationId xmlns:p14="http://schemas.microsoft.com/office/powerpoint/2010/main" val="3538103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5921"/>
            <a:ext cx="9589477" cy="453969"/>
          </a:xfrm>
        </p:spPr>
        <p:txBody>
          <a:bodyPr>
            <a:normAutofit fontScale="90000"/>
          </a:bodyPr>
          <a:lstStyle/>
          <a:p>
            <a:r>
              <a:rPr kumimoji="1" lang="ja-JP" altLang="en-US" dirty="0"/>
              <a:t>細菌による食中毒患者の推移（</a:t>
            </a:r>
            <a:r>
              <a:rPr kumimoji="1" lang="en-US" altLang="ja-JP" dirty="0"/>
              <a:t>H19</a:t>
            </a:r>
            <a:r>
              <a:rPr kumimoji="1" lang="ja-JP" altLang="en-US" dirty="0"/>
              <a:t>～</a:t>
            </a:r>
            <a:r>
              <a:rPr kumimoji="1" lang="en-US" altLang="ja-JP" dirty="0"/>
              <a:t>28</a:t>
            </a:r>
            <a:r>
              <a:rPr kumimoji="1" lang="ja-JP" altLang="en-US" dirty="0"/>
              <a:t>）</a:t>
            </a:r>
          </a:p>
        </p:txBody>
      </p:sp>
      <p:sp>
        <p:nvSpPr>
          <p:cNvPr id="6" name="スライド番号プレースホルダー 5"/>
          <p:cNvSpPr>
            <a:spLocks noGrp="1"/>
          </p:cNvSpPr>
          <p:nvPr>
            <p:ph type="sldNum" sz="quarter" idx="12"/>
          </p:nvPr>
        </p:nvSpPr>
        <p:spPr/>
        <p:txBody>
          <a:bodyPr/>
          <a:lstStyle/>
          <a:p>
            <a:fld id="{E3ECDB9F-7D55-4697-BF75-A5547A48FEA3}" type="slidenum">
              <a:rPr kumimoji="1" lang="ja-JP" altLang="en-US" smtClean="0"/>
              <a:t>26</a:t>
            </a:fld>
            <a:endParaRPr kumimoji="1" lang="ja-JP" altLang="en-US"/>
          </a:p>
        </p:txBody>
      </p:sp>
      <p:graphicFrame>
        <p:nvGraphicFramePr>
          <p:cNvPr id="7" name="グラフ 6"/>
          <p:cNvGraphicFramePr>
            <a:graphicFrameLocks/>
          </p:cNvGraphicFramePr>
          <p:nvPr>
            <p:extLst>
              <p:ext uri="{D42A27DB-BD31-4B8C-83A1-F6EECF244321}">
                <p14:modId xmlns:p14="http://schemas.microsoft.com/office/powerpoint/2010/main" val="4085888626"/>
              </p:ext>
            </p:extLst>
          </p:nvPr>
        </p:nvGraphicFramePr>
        <p:xfrm>
          <a:off x="343394" y="1285366"/>
          <a:ext cx="8348167" cy="47525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639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696187959"/>
              </p:ext>
            </p:extLst>
          </p:nvPr>
        </p:nvGraphicFramePr>
        <p:xfrm>
          <a:off x="0" y="1052736"/>
          <a:ext cx="9072500" cy="534293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467544" y="116632"/>
            <a:ext cx="8229600" cy="634082"/>
          </a:xfrm>
        </p:spPr>
        <p:txBody>
          <a:bodyPr>
            <a:noAutofit/>
          </a:bodyPr>
          <a:lstStyle/>
          <a:p>
            <a:r>
              <a:rPr kumimoji="1" lang="ja-JP" altLang="en-US" sz="3200" dirty="0">
                <a:latin typeface="+mj-ea"/>
              </a:rPr>
              <a:t>平成</a:t>
            </a:r>
            <a:r>
              <a:rPr kumimoji="1" lang="en-US" altLang="ja-JP" sz="3200" dirty="0">
                <a:latin typeface="+mj-ea"/>
              </a:rPr>
              <a:t>29</a:t>
            </a:r>
            <a:r>
              <a:rPr kumimoji="1" lang="ja-JP" altLang="en-US" sz="3200" dirty="0">
                <a:latin typeface="+mj-ea"/>
              </a:rPr>
              <a:t>年度 食中毒事件数と患者数</a:t>
            </a:r>
          </a:p>
        </p:txBody>
      </p:sp>
      <p:sp>
        <p:nvSpPr>
          <p:cNvPr id="4" name="スライド番号プレースホルダー 3"/>
          <p:cNvSpPr>
            <a:spLocks noGrp="1"/>
          </p:cNvSpPr>
          <p:nvPr>
            <p:ph type="sldNum" sz="quarter" idx="12"/>
          </p:nvPr>
        </p:nvSpPr>
        <p:spPr>
          <a:xfrm>
            <a:off x="6732240" y="6521443"/>
            <a:ext cx="2133600" cy="287338"/>
          </a:xfrm>
        </p:spPr>
        <p:txBody>
          <a:bodyPr/>
          <a:lstStyle/>
          <a:p>
            <a:fld id="{88A75A99-2B26-4F41-A1EA-A25E5E52BCDE}" type="slidenum">
              <a:rPr lang="en-US" altLang="ja-JP" smtClean="0">
                <a:solidFill>
                  <a:srgbClr val="000000"/>
                </a:solidFill>
              </a:rPr>
              <a:pPr/>
              <a:t>27</a:t>
            </a:fld>
            <a:endParaRPr lang="en-US" altLang="ja-JP" dirty="0">
              <a:solidFill>
                <a:srgbClr val="000000"/>
              </a:solidFill>
            </a:endParaRPr>
          </a:p>
          <a:p>
            <a:endParaRPr lang="en-US" altLang="ja-JP" sz="1000" dirty="0">
              <a:solidFill>
                <a:srgbClr val="000000"/>
              </a:solidFill>
            </a:endParaRPr>
          </a:p>
        </p:txBody>
      </p:sp>
      <p:sp>
        <p:nvSpPr>
          <p:cNvPr id="10" name="角丸四角形吹き出し 9"/>
          <p:cNvSpPr/>
          <p:nvPr/>
        </p:nvSpPr>
        <p:spPr bwMode="auto">
          <a:xfrm>
            <a:off x="2238028" y="1014781"/>
            <a:ext cx="4600922" cy="376984"/>
          </a:xfrm>
          <a:prstGeom prst="wedgeRoundRectCallout">
            <a:avLst>
              <a:gd name="adj1" fmla="val -35576"/>
              <a:gd name="adj2" fmla="val 19455"/>
              <a:gd name="adj3" fmla="val 16667"/>
            </a:avLst>
          </a:prstGeom>
          <a:solidFill>
            <a:schemeClr val="bg1"/>
          </a:solidFill>
          <a:ln w="25400" cap="flat" cmpd="sng" algn="ctr">
            <a:solidFill>
              <a:schemeClr val="accent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r>
              <a:rPr lang="ja-JP" altLang="en-US" sz="1600" b="1" dirty="0">
                <a:latin typeface="+mj-ea"/>
                <a:ea typeface="+mj-ea"/>
                <a:cs typeface="Meiryo UI" panose="020B0604030504040204" pitchFamily="50" charset="-128"/>
              </a:rPr>
              <a:t>冬場：湿度の低下で、ウイルスの活動が活発に</a:t>
            </a:r>
            <a:endParaRPr lang="en-US" altLang="ja-JP" sz="1600" b="1" dirty="0">
              <a:latin typeface="+mj-ea"/>
              <a:ea typeface="+mj-ea"/>
              <a:cs typeface="Meiryo UI" panose="020B0604030504040204" pitchFamily="50" charset="-128"/>
            </a:endParaRPr>
          </a:p>
        </p:txBody>
      </p:sp>
      <p:cxnSp>
        <p:nvCxnSpPr>
          <p:cNvPr id="11" name="直線矢印コネクタ 10"/>
          <p:cNvCxnSpPr>
            <a:cxnSpLocks/>
            <a:stCxn id="10" idx="1"/>
          </p:cNvCxnSpPr>
          <p:nvPr/>
        </p:nvCxnSpPr>
        <p:spPr bwMode="auto">
          <a:xfrm flipH="1">
            <a:off x="1907704" y="1203273"/>
            <a:ext cx="330324" cy="569543"/>
          </a:xfrm>
          <a:prstGeom prst="straightConnector1">
            <a:avLst/>
          </a:prstGeom>
          <a:solidFill>
            <a:srgbClr val="FFFF99"/>
          </a:solidFill>
          <a:ln w="25400" cap="flat" cmpd="sng" algn="ctr">
            <a:solidFill>
              <a:schemeClr val="accent1">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直線矢印コネクタ 11"/>
          <p:cNvCxnSpPr>
            <a:cxnSpLocks/>
            <a:stCxn id="10" idx="3"/>
          </p:cNvCxnSpPr>
          <p:nvPr/>
        </p:nvCxnSpPr>
        <p:spPr bwMode="auto">
          <a:xfrm>
            <a:off x="6838950" y="1203273"/>
            <a:ext cx="181322" cy="1973699"/>
          </a:xfrm>
          <a:prstGeom prst="straightConnector1">
            <a:avLst/>
          </a:prstGeom>
          <a:solidFill>
            <a:srgbClr val="FFFF99"/>
          </a:solidFill>
          <a:ln w="25400" cap="flat" cmpd="sng" algn="ctr">
            <a:solidFill>
              <a:schemeClr val="accent1">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角丸四角形吹き出し 16"/>
          <p:cNvSpPr/>
          <p:nvPr/>
        </p:nvSpPr>
        <p:spPr bwMode="auto">
          <a:xfrm>
            <a:off x="3168244" y="2867725"/>
            <a:ext cx="3563996" cy="649399"/>
          </a:xfrm>
          <a:prstGeom prst="wedgeRoundRectCallout">
            <a:avLst>
              <a:gd name="adj1" fmla="val -35576"/>
              <a:gd name="adj2" fmla="val 19455"/>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numCol="1" rtlCol="0" anchor="ctr" anchorCtr="0" compatLnSpc="1">
            <a:prstTxWarp prst="textNoShape">
              <a:avLst/>
            </a:prstTxWarp>
            <a:spAutoFit/>
          </a:bodyPr>
          <a:lstStyle/>
          <a:p>
            <a:r>
              <a:rPr lang="ja-JP" altLang="en-US" sz="1600" b="1" dirty="0">
                <a:cs typeface="Meiryo UI" panose="020B0604030504040204" pitchFamily="50" charset="-128"/>
              </a:rPr>
              <a:t>夏場：気温の上昇で細菌の増殖が活発</a:t>
            </a:r>
          </a:p>
        </p:txBody>
      </p:sp>
      <p:sp>
        <p:nvSpPr>
          <p:cNvPr id="7" name="正方形/長方形 6"/>
          <p:cNvSpPr/>
          <p:nvPr/>
        </p:nvSpPr>
        <p:spPr>
          <a:xfrm>
            <a:off x="6408309" y="6241779"/>
            <a:ext cx="2478350" cy="307777"/>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ja-JP" altLang="en-US" sz="1400" dirty="0">
                <a:solidFill>
                  <a:prstClr val="black"/>
                </a:solidFill>
                <a:latin typeface="+mj-ea"/>
                <a:ea typeface="+mj-ea"/>
              </a:rPr>
              <a:t>データ：厚労省集計</a:t>
            </a:r>
          </a:p>
        </p:txBody>
      </p:sp>
      <p:sp>
        <p:nvSpPr>
          <p:cNvPr id="9" name="テキスト ボックス 8"/>
          <p:cNvSpPr txBox="1"/>
          <p:nvPr/>
        </p:nvSpPr>
        <p:spPr>
          <a:xfrm>
            <a:off x="2505435" y="623048"/>
            <a:ext cx="4752528" cy="369332"/>
          </a:xfrm>
          <a:prstGeom prst="rect">
            <a:avLst/>
          </a:prstGeom>
          <a:noFill/>
        </p:spPr>
        <p:txBody>
          <a:bodyPr wrap="square" rtlCol="0">
            <a:spAutoFit/>
          </a:bodyPr>
          <a:lstStyle/>
          <a:p>
            <a:r>
              <a:rPr kumimoji="1" lang="ja-JP" altLang="en-US" dirty="0">
                <a:solidFill>
                  <a:schemeClr val="tx2">
                    <a:lumMod val="50000"/>
                  </a:schemeClr>
                </a:solidFill>
                <a:latin typeface="+mn-ea"/>
                <a:ea typeface="+mn-ea"/>
              </a:rPr>
              <a:t>（事件数：</a:t>
            </a:r>
            <a:r>
              <a:rPr kumimoji="1" lang="en-US" altLang="ja-JP" dirty="0">
                <a:solidFill>
                  <a:schemeClr val="tx2">
                    <a:lumMod val="50000"/>
                  </a:schemeClr>
                </a:solidFill>
                <a:latin typeface="+mn-ea"/>
                <a:ea typeface="+mn-ea"/>
              </a:rPr>
              <a:t>1014</a:t>
            </a:r>
            <a:r>
              <a:rPr kumimoji="1" lang="ja-JP" altLang="en-US" dirty="0">
                <a:solidFill>
                  <a:schemeClr val="tx2">
                    <a:lumMod val="50000"/>
                  </a:schemeClr>
                </a:solidFill>
                <a:latin typeface="+mn-ea"/>
                <a:ea typeface="+mn-ea"/>
              </a:rPr>
              <a:t>件　患者数：</a:t>
            </a:r>
            <a:r>
              <a:rPr kumimoji="1" lang="en-US" altLang="ja-JP" dirty="0">
                <a:solidFill>
                  <a:schemeClr val="tx2">
                    <a:lumMod val="50000"/>
                  </a:schemeClr>
                </a:solidFill>
                <a:latin typeface="+mn-ea"/>
                <a:ea typeface="+mn-ea"/>
              </a:rPr>
              <a:t>16,464</a:t>
            </a:r>
            <a:r>
              <a:rPr kumimoji="1" lang="ja-JP" altLang="en-US" dirty="0">
                <a:solidFill>
                  <a:schemeClr val="tx2">
                    <a:lumMod val="50000"/>
                  </a:schemeClr>
                </a:solidFill>
                <a:latin typeface="+mn-ea"/>
                <a:ea typeface="+mn-ea"/>
              </a:rPr>
              <a:t>名）</a:t>
            </a:r>
          </a:p>
        </p:txBody>
      </p:sp>
      <p:cxnSp>
        <p:nvCxnSpPr>
          <p:cNvPr id="13" name="直線矢印コネクタ 12">
            <a:extLst>
              <a:ext uri="{FF2B5EF4-FFF2-40B4-BE49-F238E27FC236}">
                <a16:creationId xmlns:a16="http://schemas.microsoft.com/office/drawing/2014/main" id="{35B79047-1FC8-4DB4-A157-10476869C2A7}"/>
              </a:ext>
            </a:extLst>
          </p:cNvPr>
          <p:cNvCxnSpPr>
            <a:cxnSpLocks/>
          </p:cNvCxnSpPr>
          <p:nvPr/>
        </p:nvCxnSpPr>
        <p:spPr bwMode="auto">
          <a:xfrm flipH="1">
            <a:off x="3419872" y="3489057"/>
            <a:ext cx="466475" cy="1131556"/>
          </a:xfrm>
          <a:prstGeom prst="straightConnector1">
            <a:avLst/>
          </a:prstGeom>
          <a:solidFill>
            <a:srgbClr val="FFFF99"/>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直線矢印コネクタ 14">
            <a:extLst>
              <a:ext uri="{FF2B5EF4-FFF2-40B4-BE49-F238E27FC236}">
                <a16:creationId xmlns:a16="http://schemas.microsoft.com/office/drawing/2014/main" id="{5EC11821-9031-4D40-BBF0-96798AA41F61}"/>
              </a:ext>
            </a:extLst>
          </p:cNvPr>
          <p:cNvCxnSpPr>
            <a:cxnSpLocks/>
          </p:cNvCxnSpPr>
          <p:nvPr/>
        </p:nvCxnSpPr>
        <p:spPr bwMode="auto">
          <a:xfrm>
            <a:off x="4362316" y="3489057"/>
            <a:ext cx="731742" cy="1181981"/>
          </a:xfrm>
          <a:prstGeom prst="straightConnector1">
            <a:avLst/>
          </a:prstGeom>
          <a:solidFill>
            <a:srgbClr val="FFFF99"/>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7169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AD45E2-C643-44A0-8B01-1AD9376F3B92}"/>
              </a:ext>
            </a:extLst>
          </p:cNvPr>
          <p:cNvSpPr>
            <a:spLocks noGrp="1"/>
          </p:cNvSpPr>
          <p:nvPr>
            <p:ph type="title"/>
          </p:nvPr>
        </p:nvSpPr>
        <p:spPr>
          <a:xfrm>
            <a:off x="800100" y="660401"/>
            <a:ext cx="7543800" cy="1047749"/>
          </a:xfrm>
        </p:spPr>
        <p:txBody>
          <a:bodyPr>
            <a:normAutofit/>
          </a:bodyPr>
          <a:lstStyle/>
          <a:p>
            <a:r>
              <a:rPr kumimoji="1" lang="ja-JP" altLang="en-US" sz="3600" b="1" dirty="0"/>
              <a:t>食中毒の動向</a:t>
            </a:r>
            <a:br>
              <a:rPr kumimoji="1" lang="en-US" altLang="ja-JP" sz="3600" b="1" dirty="0"/>
            </a:br>
            <a:endParaRPr kumimoji="1" lang="ja-JP" altLang="en-US" sz="2800" b="1" dirty="0">
              <a:solidFill>
                <a:srgbClr val="FF0000"/>
              </a:solidFill>
              <a:latin typeface="+mj-ea"/>
            </a:endParaRPr>
          </a:p>
        </p:txBody>
      </p:sp>
      <p:sp>
        <p:nvSpPr>
          <p:cNvPr id="3" name="コンテンツ プレースホルダー 2">
            <a:extLst>
              <a:ext uri="{FF2B5EF4-FFF2-40B4-BE49-F238E27FC236}">
                <a16:creationId xmlns:a16="http://schemas.microsoft.com/office/drawing/2014/main" id="{4048E167-2A69-4AF8-90BF-283F98B4A978}"/>
              </a:ext>
            </a:extLst>
          </p:cNvPr>
          <p:cNvSpPr>
            <a:spLocks noGrp="1"/>
          </p:cNvSpPr>
          <p:nvPr>
            <p:ph idx="1"/>
          </p:nvPr>
        </p:nvSpPr>
        <p:spPr>
          <a:xfrm>
            <a:off x="387926" y="1814944"/>
            <a:ext cx="8756073" cy="5874327"/>
          </a:xfrm>
        </p:spPr>
        <p:txBody>
          <a:bodyPr>
            <a:normAutofit/>
          </a:bodyPr>
          <a:lstStyle/>
          <a:p>
            <a:pPr>
              <a:buFont typeface="Wingdings" panose="05000000000000000000" pitchFamily="2" charset="2"/>
              <a:buChar char="u"/>
            </a:pPr>
            <a:r>
              <a:rPr kumimoji="1" lang="ja-JP" altLang="en-US" sz="2400" dirty="0"/>
              <a:t>ウィルス性食中毒（特に</a:t>
            </a:r>
            <a:r>
              <a:rPr kumimoji="1" lang="ja-JP" altLang="en-US" sz="2400" dirty="0">
                <a:solidFill>
                  <a:srgbClr val="C00000"/>
                </a:solidFill>
              </a:rPr>
              <a:t>ノロウィルス</a:t>
            </a:r>
            <a:r>
              <a:rPr kumimoji="1" lang="ja-JP" altLang="en-US" sz="2400" dirty="0"/>
              <a:t>）</a:t>
            </a:r>
            <a:r>
              <a:rPr kumimoji="1" lang="ja-JP" altLang="en-US" sz="2400" dirty="0">
                <a:solidFill>
                  <a:srgbClr val="C00000"/>
                </a:solidFill>
              </a:rPr>
              <a:t>の割合が高い</a:t>
            </a:r>
            <a:endParaRPr kumimoji="1" lang="en-US" altLang="ja-JP" sz="2400" dirty="0">
              <a:solidFill>
                <a:srgbClr val="C00000"/>
              </a:solidFill>
            </a:endParaRPr>
          </a:p>
          <a:p>
            <a:pPr>
              <a:buFont typeface="Wingdings" panose="05000000000000000000" pitchFamily="2" charset="2"/>
              <a:buChar char="u"/>
            </a:pPr>
            <a:r>
              <a:rPr kumimoji="1" lang="ja-JP" altLang="en-US" sz="2400" dirty="0"/>
              <a:t>カンピロバクター、腸管出血性大腸菌、サルモネラ等の</a:t>
            </a:r>
            <a:endParaRPr kumimoji="1" lang="en-US" altLang="ja-JP" sz="2400" dirty="0"/>
          </a:p>
          <a:p>
            <a:pPr marL="0" indent="0">
              <a:buNone/>
            </a:pPr>
            <a:r>
              <a:rPr lang="ja-JP" altLang="en-US" sz="2400" dirty="0"/>
              <a:t>　</a:t>
            </a:r>
            <a:r>
              <a:rPr kumimoji="1" lang="ja-JP" altLang="en-US" sz="2400" dirty="0">
                <a:solidFill>
                  <a:srgbClr val="C00000"/>
                </a:solidFill>
              </a:rPr>
              <a:t>少量の菌数で症状誘発する食中毒の増加</a:t>
            </a:r>
            <a:endParaRPr kumimoji="1" lang="en-US" altLang="ja-JP" sz="2400" dirty="0">
              <a:solidFill>
                <a:srgbClr val="C00000"/>
              </a:solidFill>
            </a:endParaRPr>
          </a:p>
          <a:p>
            <a:pPr>
              <a:buFont typeface="Wingdings" panose="05000000000000000000" pitchFamily="2" charset="2"/>
              <a:buChar char="u"/>
            </a:pPr>
            <a:r>
              <a:rPr lang="ja-JP" altLang="en-US" sz="2400" dirty="0">
                <a:solidFill>
                  <a:srgbClr val="C00000"/>
                </a:solidFill>
              </a:rPr>
              <a:t>芽胞形成</a:t>
            </a:r>
            <a:r>
              <a:rPr lang="ja-JP" altLang="en-US" sz="2400" dirty="0"/>
              <a:t>のウェルシュ菌、セレウス菌</a:t>
            </a:r>
            <a:r>
              <a:rPr lang="ja-JP" altLang="en-US" sz="2400" dirty="0">
                <a:solidFill>
                  <a:srgbClr val="C00000"/>
                </a:solidFill>
              </a:rPr>
              <a:t>食中毒の発生継続</a:t>
            </a:r>
            <a:endParaRPr lang="en-US" altLang="ja-JP" sz="2400" dirty="0">
              <a:solidFill>
                <a:srgbClr val="C00000"/>
              </a:solidFill>
            </a:endParaRPr>
          </a:p>
          <a:p>
            <a:pPr>
              <a:buFont typeface="Wingdings" panose="05000000000000000000" pitchFamily="2" charset="2"/>
              <a:buChar char="u"/>
            </a:pPr>
            <a:r>
              <a:rPr kumimoji="1" lang="ja-JP" altLang="en-US" sz="2400" dirty="0"/>
              <a:t>黄色ブドウ球菌産生毒素による食中毒は減少傾向</a:t>
            </a:r>
            <a:endParaRPr kumimoji="1" lang="en-US" altLang="ja-JP" sz="2400" dirty="0"/>
          </a:p>
          <a:p>
            <a:pPr>
              <a:buFont typeface="Wingdings" panose="05000000000000000000" pitchFamily="2" charset="2"/>
              <a:buChar char="u"/>
            </a:pPr>
            <a:r>
              <a:rPr lang="ja-JP" altLang="en-US" sz="2400" dirty="0"/>
              <a:t>赤痢、腸チフス、コレラの減少</a:t>
            </a:r>
            <a:endParaRPr lang="en-US" altLang="ja-JP" sz="2400" dirty="0"/>
          </a:p>
          <a:p>
            <a:pPr>
              <a:buFont typeface="Wingdings" panose="05000000000000000000" pitchFamily="2" charset="2"/>
              <a:buChar char="u"/>
            </a:pPr>
            <a:r>
              <a:rPr kumimoji="1" lang="ja-JP" altLang="en-US" sz="2400" dirty="0"/>
              <a:t>寄生虫（アニサキス）感染の増加</a:t>
            </a:r>
            <a:endParaRPr kumimoji="1" lang="en-US" altLang="ja-JP" sz="2400" dirty="0"/>
          </a:p>
          <a:p>
            <a:pPr>
              <a:buFont typeface="Wingdings" panose="05000000000000000000" pitchFamily="2" charset="2"/>
              <a:buChar char="u"/>
            </a:pPr>
            <a:r>
              <a:rPr lang="ja-JP" altLang="en-US" sz="2400" dirty="0"/>
              <a:t>広域的集団発生例の増加</a:t>
            </a:r>
            <a:endParaRPr lang="en-US" altLang="ja-JP" sz="2400" dirty="0"/>
          </a:p>
          <a:p>
            <a:pPr>
              <a:buFont typeface="Wingdings" panose="05000000000000000000" pitchFamily="2" charset="2"/>
              <a:buChar char="u"/>
            </a:pPr>
            <a:r>
              <a:rPr kumimoji="1" lang="ja-JP" altLang="en-US" sz="2400" dirty="0">
                <a:solidFill>
                  <a:srgbClr val="C00000"/>
                </a:solidFill>
              </a:rPr>
              <a:t>集団給食施設（特に高齢者介護施設）での大規模発生</a:t>
            </a:r>
            <a:r>
              <a:rPr kumimoji="1" lang="ja-JP" altLang="en-US" sz="2400" dirty="0"/>
              <a:t>の増加</a:t>
            </a:r>
          </a:p>
        </p:txBody>
      </p:sp>
      <p:sp>
        <p:nvSpPr>
          <p:cNvPr id="4" name="スライド番号プレースホルダー 3">
            <a:extLst>
              <a:ext uri="{FF2B5EF4-FFF2-40B4-BE49-F238E27FC236}">
                <a16:creationId xmlns:a16="http://schemas.microsoft.com/office/drawing/2014/main" id="{798858E0-398D-41B4-AA7A-AD7397231FDF}"/>
              </a:ext>
            </a:extLst>
          </p:cNvPr>
          <p:cNvSpPr>
            <a:spLocks noGrp="1"/>
          </p:cNvSpPr>
          <p:nvPr>
            <p:ph type="sldNum" sz="quarter" idx="12"/>
          </p:nvPr>
        </p:nvSpPr>
        <p:spPr/>
        <p:txBody>
          <a:bodyPr/>
          <a:lstStyle/>
          <a:p>
            <a:fld id="{05B3BA2B-E4C6-4F0A-997C-2B51F8F1EBF2}" type="slidenum">
              <a:rPr kumimoji="1" lang="ja-JP" altLang="en-US" smtClean="0"/>
              <a:t>28</a:t>
            </a:fld>
            <a:endParaRPr kumimoji="1" lang="ja-JP" altLang="en-US"/>
          </a:p>
        </p:txBody>
      </p:sp>
    </p:spTree>
    <p:extLst>
      <p:ext uri="{BB962C8B-B14F-4D97-AF65-F5344CB8AC3E}">
        <p14:creationId xmlns:p14="http://schemas.microsoft.com/office/powerpoint/2010/main" val="1589094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347C459-9CB9-47FD-8CA6-36E562668B10}" type="slidenum">
              <a:rPr kumimoji="1" lang="ja-JP" altLang="en-US" smtClean="0"/>
              <a:t>29</a:t>
            </a:fld>
            <a:endParaRPr kumimoji="1" lang="ja-JP" altLang="en-US"/>
          </a:p>
        </p:txBody>
      </p:sp>
      <p:pic>
        <p:nvPicPr>
          <p:cNvPr id="5" name="図 4">
            <a:extLst>
              <a:ext uri="{FF2B5EF4-FFF2-40B4-BE49-F238E27FC236}">
                <a16:creationId xmlns:a16="http://schemas.microsoft.com/office/drawing/2014/main" id="{ECAFD0B4-0D43-4419-A6E7-F103B7DB5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07" y="3101617"/>
            <a:ext cx="8822978" cy="2980206"/>
          </a:xfrm>
          <a:prstGeom prst="rect">
            <a:avLst/>
          </a:prstGeom>
        </p:spPr>
      </p:pic>
      <p:sp>
        <p:nvSpPr>
          <p:cNvPr id="6" name="テキスト ボックス 5">
            <a:extLst>
              <a:ext uri="{FF2B5EF4-FFF2-40B4-BE49-F238E27FC236}">
                <a16:creationId xmlns:a16="http://schemas.microsoft.com/office/drawing/2014/main" id="{78A7CE1D-2B76-42C3-A2A0-130843997579}"/>
              </a:ext>
            </a:extLst>
          </p:cNvPr>
          <p:cNvSpPr txBox="1"/>
          <p:nvPr/>
        </p:nvSpPr>
        <p:spPr>
          <a:xfrm>
            <a:off x="264716" y="440204"/>
            <a:ext cx="3647152" cy="553998"/>
          </a:xfrm>
          <a:prstGeom prst="rect">
            <a:avLst/>
          </a:prstGeom>
          <a:noFill/>
        </p:spPr>
        <p:txBody>
          <a:bodyPr wrap="none" rtlCol="0">
            <a:spAutoFit/>
          </a:bodyPr>
          <a:lstStyle/>
          <a:p>
            <a:r>
              <a:rPr lang="ja-JP" altLang="en-US" sz="3000" b="1" u="sng" dirty="0">
                <a:solidFill>
                  <a:srgbClr val="002060"/>
                </a:solidFill>
                <a:effectLst>
                  <a:outerShdw blurRad="38100" dist="38100" dir="2700000" algn="tl">
                    <a:srgbClr val="000000">
                      <a:alpha val="43137"/>
                    </a:srgbClr>
                  </a:outerShdw>
                </a:effectLst>
              </a:rPr>
              <a:t>芽胞形成菌について</a:t>
            </a:r>
            <a:endParaRPr kumimoji="1" lang="ja-JP" altLang="en-US" sz="3000" b="1" u="sng" dirty="0">
              <a:solidFill>
                <a:srgbClr val="002060"/>
              </a:solidFill>
              <a:effectLst>
                <a:outerShdw blurRad="38100" dist="38100" dir="2700000" algn="tl">
                  <a:srgbClr val="000000">
                    <a:alpha val="43137"/>
                  </a:srgbClr>
                </a:outerShdw>
              </a:effectLst>
            </a:endParaRPr>
          </a:p>
        </p:txBody>
      </p:sp>
      <p:sp>
        <p:nvSpPr>
          <p:cNvPr id="7" name="テキスト ボックス 6">
            <a:extLst>
              <a:ext uri="{FF2B5EF4-FFF2-40B4-BE49-F238E27FC236}">
                <a16:creationId xmlns:a16="http://schemas.microsoft.com/office/drawing/2014/main" id="{09D8C6AD-B750-44E1-9950-8342B8E3DC63}"/>
              </a:ext>
            </a:extLst>
          </p:cNvPr>
          <p:cNvSpPr txBox="1"/>
          <p:nvPr/>
        </p:nvSpPr>
        <p:spPr>
          <a:xfrm>
            <a:off x="1166191" y="1044353"/>
            <a:ext cx="7075376" cy="523220"/>
          </a:xfrm>
          <a:prstGeom prst="rect">
            <a:avLst/>
          </a:prstGeom>
          <a:noFill/>
          <a:ln>
            <a:solidFill>
              <a:schemeClr val="tx1"/>
            </a:solidFill>
          </a:ln>
        </p:spPr>
        <p:txBody>
          <a:bodyPr wrap="square" rtlCol="0">
            <a:spAutoFit/>
          </a:bodyPr>
          <a:lstStyle/>
          <a:p>
            <a:r>
              <a:rPr lang="ja-JP" altLang="en-US" sz="2800" b="1" dirty="0">
                <a:solidFill>
                  <a:srgbClr val="002060"/>
                </a:solidFill>
              </a:rPr>
              <a:t>ボツリヌス菌、ウエルシュ菌、セレウス菌等</a:t>
            </a:r>
            <a:endParaRPr kumimoji="1" lang="ja-JP" altLang="en-US" sz="2800" b="1" dirty="0">
              <a:solidFill>
                <a:srgbClr val="002060"/>
              </a:solidFill>
            </a:endParaRPr>
          </a:p>
        </p:txBody>
      </p:sp>
      <p:sp>
        <p:nvSpPr>
          <p:cNvPr id="8" name="テキスト ボックス 17">
            <a:extLst>
              <a:ext uri="{FF2B5EF4-FFF2-40B4-BE49-F238E27FC236}">
                <a16:creationId xmlns:a16="http://schemas.microsoft.com/office/drawing/2014/main" id="{41E8AC6D-AED5-4AD6-B945-5078ED3F4D9D}"/>
              </a:ext>
            </a:extLst>
          </p:cNvPr>
          <p:cNvSpPr txBox="1">
            <a:spLocks noChangeArrowheads="1"/>
          </p:cNvSpPr>
          <p:nvPr/>
        </p:nvSpPr>
        <p:spPr bwMode="auto">
          <a:xfrm>
            <a:off x="6104495" y="6103670"/>
            <a:ext cx="28526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algn="r" eaLnBrk="1" hangingPunct="1">
              <a:spcBef>
                <a:spcPct val="0"/>
              </a:spcBef>
              <a:buFontTx/>
              <a:buNone/>
            </a:pPr>
            <a:r>
              <a:rPr lang="ja-JP" altLang="en-US" sz="900" dirty="0">
                <a:latin typeface="ＭＳ ゴシック" pitchFamily="49" charset="-128"/>
                <a:ea typeface="ＭＳ ゴシック" pitchFamily="49" charset="-128"/>
              </a:rPr>
              <a:t>参考資料：食品安全委員会　役に立つ食中毒の知識</a:t>
            </a:r>
          </a:p>
        </p:txBody>
      </p:sp>
      <p:sp>
        <p:nvSpPr>
          <p:cNvPr id="10" name="テキスト ボックス 9">
            <a:extLst>
              <a:ext uri="{FF2B5EF4-FFF2-40B4-BE49-F238E27FC236}">
                <a16:creationId xmlns:a16="http://schemas.microsoft.com/office/drawing/2014/main" id="{955EC406-881F-42F4-BCE9-9870BDC33262}"/>
              </a:ext>
            </a:extLst>
          </p:cNvPr>
          <p:cNvSpPr txBox="1"/>
          <p:nvPr/>
        </p:nvSpPr>
        <p:spPr>
          <a:xfrm>
            <a:off x="264716" y="1617724"/>
            <a:ext cx="8561959" cy="1323439"/>
          </a:xfrm>
          <a:prstGeom prst="rect">
            <a:avLst/>
          </a:prstGeom>
          <a:noFill/>
        </p:spPr>
        <p:txBody>
          <a:bodyPr wrap="none" rtlCol="0">
            <a:spAutoFit/>
          </a:bodyPr>
          <a:lstStyle/>
          <a:p>
            <a:r>
              <a:rPr lang="ja-JP" altLang="en-US" sz="2000" dirty="0"/>
              <a:t>これらの菌は生存に適さない環境（高温、乾燥等）になると菌体内に芽胞という</a:t>
            </a:r>
            <a:endParaRPr lang="en-US" altLang="ja-JP" sz="2000" dirty="0"/>
          </a:p>
          <a:p>
            <a:r>
              <a:rPr lang="ja-JP" altLang="en-US" sz="2000" dirty="0"/>
              <a:t>硬い殻をつくり休眠する。適した環境に戻ると発芽し、再び増殖を始める。</a:t>
            </a:r>
            <a:endParaRPr lang="en-US" altLang="ja-JP" sz="2000" dirty="0"/>
          </a:p>
          <a:p>
            <a:r>
              <a:rPr lang="ja-JP" altLang="en-US" sz="2000" dirty="0"/>
              <a:t>芽胞は煮沸、乾燥、冷凍、アルコール消毒等の過酷な条件でも死滅しない。</a:t>
            </a:r>
            <a:endParaRPr lang="en-US" altLang="ja-JP" sz="2000" dirty="0"/>
          </a:p>
          <a:p>
            <a:r>
              <a:rPr kumimoji="1" lang="ja-JP" altLang="en-US" sz="2000" dirty="0"/>
              <a:t>（例えばボツリヌス菌は死滅させるのに</a:t>
            </a:r>
            <a:r>
              <a:rPr kumimoji="1" lang="en-US" altLang="ja-JP" sz="2000" dirty="0"/>
              <a:t>120</a:t>
            </a:r>
            <a:r>
              <a:rPr kumimoji="1" lang="ja-JP" altLang="en-US" sz="2000" dirty="0"/>
              <a:t>℃</a:t>
            </a:r>
            <a:r>
              <a:rPr kumimoji="1" lang="en-US" altLang="ja-JP" sz="2000" dirty="0"/>
              <a:t>4</a:t>
            </a:r>
            <a:r>
              <a:rPr kumimoji="1" lang="ja-JP" altLang="en-US" sz="2000" dirty="0"/>
              <a:t>分以上の加熱が必要）</a:t>
            </a:r>
          </a:p>
        </p:txBody>
      </p:sp>
    </p:spTree>
    <p:extLst>
      <p:ext uri="{BB962C8B-B14F-4D97-AF65-F5344CB8AC3E}">
        <p14:creationId xmlns:p14="http://schemas.microsoft.com/office/powerpoint/2010/main" val="410471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2BE64-BA58-45B6-896E-B982F61C98D5}"/>
              </a:ext>
            </a:extLst>
          </p:cNvPr>
          <p:cNvSpPr>
            <a:spLocks noGrp="1"/>
          </p:cNvSpPr>
          <p:nvPr>
            <p:ph type="title"/>
          </p:nvPr>
        </p:nvSpPr>
        <p:spPr>
          <a:xfrm>
            <a:off x="687414" y="603146"/>
            <a:ext cx="8029540" cy="1437548"/>
          </a:xfrm>
        </p:spPr>
        <p:txBody>
          <a:bodyPr>
            <a:normAutofit fontScale="90000"/>
          </a:bodyPr>
          <a:lstStyle/>
          <a:p>
            <a:r>
              <a:rPr kumimoji="1" lang="ja-JP" altLang="en-US" u="sng" dirty="0">
                <a:latin typeface="+mj-ea"/>
              </a:rPr>
              <a:t>“</a:t>
            </a:r>
            <a:r>
              <a:rPr kumimoji="1" lang="en-US" altLang="ja-JP" u="sng" dirty="0">
                <a:latin typeface="+mj-ea"/>
              </a:rPr>
              <a:t>HACCP</a:t>
            </a:r>
            <a:r>
              <a:rPr kumimoji="1" lang="ja-JP" altLang="en-US" u="sng" dirty="0"/>
              <a:t>の</a:t>
            </a:r>
            <a:r>
              <a:rPr kumimoji="1" lang="ja-JP" altLang="en-US" u="sng" dirty="0">
                <a:solidFill>
                  <a:srgbClr val="FF0000"/>
                </a:solidFill>
              </a:rPr>
              <a:t>考え方を取り入れた</a:t>
            </a:r>
            <a:r>
              <a:rPr kumimoji="1" lang="ja-JP" altLang="en-US" dirty="0"/>
              <a:t>　衛生管理”を目指す方々へ・・・</a:t>
            </a:r>
          </a:p>
        </p:txBody>
      </p:sp>
      <p:sp>
        <p:nvSpPr>
          <p:cNvPr id="3" name="コンテンツ プレースホルダー 2">
            <a:extLst>
              <a:ext uri="{FF2B5EF4-FFF2-40B4-BE49-F238E27FC236}">
                <a16:creationId xmlns:a16="http://schemas.microsoft.com/office/drawing/2014/main" id="{9AE80D19-16A3-4F2D-B65C-D7F1094642C1}"/>
              </a:ext>
            </a:extLst>
          </p:cNvPr>
          <p:cNvSpPr>
            <a:spLocks noGrp="1"/>
          </p:cNvSpPr>
          <p:nvPr>
            <p:ph idx="1"/>
          </p:nvPr>
        </p:nvSpPr>
        <p:spPr>
          <a:xfrm>
            <a:off x="687414" y="2040694"/>
            <a:ext cx="8029540" cy="5462765"/>
          </a:xfrm>
        </p:spPr>
        <p:txBody>
          <a:bodyPr>
            <a:noAutofit/>
          </a:bodyPr>
          <a:lstStyle/>
          <a:p>
            <a:pPr marL="0" indent="0">
              <a:buNone/>
            </a:pPr>
            <a:r>
              <a:rPr lang="ja-JP" altLang="en-US" sz="2600" dirty="0"/>
              <a:t>皆様　「衛生管理計画」作成だけに興味をもって　この会場にいらっしゃったことと思います</a:t>
            </a:r>
            <a:endParaRPr kumimoji="1" lang="en-US" altLang="ja-JP" sz="2600" dirty="0"/>
          </a:p>
          <a:p>
            <a:pPr marL="0" indent="0">
              <a:buNone/>
            </a:pPr>
            <a:r>
              <a:rPr lang="ja-JP" altLang="en-US" sz="2600" dirty="0"/>
              <a:t>衛生管理計画は　一枚の紙切れですが　その背景には　</a:t>
            </a:r>
            <a:r>
              <a:rPr lang="en-US" altLang="ja-JP" sz="2600" dirty="0"/>
              <a:t>HACCP</a:t>
            </a:r>
            <a:r>
              <a:rPr lang="ja-JP" altLang="en-US" sz="2600" dirty="0"/>
              <a:t>をできるだけ簡単に、　皆様が取りくみやすいものにしたいという　強い思いが隠されています</a:t>
            </a:r>
            <a:endParaRPr lang="en-US" altLang="ja-JP" sz="2600" dirty="0"/>
          </a:p>
          <a:p>
            <a:pPr marL="0" indent="0">
              <a:buNone/>
            </a:pPr>
            <a:r>
              <a:rPr lang="ja-JP" altLang="en-US" sz="2600" dirty="0"/>
              <a:t>いまからご覧になるスライドでは、次のステップともいえる“</a:t>
            </a:r>
            <a:r>
              <a:rPr lang="en-US" altLang="ja-JP" sz="2600" dirty="0"/>
              <a:t>HACCP</a:t>
            </a:r>
            <a:r>
              <a:rPr lang="ja-JP" altLang="en-US" sz="2600" dirty="0"/>
              <a:t>に基づく衛生管理”の内容がたくさん出てきます</a:t>
            </a:r>
            <a:endParaRPr lang="en-US" altLang="ja-JP" sz="2600" dirty="0"/>
          </a:p>
          <a:p>
            <a:pPr marL="0" indent="0">
              <a:buNone/>
            </a:pPr>
            <a:r>
              <a:rPr lang="ja-JP" altLang="en-US" sz="2600" dirty="0"/>
              <a:t>“</a:t>
            </a:r>
            <a:r>
              <a:rPr lang="en-US" altLang="ja-JP" sz="2600" dirty="0"/>
              <a:t>HACCP</a:t>
            </a:r>
            <a:r>
              <a:rPr lang="ja-JP" altLang="en-US" sz="2600" dirty="0"/>
              <a:t>の考え方を取り入れた衛生管理”の文字どおり、“</a:t>
            </a:r>
            <a:r>
              <a:rPr lang="en-US" altLang="ja-JP" sz="2600" dirty="0"/>
              <a:t>HACCP</a:t>
            </a:r>
            <a:r>
              <a:rPr lang="ja-JP" altLang="en-US" sz="2600" dirty="0"/>
              <a:t>の考え方”を学んでください　　　　　　　　衛生管理計画作成にあたり、必ず役に立ちます</a:t>
            </a:r>
            <a:endParaRPr kumimoji="1" lang="en-US" altLang="ja-JP" sz="2800" dirty="0"/>
          </a:p>
        </p:txBody>
      </p:sp>
      <p:sp>
        <p:nvSpPr>
          <p:cNvPr id="4" name="スライド番号プレースホルダー 3">
            <a:extLst>
              <a:ext uri="{FF2B5EF4-FFF2-40B4-BE49-F238E27FC236}">
                <a16:creationId xmlns:a16="http://schemas.microsoft.com/office/drawing/2014/main" id="{BB4C812C-4B93-46EB-9112-B91D22AD6FC7}"/>
              </a:ext>
            </a:extLst>
          </p:cNvPr>
          <p:cNvSpPr>
            <a:spLocks noGrp="1"/>
          </p:cNvSpPr>
          <p:nvPr>
            <p:ph type="sldNum" sz="quarter" idx="12"/>
          </p:nvPr>
        </p:nvSpPr>
        <p:spPr/>
        <p:txBody>
          <a:bodyPr/>
          <a:lstStyle/>
          <a:p>
            <a:fld id="{05B3BA2B-E4C6-4F0A-997C-2B51F8F1EBF2}" type="slidenum">
              <a:rPr kumimoji="1" lang="ja-JP" altLang="en-US" smtClean="0"/>
              <a:t>3</a:t>
            </a:fld>
            <a:endParaRPr kumimoji="1" lang="ja-JP" altLang="en-US"/>
          </a:p>
        </p:txBody>
      </p:sp>
    </p:spTree>
    <p:extLst>
      <p:ext uri="{BB962C8B-B14F-4D97-AF65-F5344CB8AC3E}">
        <p14:creationId xmlns:p14="http://schemas.microsoft.com/office/powerpoint/2010/main" val="645914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347C459-9CB9-47FD-8CA6-36E562668B10}" type="slidenum">
              <a:rPr kumimoji="1" lang="ja-JP" altLang="en-US" smtClean="0"/>
              <a:t>30</a:t>
            </a:fld>
            <a:endParaRPr kumimoji="1" lang="ja-JP" altLang="en-US"/>
          </a:p>
        </p:txBody>
      </p:sp>
      <p:sp>
        <p:nvSpPr>
          <p:cNvPr id="6" name="テキスト ボックス 5">
            <a:extLst>
              <a:ext uri="{FF2B5EF4-FFF2-40B4-BE49-F238E27FC236}">
                <a16:creationId xmlns:a16="http://schemas.microsoft.com/office/drawing/2014/main" id="{78A7CE1D-2B76-42C3-A2A0-130843997579}"/>
              </a:ext>
            </a:extLst>
          </p:cNvPr>
          <p:cNvSpPr txBox="1"/>
          <p:nvPr/>
        </p:nvSpPr>
        <p:spPr>
          <a:xfrm>
            <a:off x="327453" y="268715"/>
            <a:ext cx="3050835" cy="553998"/>
          </a:xfrm>
          <a:prstGeom prst="rect">
            <a:avLst/>
          </a:prstGeom>
          <a:noFill/>
        </p:spPr>
        <p:txBody>
          <a:bodyPr wrap="none" rtlCol="0">
            <a:spAutoFit/>
          </a:bodyPr>
          <a:lstStyle/>
          <a:p>
            <a:r>
              <a:rPr lang="ja-JP" altLang="en-US" sz="3000" b="1" u="sng" dirty="0">
                <a:solidFill>
                  <a:srgbClr val="002060"/>
                </a:solidFill>
                <a:effectLst>
                  <a:outerShdw blurRad="38100" dist="38100" dir="2700000" algn="tl">
                    <a:srgbClr val="000000">
                      <a:alpha val="43137"/>
                    </a:srgbClr>
                  </a:outerShdw>
                </a:effectLst>
              </a:rPr>
              <a:t>ウイルスについて</a:t>
            </a:r>
          </a:p>
        </p:txBody>
      </p:sp>
      <p:sp>
        <p:nvSpPr>
          <p:cNvPr id="9" name="スライド番号プレースホルダー 3">
            <a:extLst>
              <a:ext uri="{FF2B5EF4-FFF2-40B4-BE49-F238E27FC236}">
                <a16:creationId xmlns:a16="http://schemas.microsoft.com/office/drawing/2014/main" id="{8A40D3D0-2286-4F70-B32B-A1FE539E95EF}"/>
              </a:ext>
            </a:extLst>
          </p:cNvPr>
          <p:cNvSpPr txBox="1">
            <a:spLocks/>
          </p:cNvSpPr>
          <p:nvPr/>
        </p:nvSpPr>
        <p:spPr>
          <a:xfrm>
            <a:off x="10566400" y="6356351"/>
            <a:ext cx="1016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47C459-9CB9-47FD-8CA6-36E562668B10}" type="slidenum">
              <a:rPr kumimoji="1" lang="ja-JP" altLang="en-US" smtClean="0"/>
              <a:pPr/>
              <a:t>30</a:t>
            </a:fld>
            <a:endParaRPr kumimoji="1" lang="ja-JP" altLang="en-US"/>
          </a:p>
        </p:txBody>
      </p:sp>
      <p:sp>
        <p:nvSpPr>
          <p:cNvPr id="12" name="テキスト ボックス 11">
            <a:extLst>
              <a:ext uri="{FF2B5EF4-FFF2-40B4-BE49-F238E27FC236}">
                <a16:creationId xmlns:a16="http://schemas.microsoft.com/office/drawing/2014/main" id="{BA28E0C7-3FF4-4B15-92A1-1586F675DC8B}"/>
              </a:ext>
            </a:extLst>
          </p:cNvPr>
          <p:cNvSpPr txBox="1"/>
          <p:nvPr/>
        </p:nvSpPr>
        <p:spPr>
          <a:xfrm>
            <a:off x="3623901" y="268715"/>
            <a:ext cx="4514377" cy="646331"/>
          </a:xfrm>
          <a:prstGeom prst="rect">
            <a:avLst/>
          </a:prstGeom>
          <a:noFill/>
        </p:spPr>
        <p:txBody>
          <a:bodyPr wrap="none" rtlCol="0">
            <a:spAutoFit/>
          </a:bodyPr>
          <a:lstStyle/>
          <a:p>
            <a:r>
              <a:rPr lang="ja-JP" altLang="en-US" sz="3600" u="sng" dirty="0"/>
              <a:t>細菌とウイルスの違い</a:t>
            </a:r>
            <a:endParaRPr kumimoji="1" lang="ja-JP" altLang="en-US" sz="3600" u="sng" dirty="0"/>
          </a:p>
        </p:txBody>
      </p:sp>
      <p:pic>
        <p:nvPicPr>
          <p:cNvPr id="13" name="図 12">
            <a:extLst>
              <a:ext uri="{FF2B5EF4-FFF2-40B4-BE49-F238E27FC236}">
                <a16:creationId xmlns:a16="http://schemas.microsoft.com/office/drawing/2014/main" id="{1C55271A-07F1-4600-98DF-4397CC045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53" y="1116300"/>
            <a:ext cx="8692656" cy="5195986"/>
          </a:xfrm>
          <a:prstGeom prst="rect">
            <a:avLst/>
          </a:prstGeom>
        </p:spPr>
      </p:pic>
      <p:sp>
        <p:nvSpPr>
          <p:cNvPr id="2" name="正方形/長方形 1">
            <a:extLst>
              <a:ext uri="{FF2B5EF4-FFF2-40B4-BE49-F238E27FC236}">
                <a16:creationId xmlns:a16="http://schemas.microsoft.com/office/drawing/2014/main" id="{ED5EE352-7A6B-4286-A562-B39BC9842102}"/>
              </a:ext>
            </a:extLst>
          </p:cNvPr>
          <p:cNvSpPr/>
          <p:nvPr/>
        </p:nvSpPr>
        <p:spPr>
          <a:xfrm>
            <a:off x="7620000" y="6130304"/>
            <a:ext cx="1036557" cy="365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7">
            <a:extLst>
              <a:ext uri="{FF2B5EF4-FFF2-40B4-BE49-F238E27FC236}">
                <a16:creationId xmlns:a16="http://schemas.microsoft.com/office/drawing/2014/main" id="{DEF1D6EE-B78E-452D-B06D-9AF92CC57576}"/>
              </a:ext>
            </a:extLst>
          </p:cNvPr>
          <p:cNvSpPr txBox="1">
            <a:spLocks noChangeArrowheads="1"/>
          </p:cNvSpPr>
          <p:nvPr/>
        </p:nvSpPr>
        <p:spPr bwMode="auto">
          <a:xfrm>
            <a:off x="5216522" y="6400412"/>
            <a:ext cx="3803587" cy="276999"/>
          </a:xfrm>
          <a:prstGeom prst="rect">
            <a:avLst/>
          </a:prstGeom>
          <a:solidFill>
            <a:schemeClr val="bg1"/>
          </a:solidFill>
          <a:ln>
            <a:noFill/>
          </a:ln>
        </p:spPr>
        <p:txBody>
          <a:bodyPr wrap="square">
            <a:spAutoFit/>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algn="r" eaLnBrk="1" hangingPunct="1">
              <a:spcBef>
                <a:spcPct val="0"/>
              </a:spcBef>
              <a:buFontTx/>
              <a:buNone/>
            </a:pPr>
            <a:r>
              <a:rPr lang="ja-JP" altLang="en-US" sz="1200" dirty="0">
                <a:latin typeface="ＭＳ ゴシック" pitchFamily="49" charset="-128"/>
                <a:ea typeface="ＭＳ ゴシック" pitchFamily="49" charset="-128"/>
              </a:rPr>
              <a:t>参考資料：食品安全委員会　役に立つ食中毒の知識</a:t>
            </a:r>
          </a:p>
        </p:txBody>
      </p:sp>
      <p:cxnSp>
        <p:nvCxnSpPr>
          <p:cNvPr id="16" name="直線コネクタ 15">
            <a:extLst>
              <a:ext uri="{FF2B5EF4-FFF2-40B4-BE49-F238E27FC236}">
                <a16:creationId xmlns:a16="http://schemas.microsoft.com/office/drawing/2014/main" id="{9424D2F9-ED71-4B0D-A9BB-BCEC9B740CE4}"/>
              </a:ext>
            </a:extLst>
          </p:cNvPr>
          <p:cNvCxnSpPr/>
          <p:nvPr/>
        </p:nvCxnSpPr>
        <p:spPr>
          <a:xfrm>
            <a:off x="754909" y="1499191"/>
            <a:ext cx="3763926"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C9194E3-0498-4107-9584-3F9900B1EF48}"/>
              </a:ext>
            </a:extLst>
          </p:cNvPr>
          <p:cNvCxnSpPr>
            <a:cxnSpLocks/>
          </p:cNvCxnSpPr>
          <p:nvPr/>
        </p:nvCxnSpPr>
        <p:spPr>
          <a:xfrm>
            <a:off x="808074" y="4614530"/>
            <a:ext cx="41148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3A2B89D-BFFB-4994-A7E2-744ECDE9C441}"/>
              </a:ext>
            </a:extLst>
          </p:cNvPr>
          <p:cNvCxnSpPr>
            <a:cxnSpLocks/>
          </p:cNvCxnSpPr>
          <p:nvPr/>
        </p:nvCxnSpPr>
        <p:spPr>
          <a:xfrm>
            <a:off x="6553200" y="1499191"/>
            <a:ext cx="693004"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4ED04AB-6672-4966-97B6-FE51C4A02C43}"/>
              </a:ext>
            </a:extLst>
          </p:cNvPr>
          <p:cNvCxnSpPr>
            <a:cxnSpLocks/>
          </p:cNvCxnSpPr>
          <p:nvPr/>
        </p:nvCxnSpPr>
        <p:spPr>
          <a:xfrm>
            <a:off x="8326706" y="4625163"/>
            <a:ext cx="69340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420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347C459-9CB9-47FD-8CA6-36E562668B10}" type="slidenum">
              <a:rPr kumimoji="1" lang="ja-JP" altLang="en-US" smtClean="0"/>
              <a:t>31</a:t>
            </a:fld>
            <a:endParaRPr kumimoji="1" lang="ja-JP" altLang="en-US"/>
          </a:p>
        </p:txBody>
      </p:sp>
      <p:sp>
        <p:nvSpPr>
          <p:cNvPr id="6" name="テキスト ボックス 5">
            <a:extLst>
              <a:ext uri="{FF2B5EF4-FFF2-40B4-BE49-F238E27FC236}">
                <a16:creationId xmlns:a16="http://schemas.microsoft.com/office/drawing/2014/main" id="{78A7CE1D-2B76-42C3-A2A0-130843997579}"/>
              </a:ext>
            </a:extLst>
          </p:cNvPr>
          <p:cNvSpPr txBox="1"/>
          <p:nvPr/>
        </p:nvSpPr>
        <p:spPr>
          <a:xfrm>
            <a:off x="31899" y="0"/>
            <a:ext cx="4817344" cy="553998"/>
          </a:xfrm>
          <a:prstGeom prst="rect">
            <a:avLst/>
          </a:prstGeom>
          <a:noFill/>
        </p:spPr>
        <p:txBody>
          <a:bodyPr wrap="none" rtlCol="0">
            <a:spAutoFit/>
          </a:bodyPr>
          <a:lstStyle/>
          <a:p>
            <a:r>
              <a:rPr lang="ja-JP" altLang="en-US" sz="3000" b="1" u="sng" dirty="0">
                <a:solidFill>
                  <a:srgbClr val="002060"/>
                </a:solidFill>
                <a:effectLst>
                  <a:outerShdw blurRad="38100" dist="38100" dir="2700000" algn="tl">
                    <a:srgbClr val="000000">
                      <a:alpha val="43137"/>
                    </a:srgbClr>
                  </a:outerShdw>
                </a:effectLst>
              </a:rPr>
              <a:t>ノロウイルスの感染について</a:t>
            </a:r>
          </a:p>
        </p:txBody>
      </p:sp>
      <p:sp>
        <p:nvSpPr>
          <p:cNvPr id="9" name="スライド番号プレースホルダー 3">
            <a:extLst>
              <a:ext uri="{FF2B5EF4-FFF2-40B4-BE49-F238E27FC236}">
                <a16:creationId xmlns:a16="http://schemas.microsoft.com/office/drawing/2014/main" id="{8A40D3D0-2286-4F70-B32B-A1FE539E95EF}"/>
              </a:ext>
            </a:extLst>
          </p:cNvPr>
          <p:cNvSpPr txBox="1">
            <a:spLocks/>
          </p:cNvSpPr>
          <p:nvPr/>
        </p:nvSpPr>
        <p:spPr>
          <a:xfrm>
            <a:off x="10566400" y="6356351"/>
            <a:ext cx="1016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47C459-9CB9-47FD-8CA6-36E562668B10}" type="slidenum">
              <a:rPr kumimoji="1" lang="ja-JP" altLang="en-US" smtClean="0"/>
              <a:pPr/>
              <a:t>31</a:t>
            </a:fld>
            <a:endParaRPr kumimoji="1" lang="ja-JP" altLang="en-US"/>
          </a:p>
        </p:txBody>
      </p:sp>
      <p:sp>
        <p:nvSpPr>
          <p:cNvPr id="15" name="テキスト ボックス 14">
            <a:extLst>
              <a:ext uri="{FF2B5EF4-FFF2-40B4-BE49-F238E27FC236}">
                <a16:creationId xmlns:a16="http://schemas.microsoft.com/office/drawing/2014/main" id="{273104ED-6C3B-43C9-91B2-0E662B653861}"/>
              </a:ext>
            </a:extLst>
          </p:cNvPr>
          <p:cNvSpPr txBox="1"/>
          <p:nvPr/>
        </p:nvSpPr>
        <p:spPr>
          <a:xfrm>
            <a:off x="0" y="5831275"/>
            <a:ext cx="8920716" cy="954107"/>
          </a:xfrm>
          <a:prstGeom prst="rect">
            <a:avLst/>
          </a:prstGeom>
          <a:noFill/>
          <a:ln w="25400">
            <a:noFill/>
          </a:ln>
        </p:spPr>
        <p:txBody>
          <a:bodyPr wrap="square" rtlCol="0">
            <a:spAutoFit/>
          </a:bodyPr>
          <a:lstStyle/>
          <a:p>
            <a:pPr algn="ctr"/>
            <a:r>
              <a:rPr kumimoji="1" lang="ja-JP" altLang="en-US" sz="2800" u="sng" dirty="0">
                <a:solidFill>
                  <a:srgbClr val="FF0000"/>
                </a:solidFill>
                <a:effectLst>
                  <a:outerShdw blurRad="38100" dist="38100" dir="2700000" algn="tl">
                    <a:srgbClr val="000000">
                      <a:alpha val="43137"/>
                    </a:srgbClr>
                  </a:outerShdw>
                </a:effectLst>
              </a:rPr>
              <a:t>ノロウイルスは牡蠣の中で増えるわけではない！</a:t>
            </a:r>
            <a:endParaRPr kumimoji="1" lang="en-US" altLang="ja-JP" sz="2800" u="sng" dirty="0">
              <a:solidFill>
                <a:srgbClr val="FF0000"/>
              </a:solidFill>
              <a:effectLst>
                <a:outerShdw blurRad="38100" dist="38100" dir="2700000" algn="tl">
                  <a:srgbClr val="000000">
                    <a:alpha val="43137"/>
                  </a:srgbClr>
                </a:outerShdw>
              </a:effectLst>
            </a:endParaRPr>
          </a:p>
          <a:p>
            <a:pPr algn="ctr"/>
            <a:r>
              <a:rPr kumimoji="1" lang="ja-JP" altLang="en-US" sz="2800" u="sng" dirty="0">
                <a:solidFill>
                  <a:srgbClr val="FF0000"/>
                </a:solidFill>
                <a:effectLst>
                  <a:outerShdw blurRad="38100" dist="38100" dir="2700000" algn="tl">
                    <a:srgbClr val="000000">
                      <a:alpha val="43137"/>
                    </a:srgbClr>
                  </a:outerShdw>
                </a:effectLst>
              </a:rPr>
              <a:t>人の腸管で増える！⇒食品中では増殖しない！</a:t>
            </a:r>
          </a:p>
        </p:txBody>
      </p:sp>
      <p:pic>
        <p:nvPicPr>
          <p:cNvPr id="5" name="図 4">
            <a:extLst>
              <a:ext uri="{FF2B5EF4-FFF2-40B4-BE49-F238E27FC236}">
                <a16:creationId xmlns:a16="http://schemas.microsoft.com/office/drawing/2014/main" id="{7260247A-4771-4197-96E9-3FE4C0FD0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54" y="1027543"/>
            <a:ext cx="7050808" cy="4802914"/>
          </a:xfrm>
          <a:prstGeom prst="rect">
            <a:avLst/>
          </a:prstGeom>
        </p:spPr>
      </p:pic>
      <p:sp>
        <p:nvSpPr>
          <p:cNvPr id="7" name="吹き出し: 角を丸めた四角形 6">
            <a:extLst>
              <a:ext uri="{FF2B5EF4-FFF2-40B4-BE49-F238E27FC236}">
                <a16:creationId xmlns:a16="http://schemas.microsoft.com/office/drawing/2014/main" id="{6F2436F0-F675-42CB-819F-B24071C4074D}"/>
              </a:ext>
            </a:extLst>
          </p:cNvPr>
          <p:cNvSpPr/>
          <p:nvPr/>
        </p:nvSpPr>
        <p:spPr>
          <a:xfrm>
            <a:off x="3317358" y="602836"/>
            <a:ext cx="2785730" cy="726234"/>
          </a:xfrm>
          <a:prstGeom prst="wedgeRoundRectCallout">
            <a:avLst>
              <a:gd name="adj1" fmla="val -53466"/>
              <a:gd name="adj2" fmla="val 104921"/>
              <a:gd name="adj3" fmla="val 16667"/>
            </a:avLst>
          </a:prstGeom>
          <a:solidFill>
            <a:srgbClr val="FFFFCC"/>
          </a:solid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牡蠣の中に</a:t>
            </a:r>
            <a:r>
              <a:rPr kumimoji="1" lang="ja-JP" altLang="en-US" sz="1400" b="1" u="sng" dirty="0">
                <a:solidFill>
                  <a:srgbClr val="FF0000"/>
                </a:solidFill>
                <a:effectLst>
                  <a:outerShdw blurRad="38100" dist="38100" dir="2700000" algn="tl">
                    <a:srgbClr val="000000">
                      <a:alpha val="43137"/>
                    </a:srgbClr>
                  </a:outerShdw>
                </a:effectLst>
              </a:rPr>
              <a:t>濃縮</a:t>
            </a:r>
            <a:endParaRPr kumimoji="1" lang="en-US" altLang="ja-JP" sz="1400" b="1" u="sng" dirty="0">
              <a:solidFill>
                <a:srgbClr val="FF0000"/>
              </a:solidFill>
              <a:effectLst>
                <a:outerShdw blurRad="38100" dist="38100" dir="2700000" algn="tl">
                  <a:srgbClr val="000000">
                    <a:alpha val="43137"/>
                  </a:srgbClr>
                </a:outerShdw>
              </a:effectLst>
            </a:endParaRPr>
          </a:p>
          <a:p>
            <a:r>
              <a:rPr kumimoji="1" lang="ja-JP" altLang="en-US" sz="1200" dirty="0">
                <a:solidFill>
                  <a:schemeClr val="tx1"/>
                </a:solidFill>
              </a:rPr>
              <a:t>（</a:t>
            </a:r>
            <a:r>
              <a:rPr kumimoji="1" lang="en-US" altLang="ja-JP" sz="1200" dirty="0">
                <a:solidFill>
                  <a:schemeClr val="tx1"/>
                </a:solidFill>
              </a:rPr>
              <a:t>240</a:t>
            </a:r>
            <a:r>
              <a:rPr kumimoji="1" lang="ja-JP" altLang="en-US" sz="1200" dirty="0">
                <a:solidFill>
                  <a:schemeClr val="tx1"/>
                </a:solidFill>
              </a:rPr>
              <a:t>リットル</a:t>
            </a:r>
            <a:r>
              <a:rPr kumimoji="1" lang="en-US" altLang="ja-JP" sz="1200" dirty="0">
                <a:solidFill>
                  <a:schemeClr val="tx1"/>
                </a:solidFill>
              </a:rPr>
              <a:t>/</a:t>
            </a:r>
            <a:r>
              <a:rPr kumimoji="1" lang="ja-JP" altLang="en-US" sz="1200" dirty="0">
                <a:solidFill>
                  <a:schemeClr val="tx1"/>
                </a:solidFill>
              </a:rPr>
              <a:t>日以上の海水を取り込み、</a:t>
            </a:r>
            <a:endParaRPr kumimoji="1" lang="en-US" altLang="ja-JP" sz="1200" dirty="0">
              <a:solidFill>
                <a:schemeClr val="tx1"/>
              </a:solidFill>
            </a:endParaRPr>
          </a:p>
          <a:p>
            <a:r>
              <a:rPr kumimoji="1" lang="ja-JP" altLang="en-US" sz="1200" dirty="0">
                <a:solidFill>
                  <a:schemeClr val="tx1"/>
                </a:solidFill>
              </a:rPr>
              <a:t>餌（プランクトン）を濾し取っている）</a:t>
            </a:r>
          </a:p>
        </p:txBody>
      </p:sp>
      <p:sp>
        <p:nvSpPr>
          <p:cNvPr id="16" name="吹き出し: 角を丸めた四角形 15">
            <a:extLst>
              <a:ext uri="{FF2B5EF4-FFF2-40B4-BE49-F238E27FC236}">
                <a16:creationId xmlns:a16="http://schemas.microsoft.com/office/drawing/2014/main" id="{1870BFF5-861B-47D9-8C81-7AE7212590C7}"/>
              </a:ext>
            </a:extLst>
          </p:cNvPr>
          <p:cNvSpPr/>
          <p:nvPr/>
        </p:nvSpPr>
        <p:spPr>
          <a:xfrm>
            <a:off x="3040912" y="3291847"/>
            <a:ext cx="1531088" cy="423162"/>
          </a:xfrm>
          <a:prstGeom prst="wedgeRoundRectCallout">
            <a:avLst>
              <a:gd name="adj1" fmla="val 31330"/>
              <a:gd name="adj2" fmla="val 102409"/>
              <a:gd name="adj3" fmla="val 16667"/>
            </a:avLst>
          </a:prstGeom>
          <a:solidFill>
            <a:srgbClr val="FFFFCC"/>
          </a:solid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ヒトの腸管で</a:t>
            </a:r>
            <a:r>
              <a:rPr kumimoji="1" lang="ja-JP" altLang="en-US" sz="1400" b="1" u="sng" dirty="0">
                <a:solidFill>
                  <a:srgbClr val="FF0000"/>
                </a:solidFill>
                <a:effectLst>
                  <a:outerShdw blurRad="38100" dist="38100" dir="2700000" algn="tl">
                    <a:srgbClr val="000000">
                      <a:alpha val="43137"/>
                    </a:srgbClr>
                  </a:outerShdw>
                </a:effectLst>
              </a:rPr>
              <a:t>増殖</a:t>
            </a:r>
          </a:p>
        </p:txBody>
      </p:sp>
    </p:spTree>
    <p:extLst>
      <p:ext uri="{BB962C8B-B14F-4D97-AF65-F5344CB8AC3E}">
        <p14:creationId xmlns:p14="http://schemas.microsoft.com/office/powerpoint/2010/main" val="1120986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0C1E285-E597-4380-942E-15D2C67CA691}"/>
              </a:ext>
            </a:extLst>
          </p:cNvPr>
          <p:cNvSpPr/>
          <p:nvPr/>
        </p:nvSpPr>
        <p:spPr>
          <a:xfrm>
            <a:off x="0" y="378268"/>
            <a:ext cx="1746703" cy="195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625F10C4-69FD-44AD-8B86-4EBF6F92598B}"/>
              </a:ext>
            </a:extLst>
          </p:cNvPr>
          <p:cNvSpPr>
            <a:spLocks noGrp="1"/>
          </p:cNvSpPr>
          <p:nvPr>
            <p:ph type="title"/>
          </p:nvPr>
        </p:nvSpPr>
        <p:spPr>
          <a:xfrm>
            <a:off x="1825864" y="201606"/>
            <a:ext cx="5492271" cy="634082"/>
          </a:xfrm>
        </p:spPr>
        <p:txBody>
          <a:bodyPr>
            <a:normAutofit fontScale="90000"/>
          </a:bodyPr>
          <a:lstStyle/>
          <a:p>
            <a:r>
              <a:rPr kumimoji="1" lang="ja-JP" altLang="en-US" dirty="0"/>
              <a:t>主な食中毒菌について</a:t>
            </a:r>
          </a:p>
        </p:txBody>
      </p:sp>
      <p:pic>
        <p:nvPicPr>
          <p:cNvPr id="10" name="図 9">
            <a:extLst>
              <a:ext uri="{FF2B5EF4-FFF2-40B4-BE49-F238E27FC236}">
                <a16:creationId xmlns:a16="http://schemas.microsoft.com/office/drawing/2014/main" id="{9B4A607A-0331-476E-B045-F3481BAA326A}"/>
              </a:ext>
            </a:extLst>
          </p:cNvPr>
          <p:cNvPicPr>
            <a:picLocks noChangeAspect="1"/>
          </p:cNvPicPr>
          <p:nvPr/>
        </p:nvPicPr>
        <p:blipFill>
          <a:blip r:embed="rId2"/>
          <a:stretch>
            <a:fillRect/>
          </a:stretch>
        </p:blipFill>
        <p:spPr>
          <a:xfrm>
            <a:off x="238638" y="835688"/>
            <a:ext cx="8815580" cy="5633192"/>
          </a:xfrm>
          <a:prstGeom prst="rect">
            <a:avLst/>
          </a:prstGeom>
        </p:spPr>
      </p:pic>
      <p:sp>
        <p:nvSpPr>
          <p:cNvPr id="2" name="スライド番号プレースホルダー 1">
            <a:extLst>
              <a:ext uri="{FF2B5EF4-FFF2-40B4-BE49-F238E27FC236}">
                <a16:creationId xmlns:a16="http://schemas.microsoft.com/office/drawing/2014/main" id="{77604E24-F6D3-4C05-8B10-F207E2BDA012}"/>
              </a:ext>
            </a:extLst>
          </p:cNvPr>
          <p:cNvSpPr>
            <a:spLocks noGrp="1"/>
          </p:cNvSpPr>
          <p:nvPr>
            <p:ph type="sldNum" sz="quarter" idx="12"/>
          </p:nvPr>
        </p:nvSpPr>
        <p:spPr/>
        <p:txBody>
          <a:bodyPr/>
          <a:lstStyle/>
          <a:p>
            <a:fld id="{05B3BA2B-E4C6-4F0A-997C-2B51F8F1EBF2}" type="slidenum">
              <a:rPr kumimoji="1" lang="ja-JP" altLang="en-US" smtClean="0"/>
              <a:t>32</a:t>
            </a:fld>
            <a:endParaRPr kumimoji="1" lang="ja-JP" altLang="en-US"/>
          </a:p>
        </p:txBody>
      </p:sp>
    </p:spTree>
    <p:extLst>
      <p:ext uri="{BB962C8B-B14F-4D97-AF65-F5344CB8AC3E}">
        <p14:creationId xmlns:p14="http://schemas.microsoft.com/office/powerpoint/2010/main" val="3967698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4A869F16-E068-4FC8-803B-52BD694E056C}"/>
              </a:ext>
            </a:extLst>
          </p:cNvPr>
          <p:cNvSpPr/>
          <p:nvPr/>
        </p:nvSpPr>
        <p:spPr>
          <a:xfrm>
            <a:off x="0" y="378268"/>
            <a:ext cx="1746703" cy="195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CC7574F-E062-4024-A80B-44C970CD2298}"/>
              </a:ext>
            </a:extLst>
          </p:cNvPr>
          <p:cNvSpPr>
            <a:spLocks noGrp="1"/>
          </p:cNvSpPr>
          <p:nvPr>
            <p:ph type="title"/>
          </p:nvPr>
        </p:nvSpPr>
        <p:spPr>
          <a:xfrm>
            <a:off x="532237" y="223944"/>
            <a:ext cx="7946020" cy="875047"/>
          </a:xfrm>
        </p:spPr>
        <p:txBody>
          <a:bodyPr>
            <a:normAutofit/>
          </a:bodyPr>
          <a:lstStyle/>
          <a:p>
            <a:r>
              <a:rPr kumimoji="1" lang="ja-JP" altLang="en-US" sz="3600" b="1" dirty="0">
                <a:latin typeface="+mj-ea"/>
              </a:rPr>
              <a:t>食品安全管理の</a:t>
            </a:r>
            <a:r>
              <a:rPr kumimoji="1" lang="en-US" altLang="ja-JP" sz="3600" b="1" dirty="0">
                <a:latin typeface="+mj-ea"/>
              </a:rPr>
              <a:t>4</a:t>
            </a:r>
            <a:r>
              <a:rPr kumimoji="1" lang="ja-JP" altLang="en-US" sz="3600" b="1" dirty="0">
                <a:latin typeface="+mj-ea"/>
              </a:rPr>
              <a:t>原則</a:t>
            </a:r>
          </a:p>
        </p:txBody>
      </p:sp>
      <p:sp>
        <p:nvSpPr>
          <p:cNvPr id="6" name="正方形/長方形 5">
            <a:extLst>
              <a:ext uri="{FF2B5EF4-FFF2-40B4-BE49-F238E27FC236}">
                <a16:creationId xmlns:a16="http://schemas.microsoft.com/office/drawing/2014/main" id="{FE33364E-2C1A-4036-B240-CA76972656CA}"/>
              </a:ext>
            </a:extLst>
          </p:cNvPr>
          <p:cNvSpPr/>
          <p:nvPr/>
        </p:nvSpPr>
        <p:spPr>
          <a:xfrm>
            <a:off x="395287" y="1229228"/>
            <a:ext cx="8353425" cy="4739759"/>
          </a:xfrm>
          <a:prstGeom prst="rect">
            <a:avLst/>
          </a:prstGeom>
        </p:spPr>
        <p:txBody>
          <a:bodyPr>
            <a:spAutoFit/>
          </a:bodyPr>
          <a:lstStyle/>
          <a:p>
            <a:pPr>
              <a:defRPr/>
            </a:pPr>
            <a:r>
              <a:rPr lang="en-US" altLang="ja-JP" sz="2800" dirty="0">
                <a:solidFill>
                  <a:srgbClr val="C00000"/>
                </a:solidFill>
              </a:rPr>
              <a:t>1. </a:t>
            </a:r>
            <a:r>
              <a:rPr lang="ja-JP" altLang="en-US" sz="2800" dirty="0">
                <a:solidFill>
                  <a:srgbClr val="C00000"/>
                </a:solidFill>
              </a:rPr>
              <a:t>持ち込まない </a:t>
            </a:r>
            <a:endParaRPr lang="en-US" altLang="ja-JP" sz="2800" dirty="0">
              <a:solidFill>
                <a:srgbClr val="C00000"/>
              </a:solidFill>
            </a:endParaRPr>
          </a:p>
          <a:p>
            <a:pPr>
              <a:defRPr/>
            </a:pPr>
            <a:r>
              <a:rPr lang="ja-JP" altLang="en-US" sz="2000" dirty="0"/>
              <a:t>　　安全で良質な食品原料を使用する。動線の管理など。</a:t>
            </a:r>
            <a:endParaRPr lang="en-US" altLang="ja-JP" sz="2000" dirty="0"/>
          </a:p>
          <a:p>
            <a:pPr>
              <a:spcBef>
                <a:spcPts val="1200"/>
              </a:spcBef>
              <a:defRPr/>
            </a:pPr>
            <a:r>
              <a:rPr lang="en-US" altLang="ja-JP" sz="2800" dirty="0">
                <a:solidFill>
                  <a:srgbClr val="C00000"/>
                </a:solidFill>
              </a:rPr>
              <a:t>2. </a:t>
            </a:r>
            <a:r>
              <a:rPr lang="ja-JP" altLang="en-US" sz="2800" dirty="0">
                <a:solidFill>
                  <a:srgbClr val="C00000"/>
                </a:solidFill>
              </a:rPr>
              <a:t>くっつけない（汚染防止）</a:t>
            </a:r>
            <a:endParaRPr lang="en-US" altLang="ja-JP" sz="2800" dirty="0">
              <a:solidFill>
                <a:srgbClr val="C00000"/>
              </a:solidFill>
            </a:endParaRPr>
          </a:p>
          <a:p>
            <a:pPr>
              <a:defRPr/>
            </a:pPr>
            <a:r>
              <a:rPr lang="ja-JP" altLang="en-US" sz="2000" dirty="0"/>
              <a:t> 　　食品を清潔で衛生的な環境で取り扱う</a:t>
            </a:r>
            <a:endParaRPr lang="en-US" altLang="ja-JP" sz="2000" dirty="0"/>
          </a:p>
          <a:p>
            <a:pPr>
              <a:defRPr/>
            </a:pPr>
            <a:r>
              <a:rPr lang="ja-JP" altLang="en-US" sz="2000" dirty="0"/>
              <a:t>　　 作業員、製造ラインなどの衛生管理</a:t>
            </a:r>
            <a:endParaRPr lang="en-US" altLang="ja-JP" sz="2000" dirty="0"/>
          </a:p>
          <a:p>
            <a:pPr>
              <a:defRPr/>
            </a:pPr>
            <a:r>
              <a:rPr lang="ja-JP" altLang="en-US" sz="2000" dirty="0"/>
              <a:t>　　 </a:t>
            </a:r>
            <a:r>
              <a:rPr lang="ja-JP" altLang="en-US" sz="2000" dirty="0">
                <a:solidFill>
                  <a:schemeClr val="tx2">
                    <a:lumMod val="50000"/>
                  </a:schemeClr>
                </a:solidFill>
              </a:rPr>
              <a:t>手洗い・アルコール製剤・洗浄除菌剤など</a:t>
            </a:r>
            <a:endParaRPr lang="en-US" altLang="ja-JP" sz="2000" dirty="0">
              <a:solidFill>
                <a:schemeClr val="tx2">
                  <a:lumMod val="50000"/>
                </a:schemeClr>
              </a:solidFill>
            </a:endParaRPr>
          </a:p>
          <a:p>
            <a:pPr>
              <a:spcBef>
                <a:spcPts val="1200"/>
              </a:spcBef>
              <a:defRPr/>
            </a:pPr>
            <a:r>
              <a:rPr lang="en-US" altLang="ja-JP" sz="2800" dirty="0">
                <a:solidFill>
                  <a:srgbClr val="C00000"/>
                </a:solidFill>
              </a:rPr>
              <a:t>3. </a:t>
            </a:r>
            <a:r>
              <a:rPr lang="ja-JP" altLang="en-US" sz="2800" dirty="0">
                <a:solidFill>
                  <a:srgbClr val="C00000"/>
                </a:solidFill>
              </a:rPr>
              <a:t>増やさない（増殖防止）</a:t>
            </a:r>
            <a:r>
              <a:rPr lang="en-US" altLang="ja-JP" sz="2000" dirty="0">
                <a:solidFill>
                  <a:srgbClr val="C00000"/>
                </a:solidFill>
              </a:rPr>
              <a:t>※</a:t>
            </a:r>
            <a:r>
              <a:rPr lang="ja-JP" altLang="en-US" sz="2000" dirty="0">
                <a:solidFill>
                  <a:srgbClr val="C00000"/>
                </a:solidFill>
              </a:rPr>
              <a:t>生物学的危害要因のみ</a:t>
            </a:r>
            <a:endParaRPr lang="en-US" altLang="ja-JP" sz="2000" dirty="0">
              <a:solidFill>
                <a:srgbClr val="C00000"/>
              </a:solidFill>
            </a:endParaRPr>
          </a:p>
          <a:p>
            <a:pPr>
              <a:defRPr/>
            </a:pPr>
            <a:r>
              <a:rPr lang="ja-JP" altLang="en-US" sz="2000" dirty="0"/>
              <a:t>       食虫毒菌など危害要因の増殖防止</a:t>
            </a:r>
            <a:endParaRPr lang="en-US" altLang="ja-JP" sz="2000" dirty="0"/>
          </a:p>
          <a:p>
            <a:pPr>
              <a:defRPr/>
            </a:pPr>
            <a:r>
              <a:rPr lang="en-US" altLang="ja-JP" sz="2000" dirty="0"/>
              <a:t>       </a:t>
            </a:r>
            <a:r>
              <a:rPr lang="ja-JP" altLang="en-US" sz="2000" dirty="0">
                <a:solidFill>
                  <a:schemeClr val="tx2">
                    <a:lumMod val="50000"/>
                  </a:schemeClr>
                </a:solidFill>
              </a:rPr>
              <a:t>低温保管・冷蔵冷凍保存・添加物の使用など</a:t>
            </a:r>
            <a:endParaRPr lang="en-US" altLang="ja-JP" sz="2000" dirty="0">
              <a:solidFill>
                <a:schemeClr val="tx2">
                  <a:lumMod val="50000"/>
                </a:schemeClr>
              </a:solidFill>
            </a:endParaRPr>
          </a:p>
          <a:p>
            <a:pPr>
              <a:spcBef>
                <a:spcPts val="1200"/>
              </a:spcBef>
              <a:defRPr/>
            </a:pPr>
            <a:r>
              <a:rPr lang="en-US" altLang="ja-JP" sz="2800" dirty="0">
                <a:solidFill>
                  <a:srgbClr val="C00000"/>
                </a:solidFill>
              </a:rPr>
              <a:t>4. </a:t>
            </a:r>
            <a:r>
              <a:rPr lang="ja-JP" altLang="en-US" sz="2800" dirty="0">
                <a:solidFill>
                  <a:srgbClr val="C00000"/>
                </a:solidFill>
              </a:rPr>
              <a:t>やっつける（汚染除去） </a:t>
            </a:r>
            <a:endParaRPr lang="en-US" altLang="ja-JP" sz="2800" dirty="0">
              <a:solidFill>
                <a:srgbClr val="C00000"/>
              </a:solidFill>
            </a:endParaRPr>
          </a:p>
          <a:p>
            <a:pPr>
              <a:defRPr/>
            </a:pPr>
            <a:r>
              <a:rPr lang="ja-JP" altLang="en-US" sz="2000" dirty="0"/>
              <a:t>       加熱、除菌処理、作業終了後の洗浄除菌</a:t>
            </a:r>
            <a:endParaRPr lang="en-US" altLang="ja-JP" sz="2000" dirty="0"/>
          </a:p>
          <a:p>
            <a:pPr>
              <a:defRPr/>
            </a:pPr>
            <a:r>
              <a:rPr lang="ja-JP" altLang="en-US" sz="2000" dirty="0"/>
              <a:t>　   </a:t>
            </a:r>
            <a:r>
              <a:rPr lang="ja-JP" altLang="en-US" sz="2000" dirty="0">
                <a:solidFill>
                  <a:schemeClr val="tx2">
                    <a:lumMod val="50000"/>
                  </a:schemeClr>
                </a:solidFill>
                <a:latin typeface="+mn-ea"/>
              </a:rPr>
              <a:t>加熱殺菌・アルコール製剤・洗浄除菌剤など</a:t>
            </a:r>
            <a:r>
              <a:rPr lang="ja-JP" altLang="en-US" sz="2000" dirty="0">
                <a:latin typeface="+mn-ea"/>
              </a:rPr>
              <a:t>　　　</a:t>
            </a:r>
            <a:endParaRPr lang="en-US" altLang="ja-JP" sz="2000" dirty="0"/>
          </a:p>
        </p:txBody>
      </p:sp>
      <p:sp>
        <p:nvSpPr>
          <p:cNvPr id="7" name="テキスト ボックス 45">
            <a:extLst>
              <a:ext uri="{FF2B5EF4-FFF2-40B4-BE49-F238E27FC236}">
                <a16:creationId xmlns:a16="http://schemas.microsoft.com/office/drawing/2014/main" id="{CC1D848A-D40A-4112-848E-355284B92350}"/>
              </a:ext>
            </a:extLst>
          </p:cNvPr>
          <p:cNvSpPr txBox="1">
            <a:spLocks noChangeArrowheads="1"/>
          </p:cNvSpPr>
          <p:nvPr/>
        </p:nvSpPr>
        <p:spPr bwMode="auto">
          <a:xfrm>
            <a:off x="6496237" y="4381491"/>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eaLnBrk="1" hangingPunct="1">
              <a:spcBef>
                <a:spcPct val="0"/>
              </a:spcBef>
              <a:buFontTx/>
              <a:buNone/>
            </a:pPr>
            <a:r>
              <a:rPr lang="ja-JP" altLang="en-US" sz="1800">
                <a:solidFill>
                  <a:schemeClr val="bg1"/>
                </a:solidFill>
              </a:rPr>
              <a:t>作業環境</a:t>
            </a:r>
          </a:p>
        </p:txBody>
      </p:sp>
      <p:pic>
        <p:nvPicPr>
          <p:cNvPr id="9" name="Picture 6" descr="つけない">
            <a:extLst>
              <a:ext uri="{FF2B5EF4-FFF2-40B4-BE49-F238E27FC236}">
                <a16:creationId xmlns:a16="http://schemas.microsoft.com/office/drawing/2014/main" id="{134673A8-D952-4B74-9FA3-485B690D4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791" y="1338991"/>
            <a:ext cx="16240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増やすな">
            <a:extLst>
              <a:ext uri="{FF2B5EF4-FFF2-40B4-BE49-F238E27FC236}">
                <a16:creationId xmlns:a16="http://schemas.microsoft.com/office/drawing/2014/main" id="{4FF54E9C-A013-4B5F-AC50-AA3C90000B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1958" y="3695473"/>
            <a:ext cx="14906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殺す">
            <a:extLst>
              <a:ext uri="{FF2B5EF4-FFF2-40B4-BE49-F238E27FC236}">
                <a16:creationId xmlns:a16="http://schemas.microsoft.com/office/drawing/2014/main" id="{FEE9096C-A44A-4800-960E-150527507E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559" y="4876787"/>
            <a:ext cx="15827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7">
            <a:extLst>
              <a:ext uri="{FF2B5EF4-FFF2-40B4-BE49-F238E27FC236}">
                <a16:creationId xmlns:a16="http://schemas.microsoft.com/office/drawing/2014/main" id="{FE6EC03F-F098-418D-9E16-7702900729F8}"/>
              </a:ext>
            </a:extLst>
          </p:cNvPr>
          <p:cNvSpPr txBox="1">
            <a:spLocks noChangeArrowheads="1"/>
          </p:cNvSpPr>
          <p:nvPr/>
        </p:nvSpPr>
        <p:spPr bwMode="auto">
          <a:xfrm>
            <a:off x="1484668" y="6448987"/>
            <a:ext cx="76593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eaLnBrk="1" hangingPunct="1">
              <a:spcBef>
                <a:spcPct val="0"/>
              </a:spcBef>
              <a:buFontTx/>
              <a:buNone/>
            </a:pPr>
            <a:r>
              <a:rPr lang="ja-JP" altLang="en-US" sz="1200" dirty="0">
                <a:latin typeface="ＭＳ ゴシック" pitchFamily="49" charset="-128"/>
                <a:ea typeface="ＭＳ ゴシック" pitchFamily="49" charset="-128"/>
              </a:rPr>
              <a:t>参考資料：食品の安全を創るＨＡＣＣＰ</a:t>
            </a:r>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小久保彌太郎</a:t>
            </a:r>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荒木惠美子</a:t>
            </a:r>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高嶋直樹ら</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社</a:t>
            </a:r>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日本食品衛生協会</a:t>
            </a:r>
            <a:r>
              <a:rPr lang="en-US" altLang="ja-JP" sz="1200" dirty="0">
                <a:latin typeface="ＭＳ ゴシック" pitchFamily="49" charset="-128"/>
                <a:ea typeface="ＭＳ ゴシック" pitchFamily="49" charset="-128"/>
              </a:rPr>
              <a:t>､2010</a:t>
            </a:r>
            <a:endParaRPr lang="ja-JP" altLang="en-US" sz="1200" dirty="0">
              <a:latin typeface="ＭＳ ゴシック" pitchFamily="49" charset="-128"/>
              <a:ea typeface="ＭＳ ゴシック" pitchFamily="49" charset="-128"/>
            </a:endParaRPr>
          </a:p>
        </p:txBody>
      </p:sp>
      <p:sp>
        <p:nvSpPr>
          <p:cNvPr id="3" name="スライド番号プレースホルダー 2">
            <a:extLst>
              <a:ext uri="{FF2B5EF4-FFF2-40B4-BE49-F238E27FC236}">
                <a16:creationId xmlns:a16="http://schemas.microsoft.com/office/drawing/2014/main" id="{B7FAFF4B-6520-47FD-9B83-8280399077A9}"/>
              </a:ext>
            </a:extLst>
          </p:cNvPr>
          <p:cNvSpPr>
            <a:spLocks noGrp="1"/>
          </p:cNvSpPr>
          <p:nvPr>
            <p:ph type="sldNum" sz="quarter" idx="12"/>
          </p:nvPr>
        </p:nvSpPr>
        <p:spPr/>
        <p:txBody>
          <a:bodyPr/>
          <a:lstStyle/>
          <a:p>
            <a:fld id="{05B3BA2B-E4C6-4F0A-997C-2B51F8F1EBF2}" type="slidenum">
              <a:rPr kumimoji="1" lang="ja-JP" altLang="en-US" smtClean="0"/>
              <a:t>33</a:t>
            </a:fld>
            <a:endParaRPr kumimoji="1" lang="ja-JP" altLang="en-US"/>
          </a:p>
        </p:txBody>
      </p:sp>
    </p:spTree>
    <p:extLst>
      <p:ext uri="{BB962C8B-B14F-4D97-AF65-F5344CB8AC3E}">
        <p14:creationId xmlns:p14="http://schemas.microsoft.com/office/powerpoint/2010/main" val="181503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3CACC-3901-45A9-9DFF-2FB5253649F1}"/>
              </a:ext>
            </a:extLst>
          </p:cNvPr>
          <p:cNvSpPr>
            <a:spLocks noGrp="1"/>
          </p:cNvSpPr>
          <p:nvPr>
            <p:ph type="title"/>
          </p:nvPr>
        </p:nvSpPr>
        <p:spPr/>
        <p:txBody>
          <a:bodyPr>
            <a:normAutofit/>
          </a:bodyPr>
          <a:lstStyle/>
          <a:p>
            <a:r>
              <a:rPr kumimoji="1" lang="ja-JP" altLang="en-US" sz="3600" b="1" dirty="0"/>
              <a:t>一般衛生管理プログラムの概要</a:t>
            </a:r>
          </a:p>
        </p:txBody>
      </p:sp>
      <p:sp>
        <p:nvSpPr>
          <p:cNvPr id="3" name="スライド番号プレースホルダー 2">
            <a:extLst>
              <a:ext uri="{FF2B5EF4-FFF2-40B4-BE49-F238E27FC236}">
                <a16:creationId xmlns:a16="http://schemas.microsoft.com/office/drawing/2014/main" id="{6D4B6779-CC3C-48C6-A971-D551840032D8}"/>
              </a:ext>
            </a:extLst>
          </p:cNvPr>
          <p:cNvSpPr>
            <a:spLocks noGrp="1"/>
          </p:cNvSpPr>
          <p:nvPr>
            <p:ph type="sldNum" sz="quarter" idx="12"/>
          </p:nvPr>
        </p:nvSpPr>
        <p:spPr/>
        <p:txBody>
          <a:bodyPr/>
          <a:lstStyle/>
          <a:p>
            <a:fld id="{05B3BA2B-E4C6-4F0A-997C-2B51F8F1EBF2}" type="slidenum">
              <a:rPr kumimoji="1" lang="ja-JP" altLang="en-US" smtClean="0"/>
              <a:t>34</a:t>
            </a:fld>
            <a:endParaRPr kumimoji="1" lang="ja-JP" altLang="en-US"/>
          </a:p>
        </p:txBody>
      </p:sp>
    </p:spTree>
    <p:extLst>
      <p:ext uri="{BB962C8B-B14F-4D97-AF65-F5344CB8AC3E}">
        <p14:creationId xmlns:p14="http://schemas.microsoft.com/office/powerpoint/2010/main" val="1190870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6E7D56-6415-42D4-A862-B9FC4A022A40}"/>
              </a:ext>
            </a:extLst>
          </p:cNvPr>
          <p:cNvSpPr>
            <a:spLocks noGrp="1"/>
          </p:cNvSpPr>
          <p:nvPr>
            <p:ph type="title"/>
          </p:nvPr>
        </p:nvSpPr>
        <p:spPr/>
        <p:txBody>
          <a:bodyPr>
            <a:normAutofit/>
          </a:bodyPr>
          <a:lstStyle/>
          <a:p>
            <a:r>
              <a:rPr kumimoji="1" lang="ja-JP" altLang="en-US" sz="3600" b="1" dirty="0"/>
              <a:t>一般衛生管理プログラムの目的</a:t>
            </a:r>
          </a:p>
        </p:txBody>
      </p:sp>
      <p:sp>
        <p:nvSpPr>
          <p:cNvPr id="3" name="コンテンツ プレースホルダー 2">
            <a:extLst>
              <a:ext uri="{FF2B5EF4-FFF2-40B4-BE49-F238E27FC236}">
                <a16:creationId xmlns:a16="http://schemas.microsoft.com/office/drawing/2014/main" id="{6646FC0F-2DC1-4B52-90CF-877AD55B3061}"/>
              </a:ext>
            </a:extLst>
          </p:cNvPr>
          <p:cNvSpPr>
            <a:spLocks noGrp="1"/>
          </p:cNvSpPr>
          <p:nvPr>
            <p:ph idx="1"/>
          </p:nvPr>
        </p:nvSpPr>
        <p:spPr>
          <a:xfrm>
            <a:off x="710221" y="1823013"/>
            <a:ext cx="8176603" cy="4449772"/>
          </a:xfrm>
        </p:spPr>
        <p:txBody>
          <a:bodyPr>
            <a:noAutofit/>
          </a:bodyPr>
          <a:lstStyle/>
          <a:p>
            <a:pPr marL="0" indent="0">
              <a:buNone/>
            </a:pPr>
            <a:r>
              <a:rPr kumimoji="1" lang="ja-JP" altLang="en-US" sz="3200" dirty="0">
                <a:latin typeface="+mn-ea"/>
              </a:rPr>
              <a:t>●安全な原材料を確保すること</a:t>
            </a:r>
            <a:endParaRPr kumimoji="1" lang="en-US" altLang="ja-JP" sz="3200" dirty="0">
              <a:latin typeface="+mn-ea"/>
            </a:endParaRPr>
          </a:p>
          <a:p>
            <a:pPr marL="0" indent="0">
              <a:buNone/>
            </a:pPr>
            <a:r>
              <a:rPr lang="ja-JP" altLang="en-US" sz="3200" dirty="0">
                <a:latin typeface="+mn-ea"/>
              </a:rPr>
              <a:t>●食品を危害要因による汚染から守ること</a:t>
            </a:r>
            <a:endParaRPr lang="en-US" altLang="ja-JP" sz="3200" dirty="0">
              <a:latin typeface="+mn-ea"/>
            </a:endParaRPr>
          </a:p>
          <a:p>
            <a:pPr marL="0" indent="0">
              <a:buNone/>
            </a:pPr>
            <a:r>
              <a:rPr lang="ja-JP" altLang="en-US" sz="3200" dirty="0">
                <a:latin typeface="+mn-ea"/>
              </a:rPr>
              <a:t>　施設、設備、器具の洗浄、殺菌</a:t>
            </a:r>
            <a:endParaRPr lang="en-US" altLang="ja-JP" sz="3200" dirty="0">
              <a:latin typeface="+mn-ea"/>
            </a:endParaRPr>
          </a:p>
          <a:p>
            <a:pPr marL="0" indent="0">
              <a:buNone/>
            </a:pPr>
            <a:r>
              <a:rPr lang="ja-JP" altLang="en-US" sz="3200" dirty="0">
                <a:latin typeface="+mn-ea"/>
              </a:rPr>
              <a:t>　食品取扱者の衛生、手洗い・・・</a:t>
            </a:r>
            <a:endParaRPr lang="en-US" altLang="ja-JP" sz="3200" dirty="0">
              <a:latin typeface="+mn-ea"/>
            </a:endParaRPr>
          </a:p>
          <a:p>
            <a:pPr marL="0" indent="0">
              <a:buNone/>
            </a:pPr>
            <a:r>
              <a:rPr kumimoji="1" lang="ja-JP" altLang="en-US" sz="3200" dirty="0">
                <a:latin typeface="+mn-ea"/>
              </a:rPr>
              <a:t>●</a:t>
            </a:r>
            <a:r>
              <a:rPr kumimoji="1" lang="en-US" altLang="ja-JP" sz="3200" dirty="0">
                <a:latin typeface="+mn-ea"/>
              </a:rPr>
              <a:t>(</a:t>
            </a:r>
            <a:r>
              <a:rPr kumimoji="1" lang="ja-JP" altLang="en-US" sz="3200" dirty="0">
                <a:latin typeface="+mn-ea"/>
              </a:rPr>
              <a:t>低温保管等により</a:t>
            </a:r>
            <a:r>
              <a:rPr kumimoji="1" lang="en-US" altLang="ja-JP" sz="3200" dirty="0">
                <a:latin typeface="+mn-ea"/>
              </a:rPr>
              <a:t>)</a:t>
            </a:r>
            <a:r>
              <a:rPr lang="ja-JP" altLang="en-US" sz="3200" dirty="0">
                <a:latin typeface="+mn-ea"/>
              </a:rPr>
              <a:t>生物学的</a:t>
            </a:r>
            <a:r>
              <a:rPr kumimoji="1" lang="ja-JP" altLang="en-US" sz="3200" dirty="0">
                <a:latin typeface="+mn-ea"/>
              </a:rPr>
              <a:t>危害要因の</a:t>
            </a:r>
            <a:r>
              <a:rPr lang="ja-JP" altLang="en-US" sz="3200" dirty="0">
                <a:latin typeface="+mn-ea"/>
              </a:rPr>
              <a:t>増殖</a:t>
            </a:r>
            <a:r>
              <a:rPr kumimoji="1" lang="ja-JP" altLang="en-US" sz="3200" dirty="0">
                <a:latin typeface="+mn-ea"/>
              </a:rPr>
              <a:t>を防ぐこと</a:t>
            </a:r>
            <a:endParaRPr kumimoji="1" lang="en-US" altLang="ja-JP" sz="3200" dirty="0">
              <a:latin typeface="+mn-ea"/>
            </a:endParaRPr>
          </a:p>
          <a:p>
            <a:pPr marL="0" indent="0">
              <a:buNone/>
            </a:pPr>
            <a:r>
              <a:rPr lang="ja-JP" altLang="en-US" sz="3200" dirty="0">
                <a:latin typeface="+mn-ea"/>
              </a:rPr>
              <a:t>●装置の保守・保全</a:t>
            </a:r>
            <a:endParaRPr kumimoji="1" lang="ja-JP" altLang="en-US" sz="3200" dirty="0">
              <a:latin typeface="+mn-ea"/>
            </a:endParaRPr>
          </a:p>
        </p:txBody>
      </p:sp>
      <p:sp>
        <p:nvSpPr>
          <p:cNvPr id="4" name="スライド番号プレースホルダー 3">
            <a:extLst>
              <a:ext uri="{FF2B5EF4-FFF2-40B4-BE49-F238E27FC236}">
                <a16:creationId xmlns:a16="http://schemas.microsoft.com/office/drawing/2014/main" id="{76B5D869-C64C-4E31-942F-2DDA2D620BF5}"/>
              </a:ext>
            </a:extLst>
          </p:cNvPr>
          <p:cNvSpPr>
            <a:spLocks noGrp="1"/>
          </p:cNvSpPr>
          <p:nvPr>
            <p:ph type="sldNum" sz="quarter" idx="12"/>
          </p:nvPr>
        </p:nvSpPr>
        <p:spPr/>
        <p:txBody>
          <a:bodyPr/>
          <a:lstStyle/>
          <a:p>
            <a:fld id="{05B3BA2B-E4C6-4F0A-997C-2B51F8F1EBF2}" type="slidenum">
              <a:rPr kumimoji="1" lang="ja-JP" altLang="en-US" smtClean="0"/>
              <a:t>35</a:t>
            </a:fld>
            <a:endParaRPr kumimoji="1" lang="ja-JP" altLang="en-US"/>
          </a:p>
        </p:txBody>
      </p:sp>
    </p:spTree>
    <p:extLst>
      <p:ext uri="{BB962C8B-B14F-4D97-AF65-F5344CB8AC3E}">
        <p14:creationId xmlns:p14="http://schemas.microsoft.com/office/powerpoint/2010/main" val="799203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4559526-A308-4620-8F65-B73FDF678EFD}"/>
              </a:ext>
            </a:extLst>
          </p:cNvPr>
          <p:cNvSpPr/>
          <p:nvPr/>
        </p:nvSpPr>
        <p:spPr>
          <a:xfrm>
            <a:off x="75346" y="135529"/>
            <a:ext cx="1746703" cy="195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5DD7E4A-CD71-4B82-A723-53BCEA95FBFD}"/>
              </a:ext>
            </a:extLst>
          </p:cNvPr>
          <p:cNvSpPr>
            <a:spLocks noGrp="1"/>
          </p:cNvSpPr>
          <p:nvPr>
            <p:ph type="title"/>
          </p:nvPr>
        </p:nvSpPr>
        <p:spPr>
          <a:xfrm>
            <a:off x="414083" y="12671"/>
            <a:ext cx="8198118" cy="901437"/>
          </a:xfrm>
        </p:spPr>
        <p:txBody>
          <a:bodyPr>
            <a:normAutofit fontScale="90000"/>
          </a:bodyPr>
          <a:lstStyle/>
          <a:p>
            <a:r>
              <a:rPr kumimoji="1" lang="ja-JP" altLang="en-US" sz="4000" b="1" dirty="0"/>
              <a:t>一般衛生管理プログラムはなぜ重要か</a:t>
            </a:r>
          </a:p>
        </p:txBody>
      </p:sp>
      <p:sp>
        <p:nvSpPr>
          <p:cNvPr id="3" name="コンテンツ プレースホルダー 2">
            <a:extLst>
              <a:ext uri="{FF2B5EF4-FFF2-40B4-BE49-F238E27FC236}">
                <a16:creationId xmlns:a16="http://schemas.microsoft.com/office/drawing/2014/main" id="{759B8A8A-B675-4F75-80E7-39307CC7CE42}"/>
              </a:ext>
            </a:extLst>
          </p:cNvPr>
          <p:cNvSpPr>
            <a:spLocks noGrp="1"/>
          </p:cNvSpPr>
          <p:nvPr>
            <p:ph idx="1"/>
          </p:nvPr>
        </p:nvSpPr>
        <p:spPr>
          <a:xfrm>
            <a:off x="171839" y="2354639"/>
            <a:ext cx="4534436" cy="341453"/>
          </a:xfrm>
        </p:spPr>
        <p:txBody>
          <a:bodyPr>
            <a:normAutofit fontScale="92500" lnSpcReduction="10000"/>
          </a:bodyPr>
          <a:lstStyle/>
          <a:p>
            <a:pPr marL="0" indent="0">
              <a:buNone/>
            </a:pPr>
            <a:r>
              <a:rPr lang="ja-JP" altLang="en-US" b="1" u="sng" dirty="0">
                <a:effectLst>
                  <a:outerShdw blurRad="38100" dist="38100" dir="2700000" algn="tl">
                    <a:srgbClr val="000000">
                      <a:alpha val="43137"/>
                    </a:srgbClr>
                  </a:outerShdw>
                </a:effectLst>
              </a:rPr>
              <a:t>～ </a:t>
            </a:r>
            <a:r>
              <a:rPr kumimoji="1" lang="ja-JP" altLang="en-US" b="1" u="sng" dirty="0">
                <a:effectLst>
                  <a:outerShdw blurRad="38100" dist="38100" dir="2700000" algn="tl">
                    <a:srgbClr val="000000">
                      <a:alpha val="43137"/>
                    </a:srgbClr>
                  </a:outerShdw>
                </a:effectLst>
              </a:rPr>
              <a:t>作業環境が衛生的でない</a:t>
            </a:r>
            <a:r>
              <a:rPr lang="ja-JP" altLang="en-US" b="1" u="sng" dirty="0">
                <a:effectLst>
                  <a:outerShdw blurRad="38100" dist="38100" dir="2700000" algn="tl">
                    <a:srgbClr val="000000">
                      <a:alpha val="43137"/>
                    </a:srgbClr>
                  </a:outerShdw>
                </a:effectLst>
              </a:rPr>
              <a:t>と ～</a:t>
            </a:r>
            <a:endParaRPr kumimoji="1" lang="ja-JP" altLang="en-US" b="1" u="sng" dirty="0">
              <a:effectLst>
                <a:outerShdw blurRad="38100" dist="38100" dir="2700000" algn="tl">
                  <a:srgbClr val="000000">
                    <a:alpha val="43137"/>
                  </a:srgbClr>
                </a:outerShdw>
              </a:effectLst>
            </a:endParaRPr>
          </a:p>
        </p:txBody>
      </p:sp>
      <p:sp>
        <p:nvSpPr>
          <p:cNvPr id="8" name="コンテンツ プレースホルダー 2">
            <a:extLst>
              <a:ext uri="{FF2B5EF4-FFF2-40B4-BE49-F238E27FC236}">
                <a16:creationId xmlns:a16="http://schemas.microsoft.com/office/drawing/2014/main" id="{1E362AE4-BC65-464D-8721-00AF8481E827}"/>
              </a:ext>
            </a:extLst>
          </p:cNvPr>
          <p:cNvSpPr txBox="1">
            <a:spLocks/>
          </p:cNvSpPr>
          <p:nvPr/>
        </p:nvSpPr>
        <p:spPr>
          <a:xfrm>
            <a:off x="123612" y="1053521"/>
            <a:ext cx="4543353" cy="341453"/>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a:lstStyle>
          <a:p>
            <a:pPr marL="0" indent="0">
              <a:buFont typeface="Tw Cen MT" panose="020B0602020104020603" pitchFamily="34" charset="0"/>
              <a:buNone/>
            </a:pPr>
            <a:r>
              <a:rPr lang="ja-JP" altLang="en-US" b="1" u="sng" dirty="0">
                <a:effectLst>
                  <a:outerShdw blurRad="38100" dist="38100" dir="2700000" algn="tl">
                    <a:srgbClr val="000000">
                      <a:alpha val="43137"/>
                    </a:srgbClr>
                  </a:outerShdw>
                </a:effectLst>
              </a:rPr>
              <a:t>～ 原材料に危害要因が存在すると ～</a:t>
            </a:r>
          </a:p>
        </p:txBody>
      </p:sp>
      <p:sp>
        <p:nvSpPr>
          <p:cNvPr id="14" name="テキスト ボックス 13">
            <a:extLst>
              <a:ext uri="{FF2B5EF4-FFF2-40B4-BE49-F238E27FC236}">
                <a16:creationId xmlns:a16="http://schemas.microsoft.com/office/drawing/2014/main" id="{B6092224-5195-4C55-8392-5C7C6CD8C798}"/>
              </a:ext>
            </a:extLst>
          </p:cNvPr>
          <p:cNvSpPr txBox="1"/>
          <p:nvPr/>
        </p:nvSpPr>
        <p:spPr>
          <a:xfrm>
            <a:off x="138227" y="5061082"/>
            <a:ext cx="8878185" cy="1569660"/>
          </a:xfrm>
          <a:prstGeom prst="rect">
            <a:avLst/>
          </a:prstGeom>
          <a:solidFill>
            <a:srgbClr val="FFCCFF"/>
          </a:solidFill>
          <a:ln w="25400">
            <a:solidFill>
              <a:srgbClr val="FF0000"/>
            </a:solidFill>
          </a:ln>
        </p:spPr>
        <p:txBody>
          <a:bodyPr wrap="square" rtlCol="0">
            <a:spAutoFit/>
          </a:bodyPr>
          <a:lstStyle/>
          <a:p>
            <a:r>
              <a:rPr lang="ja-JP" altLang="en-US" sz="2400" b="1" dirty="0">
                <a:solidFill>
                  <a:srgbClr val="FF0000"/>
                </a:solidFill>
              </a:rPr>
              <a:t>○一般衛生管理が整備されないと、危害要因分析する際に</a:t>
            </a:r>
            <a:endParaRPr lang="en-US" altLang="ja-JP" sz="2400" b="1" dirty="0">
              <a:solidFill>
                <a:srgbClr val="FF0000"/>
              </a:solidFill>
            </a:endParaRPr>
          </a:p>
          <a:p>
            <a:r>
              <a:rPr lang="ja-JP" altLang="en-US" sz="2400" b="1" dirty="0">
                <a:solidFill>
                  <a:srgbClr val="FF0000"/>
                </a:solidFill>
              </a:rPr>
              <a:t>　ハザードが多すぎて的を絞れない</a:t>
            </a:r>
            <a:endParaRPr lang="en-US" altLang="ja-JP" sz="2400" b="1" dirty="0">
              <a:solidFill>
                <a:srgbClr val="FF0000"/>
              </a:solidFill>
            </a:endParaRPr>
          </a:p>
          <a:p>
            <a:r>
              <a:rPr lang="ja-JP" altLang="en-US" sz="2400" b="1" dirty="0">
                <a:solidFill>
                  <a:srgbClr val="FF0000"/>
                </a:solidFill>
              </a:rPr>
              <a:t>○</a:t>
            </a:r>
            <a:r>
              <a:rPr lang="en-US" altLang="ja-JP" sz="2400" b="1" dirty="0">
                <a:solidFill>
                  <a:srgbClr val="FF0000"/>
                </a:solidFill>
                <a:latin typeface="+mn-ea"/>
              </a:rPr>
              <a:t>CCP</a:t>
            </a:r>
            <a:r>
              <a:rPr lang="en-US" altLang="ja-JP" b="1" dirty="0">
                <a:solidFill>
                  <a:srgbClr val="FF0000"/>
                </a:solidFill>
                <a:latin typeface="+mn-ea"/>
              </a:rPr>
              <a:t>(</a:t>
            </a:r>
            <a:r>
              <a:rPr lang="ja-JP" altLang="en-US" sz="2400" b="1" dirty="0">
                <a:solidFill>
                  <a:srgbClr val="FF0000"/>
                </a:solidFill>
              </a:rPr>
              <a:t>重要管理点</a:t>
            </a:r>
            <a:r>
              <a:rPr lang="en-US" altLang="ja-JP" sz="2400" b="1" dirty="0">
                <a:solidFill>
                  <a:srgbClr val="FF0000"/>
                </a:solidFill>
              </a:rPr>
              <a:t>)</a:t>
            </a:r>
            <a:r>
              <a:rPr lang="ja-JP" altLang="en-US" sz="2400" b="1" dirty="0">
                <a:solidFill>
                  <a:srgbClr val="FF0000"/>
                </a:solidFill>
              </a:rPr>
              <a:t>の負担を軽くし、危害要因を増やさない、</a:t>
            </a:r>
            <a:endParaRPr lang="en-US" altLang="ja-JP" sz="2400" b="1" dirty="0">
              <a:solidFill>
                <a:srgbClr val="FF0000"/>
              </a:solidFill>
            </a:endParaRPr>
          </a:p>
          <a:p>
            <a:r>
              <a:rPr lang="en-US" altLang="ja-JP" sz="2400" b="1" dirty="0">
                <a:solidFill>
                  <a:srgbClr val="FF0000"/>
                </a:solidFill>
              </a:rPr>
              <a:t>   </a:t>
            </a:r>
            <a:r>
              <a:rPr lang="ja-JP" altLang="en-US" sz="2400" b="1" dirty="0">
                <a:solidFill>
                  <a:srgbClr val="FF0000"/>
                </a:solidFill>
              </a:rPr>
              <a:t>低減・除去しやすくする</a:t>
            </a:r>
            <a:endParaRPr kumimoji="1" lang="ja-JP" altLang="en-US" sz="2400" b="1" dirty="0">
              <a:solidFill>
                <a:srgbClr val="FF0000"/>
              </a:solidFill>
            </a:endParaRPr>
          </a:p>
        </p:txBody>
      </p:sp>
      <p:graphicFrame>
        <p:nvGraphicFramePr>
          <p:cNvPr id="15" name="図表 14">
            <a:extLst>
              <a:ext uri="{FF2B5EF4-FFF2-40B4-BE49-F238E27FC236}">
                <a16:creationId xmlns:a16="http://schemas.microsoft.com/office/drawing/2014/main" id="{89096282-0E77-4EF1-8B24-3CBFEB21834B}"/>
              </a:ext>
            </a:extLst>
          </p:cNvPr>
          <p:cNvGraphicFramePr/>
          <p:nvPr>
            <p:extLst>
              <p:ext uri="{D42A27DB-BD31-4B8C-83A1-F6EECF244321}">
                <p14:modId xmlns:p14="http://schemas.microsoft.com/office/powerpoint/2010/main" val="2699089477"/>
              </p:ext>
            </p:extLst>
          </p:nvPr>
        </p:nvGraphicFramePr>
        <p:xfrm>
          <a:off x="5528460" y="1238629"/>
          <a:ext cx="3465296" cy="2825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a:extLst>
              <a:ext uri="{FF2B5EF4-FFF2-40B4-BE49-F238E27FC236}">
                <a16:creationId xmlns:a16="http://schemas.microsoft.com/office/drawing/2014/main" id="{E52EC006-08BE-496F-BA10-3857F6BAAAA8}"/>
              </a:ext>
            </a:extLst>
          </p:cNvPr>
          <p:cNvSpPr txBox="1"/>
          <p:nvPr/>
        </p:nvSpPr>
        <p:spPr>
          <a:xfrm>
            <a:off x="81259" y="1481969"/>
            <a:ext cx="5717472"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t>原材料により、作業環境が汚染される</a:t>
            </a:r>
          </a:p>
          <a:p>
            <a:pPr marL="285750" indent="-285750">
              <a:buFont typeface="Arial" panose="020B0604020202020204" pitchFamily="34" charset="0"/>
              <a:buChar char="•"/>
            </a:pPr>
            <a:r>
              <a:rPr kumimoji="1" lang="ja-JP" altLang="en-US" sz="1600" dirty="0"/>
              <a:t>製造加工処理で原材料由来の危害要因が入り込む</a:t>
            </a:r>
            <a:endParaRPr kumimoji="1" lang="en-US" altLang="ja-JP" sz="1600" dirty="0"/>
          </a:p>
          <a:p>
            <a:pPr marL="285750" indent="-285750">
              <a:buFont typeface="Arial" panose="020B0604020202020204" pitchFamily="34" charset="0"/>
              <a:buChar char="•"/>
            </a:pPr>
            <a:r>
              <a:rPr kumimoji="1" lang="ja-JP" altLang="en-US" sz="1600" dirty="0"/>
              <a:t>入ったものを減少、除去できないことがある</a:t>
            </a:r>
          </a:p>
        </p:txBody>
      </p:sp>
      <p:sp>
        <p:nvSpPr>
          <p:cNvPr id="16" name="テキスト ボックス 15">
            <a:extLst>
              <a:ext uri="{FF2B5EF4-FFF2-40B4-BE49-F238E27FC236}">
                <a16:creationId xmlns:a16="http://schemas.microsoft.com/office/drawing/2014/main" id="{D98B082E-8B10-4288-B40D-3D9479F2A03D}"/>
              </a:ext>
            </a:extLst>
          </p:cNvPr>
          <p:cNvSpPr txBox="1"/>
          <p:nvPr/>
        </p:nvSpPr>
        <p:spPr>
          <a:xfrm>
            <a:off x="134438" y="2677565"/>
            <a:ext cx="5617969" cy="156966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t>環境から食品に危害要因が混入しやすい</a:t>
            </a:r>
          </a:p>
          <a:p>
            <a:pPr marL="285750" indent="-285750">
              <a:buFont typeface="Arial" panose="020B0604020202020204" pitchFamily="34" charset="0"/>
              <a:buChar char="•"/>
            </a:pPr>
            <a:r>
              <a:rPr kumimoji="1" lang="ja-JP" altLang="en-US" sz="1600" dirty="0"/>
              <a:t>危害要因が食品に入り込むことを防止、入ったものを減少、除去できても、その後　再び汚染される危険性が高くなる</a:t>
            </a:r>
          </a:p>
          <a:p>
            <a:pPr marL="285750" indent="-285750">
              <a:buFont typeface="Arial" panose="020B0604020202020204" pitchFamily="34" charset="0"/>
              <a:buChar char="•"/>
            </a:pPr>
            <a:r>
              <a:rPr kumimoji="1" lang="ja-JP" altLang="en-US" sz="1600" dirty="0"/>
              <a:t>（冷蔵庫等の温度管理がうまくいっていないと）食中毒細菌の増殖を許してしまう</a:t>
            </a:r>
          </a:p>
        </p:txBody>
      </p:sp>
      <p:sp>
        <p:nvSpPr>
          <p:cNvPr id="18" name="テキスト ボックス 17">
            <a:extLst>
              <a:ext uri="{FF2B5EF4-FFF2-40B4-BE49-F238E27FC236}">
                <a16:creationId xmlns:a16="http://schemas.microsoft.com/office/drawing/2014/main" id="{625E99E2-3BE8-42D4-BD29-58588FED8768}"/>
              </a:ext>
            </a:extLst>
          </p:cNvPr>
          <p:cNvSpPr txBox="1"/>
          <p:nvPr/>
        </p:nvSpPr>
        <p:spPr>
          <a:xfrm>
            <a:off x="5904641" y="2328093"/>
            <a:ext cx="3343148" cy="615553"/>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rPr>
              <a:t>一般衛生管理プログラム</a:t>
            </a:r>
            <a:endParaRPr kumimoji="1" lang="en-US" altLang="ja-JP" b="1" dirty="0">
              <a:effectLst>
                <a:outerShdw blurRad="38100" dist="38100" dir="2700000" algn="tl">
                  <a:srgbClr val="000000">
                    <a:alpha val="43137"/>
                  </a:srgbClr>
                </a:outerShdw>
              </a:effectLst>
            </a:endParaRPr>
          </a:p>
          <a:p>
            <a:r>
              <a:rPr kumimoji="1" lang="ja-JP" altLang="en-US" sz="1600" dirty="0">
                <a:solidFill>
                  <a:srgbClr val="FF0000"/>
                </a:solidFill>
              </a:rPr>
              <a:t>（</a:t>
            </a:r>
            <a:r>
              <a:rPr kumimoji="1" lang="en-US" altLang="ja-JP" sz="1600" dirty="0">
                <a:solidFill>
                  <a:srgbClr val="FF0000"/>
                </a:solidFill>
                <a:latin typeface="+mn-ea"/>
              </a:rPr>
              <a:t>PRP</a:t>
            </a:r>
            <a:r>
              <a:rPr kumimoji="1" lang="ja-JP" altLang="en-US" sz="1600" dirty="0">
                <a:solidFill>
                  <a:srgbClr val="FF0000"/>
                </a:solidFill>
              </a:rPr>
              <a:t>：前提条件プログラム）</a:t>
            </a:r>
          </a:p>
        </p:txBody>
      </p:sp>
      <p:sp>
        <p:nvSpPr>
          <p:cNvPr id="26" name="テキスト ボックス 25">
            <a:extLst>
              <a:ext uri="{FF2B5EF4-FFF2-40B4-BE49-F238E27FC236}">
                <a16:creationId xmlns:a16="http://schemas.microsoft.com/office/drawing/2014/main" id="{2993734A-3EBD-41AC-9A76-5293EB6C311C}"/>
              </a:ext>
            </a:extLst>
          </p:cNvPr>
          <p:cNvSpPr txBox="1"/>
          <p:nvPr/>
        </p:nvSpPr>
        <p:spPr>
          <a:xfrm>
            <a:off x="230501" y="4443361"/>
            <a:ext cx="8779061" cy="492443"/>
          </a:xfrm>
          <a:prstGeom prst="rect">
            <a:avLst/>
          </a:prstGeom>
          <a:noFill/>
        </p:spPr>
        <p:txBody>
          <a:bodyPr wrap="square" rtlCol="0">
            <a:spAutoFit/>
          </a:bodyPr>
          <a:lstStyle/>
          <a:p>
            <a:pPr algn="ctr"/>
            <a:r>
              <a:rPr kumimoji="1" lang="en-US" altLang="ja-JP" sz="2600" b="1" dirty="0">
                <a:latin typeface="+mj-ea"/>
                <a:ea typeface="+mj-ea"/>
              </a:rPr>
              <a:t>HACCP</a:t>
            </a:r>
            <a:r>
              <a:rPr kumimoji="1" lang="ja-JP" altLang="en-US" sz="2600" b="1" dirty="0"/>
              <a:t>構築には</a:t>
            </a:r>
            <a:r>
              <a:rPr kumimoji="1" lang="ja-JP" altLang="en-US" sz="2600" b="1" u="sng" dirty="0">
                <a:solidFill>
                  <a:srgbClr val="FF0000"/>
                </a:solidFill>
                <a:effectLst>
                  <a:outerShdw blurRad="38100" dist="38100" dir="2700000" algn="tl">
                    <a:srgbClr val="000000">
                      <a:alpha val="43137"/>
                    </a:srgbClr>
                  </a:outerShdw>
                </a:effectLst>
              </a:rPr>
              <a:t>一般的衛生管理の整備が重要</a:t>
            </a:r>
            <a:r>
              <a:rPr kumimoji="1" lang="ja-JP" altLang="en-US" sz="2600" b="1" dirty="0"/>
              <a:t>となる</a:t>
            </a:r>
          </a:p>
        </p:txBody>
      </p:sp>
      <p:sp>
        <p:nvSpPr>
          <p:cNvPr id="13" name="円弧 12">
            <a:extLst>
              <a:ext uri="{FF2B5EF4-FFF2-40B4-BE49-F238E27FC236}">
                <a16:creationId xmlns:a16="http://schemas.microsoft.com/office/drawing/2014/main" id="{8D0F9036-8692-471C-A9C3-9C5606D4917C}"/>
              </a:ext>
            </a:extLst>
          </p:cNvPr>
          <p:cNvSpPr/>
          <p:nvPr/>
        </p:nvSpPr>
        <p:spPr>
          <a:xfrm rot="821573">
            <a:off x="7381807" y="1884389"/>
            <a:ext cx="680614" cy="499410"/>
          </a:xfrm>
          <a:prstGeom prst="arc">
            <a:avLst>
              <a:gd name="adj1" fmla="val 14610994"/>
              <a:gd name="adj2" fmla="val 1707393"/>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07F02DE2-0DCD-4F5A-9E88-A51731D630A9}"/>
              </a:ext>
            </a:extLst>
          </p:cNvPr>
          <p:cNvSpPr txBox="1"/>
          <p:nvPr/>
        </p:nvSpPr>
        <p:spPr>
          <a:xfrm>
            <a:off x="7944505" y="1521643"/>
            <a:ext cx="1159364" cy="584775"/>
          </a:xfrm>
          <a:prstGeom prst="rect">
            <a:avLst/>
          </a:prstGeom>
          <a:solidFill>
            <a:schemeClr val="accent2">
              <a:lumMod val="20000"/>
              <a:lumOff val="80000"/>
            </a:schemeClr>
          </a:solidFill>
          <a:ln w="41275">
            <a:solidFill>
              <a:srgbClr val="FF0000"/>
            </a:solidFill>
          </a:ln>
        </p:spPr>
        <p:txBody>
          <a:bodyPr wrap="square" rtlCol="0">
            <a:spAutoFit/>
          </a:bodyPr>
          <a:lstStyle/>
          <a:p>
            <a:pPr marL="285750" indent="-285750" algn="ctr">
              <a:spcBef>
                <a:spcPct val="0"/>
              </a:spcBef>
            </a:pPr>
            <a:r>
              <a:rPr lang="ja-JP" altLang="en-US" sz="1600" b="1" dirty="0">
                <a:solidFill>
                  <a:srgbClr val="FF0000"/>
                </a:solidFill>
                <a:latin typeface="Arial" panose="020B0604020202020204" pitchFamily="34" charset="0"/>
              </a:rPr>
              <a:t>一体で</a:t>
            </a:r>
            <a:endParaRPr lang="en-US" altLang="ja-JP" sz="1600" b="1" dirty="0">
              <a:solidFill>
                <a:srgbClr val="FF0000"/>
              </a:solidFill>
              <a:latin typeface="Arial" panose="020B0604020202020204" pitchFamily="34" charset="0"/>
            </a:endParaRPr>
          </a:p>
          <a:p>
            <a:pPr marL="285750" indent="-285750" algn="ctr">
              <a:spcBef>
                <a:spcPct val="0"/>
              </a:spcBef>
            </a:pPr>
            <a:r>
              <a:rPr lang="ja-JP" altLang="en-US" sz="1600" b="1" dirty="0">
                <a:solidFill>
                  <a:srgbClr val="FF0000"/>
                </a:solidFill>
                <a:latin typeface="Arial" panose="020B0604020202020204" pitchFamily="34" charset="0"/>
              </a:rPr>
              <a:t>考える</a:t>
            </a:r>
            <a:r>
              <a:rPr lang="ja-JP" altLang="en-US" sz="1600" b="1" dirty="0">
                <a:solidFill>
                  <a:srgbClr val="FF0000"/>
                </a:solidFill>
                <a:effectLst>
                  <a:outerShdw blurRad="38100" dist="38100" dir="2700000" algn="tl">
                    <a:srgbClr val="000000">
                      <a:alpha val="43137"/>
                    </a:srgbClr>
                  </a:outerShdw>
                </a:effectLst>
                <a:latin typeface="Arial" panose="020B0604020202020204" pitchFamily="34" charset="0"/>
              </a:rPr>
              <a:t>！</a:t>
            </a:r>
            <a:endParaRPr kumimoji="1" lang="ja-JP" altLang="en-US" sz="1600" b="1" dirty="0">
              <a:solidFill>
                <a:srgbClr val="FF0000"/>
              </a:solidFill>
              <a:effectLst>
                <a:outerShdw blurRad="38100" dist="38100" dir="2700000" algn="tl">
                  <a:srgbClr val="000000">
                    <a:alpha val="43137"/>
                  </a:srgbClr>
                </a:outerShdw>
              </a:effectLst>
            </a:endParaRPr>
          </a:p>
        </p:txBody>
      </p:sp>
      <p:sp>
        <p:nvSpPr>
          <p:cNvPr id="5" name="スライド番号プレースホルダー 4">
            <a:extLst>
              <a:ext uri="{FF2B5EF4-FFF2-40B4-BE49-F238E27FC236}">
                <a16:creationId xmlns:a16="http://schemas.microsoft.com/office/drawing/2014/main" id="{73E1D94A-AA9D-49A9-8C71-80ACEBC3CBAC}"/>
              </a:ext>
            </a:extLst>
          </p:cNvPr>
          <p:cNvSpPr>
            <a:spLocks noGrp="1"/>
          </p:cNvSpPr>
          <p:nvPr>
            <p:ph type="sldNum" sz="quarter" idx="12"/>
          </p:nvPr>
        </p:nvSpPr>
        <p:spPr/>
        <p:txBody>
          <a:bodyPr/>
          <a:lstStyle/>
          <a:p>
            <a:fld id="{05B3BA2B-E4C6-4F0A-997C-2B51F8F1EBF2}" type="slidenum">
              <a:rPr kumimoji="1" lang="ja-JP" altLang="en-US" smtClean="0"/>
              <a:t>36</a:t>
            </a:fld>
            <a:endParaRPr kumimoji="1" lang="ja-JP" altLang="en-US"/>
          </a:p>
        </p:txBody>
      </p:sp>
    </p:spTree>
    <p:extLst>
      <p:ext uri="{BB962C8B-B14F-4D97-AF65-F5344CB8AC3E}">
        <p14:creationId xmlns:p14="http://schemas.microsoft.com/office/powerpoint/2010/main" val="1395764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925058A-1926-4CDF-A359-580715B04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735" y="1473916"/>
            <a:ext cx="5192395" cy="5010842"/>
          </a:xfrm>
          <a:prstGeom prst="rect">
            <a:avLst/>
          </a:prstGeom>
        </p:spPr>
      </p:pic>
      <p:sp>
        <p:nvSpPr>
          <p:cNvPr id="4" name="テキスト ボックス 3">
            <a:extLst>
              <a:ext uri="{FF2B5EF4-FFF2-40B4-BE49-F238E27FC236}">
                <a16:creationId xmlns:a16="http://schemas.microsoft.com/office/drawing/2014/main" id="{E21F2F57-82C4-4130-B31B-47AC6B6EEA6E}"/>
              </a:ext>
            </a:extLst>
          </p:cNvPr>
          <p:cNvSpPr txBox="1"/>
          <p:nvPr/>
        </p:nvSpPr>
        <p:spPr>
          <a:xfrm>
            <a:off x="978874" y="150477"/>
            <a:ext cx="7366119" cy="1323439"/>
          </a:xfrm>
          <a:prstGeom prst="rect">
            <a:avLst/>
          </a:prstGeom>
          <a:solidFill>
            <a:srgbClr val="92D050"/>
          </a:solidFill>
          <a:ln>
            <a:solidFill>
              <a:schemeClr val="tx1"/>
            </a:solidFill>
          </a:ln>
        </p:spPr>
        <p:txBody>
          <a:bodyPr wrap="none" rtlCol="0">
            <a:spAutoFit/>
          </a:bodyPr>
          <a:lstStyle/>
          <a:p>
            <a:r>
              <a:rPr kumimoji="1" lang="ja-JP" altLang="en-US" sz="4000" dirty="0"/>
              <a:t>本当は「梅おかかおにぎり」の</a:t>
            </a:r>
            <a:endParaRPr kumimoji="1" lang="en-US" altLang="ja-JP" sz="4000" dirty="0"/>
          </a:p>
          <a:p>
            <a:pPr algn="ctr"/>
            <a:r>
              <a:rPr kumimoji="1" lang="ja-JP" altLang="en-US" sz="4000" dirty="0"/>
              <a:t>「米粒」が一般衛生管理</a:t>
            </a:r>
          </a:p>
        </p:txBody>
      </p:sp>
      <p:grpSp>
        <p:nvGrpSpPr>
          <p:cNvPr id="2" name="グループ化 1">
            <a:extLst>
              <a:ext uri="{FF2B5EF4-FFF2-40B4-BE49-F238E27FC236}">
                <a16:creationId xmlns:a16="http://schemas.microsoft.com/office/drawing/2014/main" id="{F0CFF61E-1CC9-4CEA-ABB0-5D7E2798A5CE}"/>
              </a:ext>
            </a:extLst>
          </p:cNvPr>
          <p:cNvGrpSpPr/>
          <p:nvPr/>
        </p:nvGrpSpPr>
        <p:grpSpPr>
          <a:xfrm>
            <a:off x="5849179" y="2012074"/>
            <a:ext cx="3225340" cy="930220"/>
            <a:chOff x="5849179" y="2012074"/>
            <a:chExt cx="3225340" cy="930220"/>
          </a:xfrm>
        </p:grpSpPr>
        <p:sp>
          <p:nvSpPr>
            <p:cNvPr id="9" name="テキスト ボックス 8">
              <a:extLst>
                <a:ext uri="{FF2B5EF4-FFF2-40B4-BE49-F238E27FC236}">
                  <a16:creationId xmlns:a16="http://schemas.microsoft.com/office/drawing/2014/main" id="{3CCB9684-6F9E-4B1F-9269-31AE2F7D53E6}"/>
                </a:ext>
              </a:extLst>
            </p:cNvPr>
            <p:cNvSpPr txBox="1"/>
            <p:nvPr/>
          </p:nvSpPr>
          <p:spPr>
            <a:xfrm>
              <a:off x="6735417" y="2012074"/>
              <a:ext cx="2339102" cy="523220"/>
            </a:xfrm>
            <a:prstGeom prst="rect">
              <a:avLst/>
            </a:prstGeom>
            <a:solidFill>
              <a:schemeClr val="bg1"/>
            </a:solidFill>
          </p:spPr>
          <p:txBody>
            <a:bodyPr wrap="none" rtlCol="0">
              <a:spAutoFit/>
            </a:bodyPr>
            <a:lstStyle/>
            <a:p>
              <a:r>
                <a:rPr kumimoji="1" lang="ja-JP" altLang="en-US" sz="2800" dirty="0"/>
                <a:t>一般衛生管理</a:t>
              </a:r>
            </a:p>
          </p:txBody>
        </p:sp>
        <p:cxnSp>
          <p:nvCxnSpPr>
            <p:cNvPr id="11" name="直線矢印コネクタ 10">
              <a:extLst>
                <a:ext uri="{FF2B5EF4-FFF2-40B4-BE49-F238E27FC236}">
                  <a16:creationId xmlns:a16="http://schemas.microsoft.com/office/drawing/2014/main" id="{AC03D9F7-06C7-41AD-A7E6-4BC097B0C94B}"/>
                </a:ext>
              </a:extLst>
            </p:cNvPr>
            <p:cNvCxnSpPr>
              <a:cxnSpLocks/>
            </p:cNvCxnSpPr>
            <p:nvPr/>
          </p:nvCxnSpPr>
          <p:spPr>
            <a:xfrm flipH="1">
              <a:off x="5849179" y="2379973"/>
              <a:ext cx="1597534" cy="5623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直線矢印コネクタ 15">
            <a:extLst>
              <a:ext uri="{FF2B5EF4-FFF2-40B4-BE49-F238E27FC236}">
                <a16:creationId xmlns:a16="http://schemas.microsoft.com/office/drawing/2014/main" id="{59CFF5B9-10F9-4F51-817D-0183C7C7C675}"/>
              </a:ext>
            </a:extLst>
          </p:cNvPr>
          <p:cNvCxnSpPr>
            <a:cxnSpLocks/>
          </p:cNvCxnSpPr>
          <p:nvPr/>
        </p:nvCxnSpPr>
        <p:spPr>
          <a:xfrm flipH="1">
            <a:off x="6146444" y="2379973"/>
            <a:ext cx="1495838" cy="6659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A8BF083D-0F8C-4F71-A82E-6F7A1D34BB36}"/>
              </a:ext>
            </a:extLst>
          </p:cNvPr>
          <p:cNvCxnSpPr>
            <a:cxnSpLocks/>
          </p:cNvCxnSpPr>
          <p:nvPr/>
        </p:nvCxnSpPr>
        <p:spPr>
          <a:xfrm flipH="1">
            <a:off x="6153979" y="2461038"/>
            <a:ext cx="1648238" cy="786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1ACD3E0-820D-40E2-997B-F9B6A1EE808D}"/>
              </a:ext>
            </a:extLst>
          </p:cNvPr>
          <p:cNvCxnSpPr>
            <a:cxnSpLocks/>
          </p:cNvCxnSpPr>
          <p:nvPr/>
        </p:nvCxnSpPr>
        <p:spPr>
          <a:xfrm flipH="1">
            <a:off x="5914693" y="2461038"/>
            <a:ext cx="2049864" cy="11219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F5FB6B0C-0F09-4286-B2C1-2F3270440C08}"/>
              </a:ext>
            </a:extLst>
          </p:cNvPr>
          <p:cNvCxnSpPr>
            <a:cxnSpLocks/>
            <a:stCxn id="9" idx="2"/>
          </p:cNvCxnSpPr>
          <p:nvPr/>
        </p:nvCxnSpPr>
        <p:spPr>
          <a:xfrm flipH="1">
            <a:off x="5849179" y="2535294"/>
            <a:ext cx="2055789" cy="14101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65B9EFDC-3E3F-4CC0-B178-0CAF6553BB5D}"/>
              </a:ext>
            </a:extLst>
          </p:cNvPr>
          <p:cNvSpPr>
            <a:spLocks noGrp="1"/>
          </p:cNvSpPr>
          <p:nvPr>
            <p:ph type="sldNum" sz="quarter" idx="12"/>
          </p:nvPr>
        </p:nvSpPr>
        <p:spPr/>
        <p:txBody>
          <a:bodyPr/>
          <a:lstStyle/>
          <a:p>
            <a:fld id="{05B3BA2B-E4C6-4F0A-997C-2B51F8F1EBF2}" type="slidenum">
              <a:rPr kumimoji="1" lang="ja-JP" altLang="en-US" smtClean="0"/>
              <a:t>37</a:t>
            </a:fld>
            <a:endParaRPr kumimoji="1" lang="ja-JP" altLang="en-US"/>
          </a:p>
        </p:txBody>
      </p:sp>
    </p:spTree>
    <p:extLst>
      <p:ext uri="{BB962C8B-B14F-4D97-AF65-F5344CB8AC3E}">
        <p14:creationId xmlns:p14="http://schemas.microsoft.com/office/powerpoint/2010/main" val="539417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C8B7634-8D83-4A98-9B4A-3DC80409663A}"/>
              </a:ext>
            </a:extLst>
          </p:cNvPr>
          <p:cNvSpPr/>
          <p:nvPr/>
        </p:nvSpPr>
        <p:spPr>
          <a:xfrm>
            <a:off x="75346" y="135529"/>
            <a:ext cx="1746703" cy="195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9C653EA-888E-40DA-A345-1D98DC237697}"/>
              </a:ext>
            </a:extLst>
          </p:cNvPr>
          <p:cNvSpPr>
            <a:spLocks noGrp="1"/>
          </p:cNvSpPr>
          <p:nvPr>
            <p:ph type="title"/>
          </p:nvPr>
        </p:nvSpPr>
        <p:spPr>
          <a:xfrm>
            <a:off x="572330" y="23508"/>
            <a:ext cx="7290054" cy="1266733"/>
          </a:xfrm>
        </p:spPr>
        <p:txBody>
          <a:bodyPr>
            <a:normAutofit/>
          </a:bodyPr>
          <a:lstStyle/>
          <a:p>
            <a:r>
              <a:rPr kumimoji="1" lang="ja-JP" altLang="en-US" sz="3600" b="1" dirty="0"/>
              <a:t>一般衛生管理プログラムは文書化して現場で実行</a:t>
            </a:r>
          </a:p>
        </p:txBody>
      </p:sp>
      <p:sp>
        <p:nvSpPr>
          <p:cNvPr id="3" name="コンテンツ プレースホルダー 2">
            <a:extLst>
              <a:ext uri="{FF2B5EF4-FFF2-40B4-BE49-F238E27FC236}">
                <a16:creationId xmlns:a16="http://schemas.microsoft.com/office/drawing/2014/main" id="{70294610-7DC5-4877-B871-DA2E579D1CEE}"/>
              </a:ext>
            </a:extLst>
          </p:cNvPr>
          <p:cNvSpPr>
            <a:spLocks noGrp="1"/>
          </p:cNvSpPr>
          <p:nvPr>
            <p:ph idx="1"/>
          </p:nvPr>
        </p:nvSpPr>
        <p:spPr>
          <a:xfrm>
            <a:off x="81887" y="2777255"/>
            <a:ext cx="4904782" cy="533127"/>
          </a:xfrm>
        </p:spPr>
        <p:txBody>
          <a:bodyPr>
            <a:normAutofit/>
          </a:bodyPr>
          <a:lstStyle/>
          <a:p>
            <a:pPr marL="0" indent="0">
              <a:buNone/>
            </a:pPr>
            <a:r>
              <a:rPr lang="ja-JP" altLang="en-US" dirty="0">
                <a:latin typeface="+mn-ea"/>
              </a:rPr>
              <a:t>●</a:t>
            </a:r>
            <a:r>
              <a:rPr lang="en-US" altLang="ja-JP" dirty="0">
                <a:latin typeface="+mn-ea"/>
              </a:rPr>
              <a:t>SOP</a:t>
            </a:r>
            <a:r>
              <a:rPr lang="en-US" altLang="ja-JP" sz="1400" dirty="0">
                <a:latin typeface="+mn-ea"/>
              </a:rPr>
              <a:t>(Standard Operating Procedures)</a:t>
            </a:r>
            <a:endParaRPr kumimoji="1" lang="ja-JP" altLang="en-US" sz="1400" dirty="0"/>
          </a:p>
        </p:txBody>
      </p:sp>
      <p:sp>
        <p:nvSpPr>
          <p:cNvPr id="4" name="矢印: 右 3">
            <a:extLst>
              <a:ext uri="{FF2B5EF4-FFF2-40B4-BE49-F238E27FC236}">
                <a16:creationId xmlns:a16="http://schemas.microsoft.com/office/drawing/2014/main" id="{C15D6043-D317-4271-92D2-73A614A02E5F}"/>
              </a:ext>
            </a:extLst>
          </p:cNvPr>
          <p:cNvSpPr/>
          <p:nvPr/>
        </p:nvSpPr>
        <p:spPr>
          <a:xfrm>
            <a:off x="169464" y="1525147"/>
            <a:ext cx="549373" cy="428263"/>
          </a:xfrm>
          <a:prstGeom prst="rightArrow">
            <a:avLst>
              <a:gd name="adj1" fmla="val 50000"/>
              <a:gd name="adj2" fmla="val 64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コンテンツ プレースホルダー 2">
            <a:extLst>
              <a:ext uri="{FF2B5EF4-FFF2-40B4-BE49-F238E27FC236}">
                <a16:creationId xmlns:a16="http://schemas.microsoft.com/office/drawing/2014/main" id="{A37FB044-D7E4-43B4-BD7B-C18E2994B7DE}"/>
              </a:ext>
            </a:extLst>
          </p:cNvPr>
          <p:cNvSpPr txBox="1">
            <a:spLocks/>
          </p:cNvSpPr>
          <p:nvPr/>
        </p:nvSpPr>
        <p:spPr>
          <a:xfrm>
            <a:off x="897822" y="1275145"/>
            <a:ext cx="5519085" cy="36082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a:lstStyle>
          <a:p>
            <a:pPr marL="0" indent="0">
              <a:buNone/>
            </a:pPr>
            <a:r>
              <a:rPr lang="ja-JP" altLang="en-US" sz="3200" dirty="0">
                <a:latin typeface="+mn-ea"/>
              </a:rPr>
              <a:t>標準作業手順（</a:t>
            </a:r>
            <a:r>
              <a:rPr lang="en-US" altLang="ja-JP" sz="3200" dirty="0">
                <a:latin typeface="+mn-ea"/>
              </a:rPr>
              <a:t>SOP</a:t>
            </a:r>
            <a:r>
              <a:rPr lang="ja-JP" altLang="en-US" sz="3200" dirty="0">
                <a:latin typeface="+mn-ea"/>
              </a:rPr>
              <a:t>／</a:t>
            </a:r>
            <a:r>
              <a:rPr lang="en-US" altLang="ja-JP" sz="3200" dirty="0">
                <a:latin typeface="+mn-ea"/>
              </a:rPr>
              <a:t>SSOP)</a:t>
            </a:r>
            <a:endParaRPr lang="ja-JP" altLang="en-US" sz="3200" dirty="0"/>
          </a:p>
        </p:txBody>
      </p:sp>
      <p:sp>
        <p:nvSpPr>
          <p:cNvPr id="6" name="コンテンツ プレースホルダー 2">
            <a:extLst>
              <a:ext uri="{FF2B5EF4-FFF2-40B4-BE49-F238E27FC236}">
                <a16:creationId xmlns:a16="http://schemas.microsoft.com/office/drawing/2014/main" id="{BF150FCB-0FBA-4B76-9DE2-3DA00C850DE0}"/>
              </a:ext>
            </a:extLst>
          </p:cNvPr>
          <p:cNvSpPr txBox="1">
            <a:spLocks/>
          </p:cNvSpPr>
          <p:nvPr/>
        </p:nvSpPr>
        <p:spPr>
          <a:xfrm>
            <a:off x="75346" y="3843674"/>
            <a:ext cx="5181229" cy="53312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a:lstStyle>
          <a:p>
            <a:pPr marL="0" indent="0">
              <a:buFont typeface="Tw Cen MT" panose="020B0602020104020603" pitchFamily="34" charset="0"/>
              <a:buNone/>
            </a:pPr>
            <a:r>
              <a:rPr lang="ja-JP" altLang="en-US" dirty="0">
                <a:latin typeface="+mn-ea"/>
              </a:rPr>
              <a:t>●</a:t>
            </a:r>
            <a:r>
              <a:rPr lang="en-US" altLang="ja-JP" dirty="0">
                <a:latin typeface="+mn-ea"/>
              </a:rPr>
              <a:t>SSOP</a:t>
            </a:r>
            <a:r>
              <a:rPr lang="en-US" altLang="ja-JP" sz="1400" dirty="0">
                <a:latin typeface="+mn-ea"/>
              </a:rPr>
              <a:t>(Sanitation Standard Operating Procedures)</a:t>
            </a:r>
            <a:endParaRPr lang="ja-JP" altLang="en-US" sz="1400" dirty="0"/>
          </a:p>
        </p:txBody>
      </p:sp>
      <p:sp>
        <p:nvSpPr>
          <p:cNvPr id="10" name="テキスト ボックス 9">
            <a:extLst>
              <a:ext uri="{FF2B5EF4-FFF2-40B4-BE49-F238E27FC236}">
                <a16:creationId xmlns:a16="http://schemas.microsoft.com/office/drawing/2014/main" id="{363A1367-C32A-431E-989B-782C1F9DDF7C}"/>
              </a:ext>
            </a:extLst>
          </p:cNvPr>
          <p:cNvSpPr txBox="1"/>
          <p:nvPr/>
        </p:nvSpPr>
        <p:spPr>
          <a:xfrm>
            <a:off x="245205" y="3083460"/>
            <a:ext cx="4613873" cy="646331"/>
          </a:xfrm>
          <a:prstGeom prst="rect">
            <a:avLst/>
          </a:prstGeom>
          <a:noFill/>
        </p:spPr>
        <p:txBody>
          <a:bodyPr wrap="square" rtlCol="0">
            <a:spAutoFit/>
          </a:bodyPr>
          <a:lstStyle/>
          <a:p>
            <a:r>
              <a:rPr kumimoji="1" lang="ja-JP" altLang="en-US" dirty="0"/>
              <a:t>（一般衛生管理プログラムを実施するための）具体的な標準作業手順</a:t>
            </a:r>
          </a:p>
        </p:txBody>
      </p:sp>
      <p:sp>
        <p:nvSpPr>
          <p:cNvPr id="12" name="テキスト ボックス 11">
            <a:extLst>
              <a:ext uri="{FF2B5EF4-FFF2-40B4-BE49-F238E27FC236}">
                <a16:creationId xmlns:a16="http://schemas.microsoft.com/office/drawing/2014/main" id="{353B0743-7DF8-4AE7-B346-0F64F57ECA85}"/>
              </a:ext>
            </a:extLst>
          </p:cNvPr>
          <p:cNvSpPr txBox="1"/>
          <p:nvPr/>
        </p:nvSpPr>
        <p:spPr>
          <a:xfrm>
            <a:off x="228032" y="4171140"/>
            <a:ext cx="5028543" cy="646331"/>
          </a:xfrm>
          <a:prstGeom prst="rect">
            <a:avLst/>
          </a:prstGeom>
          <a:noFill/>
        </p:spPr>
        <p:txBody>
          <a:bodyPr wrap="square" rtlCol="0">
            <a:spAutoFit/>
          </a:bodyPr>
          <a:lstStyle/>
          <a:p>
            <a:r>
              <a:rPr kumimoji="1" lang="ja-JP" altLang="en-US" dirty="0"/>
              <a:t>ＳＯＰの中で、特に衛生的作業環境を達成</a:t>
            </a:r>
            <a:endParaRPr kumimoji="1" lang="en-US" altLang="ja-JP" dirty="0"/>
          </a:p>
          <a:p>
            <a:r>
              <a:rPr kumimoji="1" lang="ja-JP" altLang="en-US" dirty="0"/>
              <a:t>するための標準作業手順</a:t>
            </a:r>
          </a:p>
        </p:txBody>
      </p:sp>
      <p:pic>
        <p:nvPicPr>
          <p:cNvPr id="11" name="図 10">
            <a:extLst>
              <a:ext uri="{FF2B5EF4-FFF2-40B4-BE49-F238E27FC236}">
                <a16:creationId xmlns:a16="http://schemas.microsoft.com/office/drawing/2014/main" id="{BE941184-CAEA-4C39-A88A-8E4021278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520" y="1298872"/>
            <a:ext cx="2829582" cy="3916695"/>
          </a:xfrm>
          <a:prstGeom prst="rect">
            <a:avLst/>
          </a:prstGeom>
          <a:ln w="15875">
            <a:solidFill>
              <a:schemeClr val="tx1"/>
            </a:solidFill>
          </a:ln>
        </p:spPr>
      </p:pic>
      <p:pic>
        <p:nvPicPr>
          <p:cNvPr id="14" name="図 13">
            <a:extLst>
              <a:ext uri="{FF2B5EF4-FFF2-40B4-BE49-F238E27FC236}">
                <a16:creationId xmlns:a16="http://schemas.microsoft.com/office/drawing/2014/main" id="{B21BD09A-B86E-4FAD-A18C-E3A7CE4C6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177" y="1943740"/>
            <a:ext cx="2693049" cy="3713438"/>
          </a:xfrm>
          <a:prstGeom prst="rect">
            <a:avLst/>
          </a:prstGeom>
          <a:ln w="15875">
            <a:solidFill>
              <a:schemeClr val="tx1"/>
            </a:solidFill>
          </a:ln>
        </p:spPr>
      </p:pic>
      <p:pic>
        <p:nvPicPr>
          <p:cNvPr id="20" name="図 19">
            <a:extLst>
              <a:ext uri="{FF2B5EF4-FFF2-40B4-BE49-F238E27FC236}">
                <a16:creationId xmlns:a16="http://schemas.microsoft.com/office/drawing/2014/main" id="{BFB0A633-1F4E-4BA0-9817-B1A0DB1BA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336" y="3522685"/>
            <a:ext cx="2693048" cy="2146278"/>
          </a:xfrm>
          <a:prstGeom prst="rect">
            <a:avLst/>
          </a:prstGeom>
          <a:ln w="15875">
            <a:solidFill>
              <a:schemeClr val="tx1"/>
            </a:solidFill>
          </a:ln>
        </p:spPr>
      </p:pic>
      <p:sp>
        <p:nvSpPr>
          <p:cNvPr id="21" name="コンテンツ プレースホルダー 2">
            <a:extLst>
              <a:ext uri="{FF2B5EF4-FFF2-40B4-BE49-F238E27FC236}">
                <a16:creationId xmlns:a16="http://schemas.microsoft.com/office/drawing/2014/main" id="{48CD04FB-3841-46B1-A228-F39E9E062C75}"/>
              </a:ext>
            </a:extLst>
          </p:cNvPr>
          <p:cNvSpPr txBox="1">
            <a:spLocks/>
          </p:cNvSpPr>
          <p:nvPr/>
        </p:nvSpPr>
        <p:spPr>
          <a:xfrm>
            <a:off x="897822" y="1759828"/>
            <a:ext cx="4439722" cy="42826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a:lstStyle>
          <a:p>
            <a:pPr marL="0" indent="0">
              <a:buNone/>
            </a:pPr>
            <a:r>
              <a:rPr lang="ja-JP" altLang="en-US" sz="2400" b="1" u="sng" dirty="0">
                <a:solidFill>
                  <a:srgbClr val="FF0000"/>
                </a:solidFill>
                <a:effectLst>
                  <a:outerShdw blurRad="38100" dist="38100" dir="2700000" algn="tl">
                    <a:srgbClr val="000000">
                      <a:alpha val="43137"/>
                    </a:srgbClr>
                  </a:outerShdw>
                </a:effectLst>
                <a:latin typeface="+mn-ea"/>
              </a:rPr>
              <a:t>誰でも同じ手順で行えるように</a:t>
            </a:r>
            <a:r>
              <a:rPr lang="ja-JP" altLang="en-US" sz="2400" b="1" dirty="0">
                <a:latin typeface="+mn-ea"/>
              </a:rPr>
              <a:t>標準化・文書化</a:t>
            </a:r>
            <a:endParaRPr lang="ja-JP" altLang="en-US" sz="2400" b="1" dirty="0"/>
          </a:p>
        </p:txBody>
      </p:sp>
      <p:sp>
        <p:nvSpPr>
          <p:cNvPr id="16" name="テキスト ボックス 15">
            <a:extLst>
              <a:ext uri="{FF2B5EF4-FFF2-40B4-BE49-F238E27FC236}">
                <a16:creationId xmlns:a16="http://schemas.microsoft.com/office/drawing/2014/main" id="{8DAE5E21-20AB-4648-ACF0-8F726B6DECE3}"/>
              </a:ext>
            </a:extLst>
          </p:cNvPr>
          <p:cNvSpPr txBox="1"/>
          <p:nvPr/>
        </p:nvSpPr>
        <p:spPr>
          <a:xfrm>
            <a:off x="228032" y="5771061"/>
            <a:ext cx="8817755" cy="707886"/>
          </a:xfrm>
          <a:prstGeom prst="rect">
            <a:avLst/>
          </a:prstGeom>
          <a:solidFill>
            <a:srgbClr val="FFFFCC"/>
          </a:solidFill>
          <a:ln>
            <a:solidFill>
              <a:srgbClr val="002060"/>
            </a:solidFill>
          </a:ln>
        </p:spPr>
        <p:txBody>
          <a:bodyPr wrap="square" rtlCol="0">
            <a:spAutoFit/>
          </a:bodyPr>
          <a:lstStyle/>
          <a:p>
            <a:pPr algn="ctr"/>
            <a:r>
              <a:rPr kumimoji="1" lang="ja-JP" altLang="en-US" sz="2000" b="1" u="sng" dirty="0">
                <a:solidFill>
                  <a:srgbClr val="FF0000"/>
                </a:solidFill>
                <a:effectLst>
                  <a:outerShdw blurRad="38100" dist="38100" dir="2700000" algn="tl">
                    <a:srgbClr val="000000">
                      <a:alpha val="43137"/>
                    </a:srgbClr>
                  </a:outerShdw>
                </a:effectLst>
              </a:rPr>
              <a:t>各事業所に合った有効で　かつ使いやすいＳＯＰを作成</a:t>
            </a:r>
            <a:endParaRPr kumimoji="1" lang="en-US" altLang="ja-JP" sz="2000" b="1" u="sng" dirty="0">
              <a:solidFill>
                <a:srgbClr val="FF0000"/>
              </a:solidFill>
              <a:effectLst>
                <a:outerShdw blurRad="38100" dist="38100" dir="2700000" algn="tl">
                  <a:srgbClr val="000000">
                    <a:alpha val="43137"/>
                  </a:srgbClr>
                </a:outerShdw>
              </a:effectLst>
            </a:endParaRPr>
          </a:p>
          <a:p>
            <a:pPr algn="ctr"/>
            <a:r>
              <a:rPr kumimoji="1" lang="ja-JP" altLang="en-US" sz="2000" b="1" u="sng" dirty="0">
                <a:solidFill>
                  <a:srgbClr val="FF0000"/>
                </a:solidFill>
                <a:effectLst>
                  <a:outerShdw blurRad="38100" dist="38100" dir="2700000" algn="tl">
                    <a:srgbClr val="000000">
                      <a:alpha val="43137"/>
                    </a:srgbClr>
                  </a:outerShdw>
                </a:effectLst>
              </a:rPr>
              <a:t>→運用の際は必要に応じて記録をつける</a:t>
            </a:r>
          </a:p>
        </p:txBody>
      </p:sp>
      <p:sp>
        <p:nvSpPr>
          <p:cNvPr id="7" name="スライド番号プレースホルダー 6">
            <a:extLst>
              <a:ext uri="{FF2B5EF4-FFF2-40B4-BE49-F238E27FC236}">
                <a16:creationId xmlns:a16="http://schemas.microsoft.com/office/drawing/2014/main" id="{63450EC4-05D5-4699-B1D3-057EBD0AC565}"/>
              </a:ext>
            </a:extLst>
          </p:cNvPr>
          <p:cNvSpPr>
            <a:spLocks noGrp="1"/>
          </p:cNvSpPr>
          <p:nvPr>
            <p:ph type="sldNum" sz="quarter" idx="12"/>
          </p:nvPr>
        </p:nvSpPr>
        <p:spPr/>
        <p:txBody>
          <a:bodyPr/>
          <a:lstStyle/>
          <a:p>
            <a:fld id="{05B3BA2B-E4C6-4F0A-997C-2B51F8F1EBF2}" type="slidenum">
              <a:rPr kumimoji="1" lang="ja-JP" altLang="en-US" smtClean="0"/>
              <a:t>38</a:t>
            </a:fld>
            <a:endParaRPr kumimoji="1" lang="ja-JP" altLang="en-US"/>
          </a:p>
        </p:txBody>
      </p:sp>
    </p:spTree>
    <p:extLst>
      <p:ext uri="{BB962C8B-B14F-4D97-AF65-F5344CB8AC3E}">
        <p14:creationId xmlns:p14="http://schemas.microsoft.com/office/powerpoint/2010/main" val="1831086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CED2A51C-B567-4BA0-8645-78B7B5991850}"/>
              </a:ext>
            </a:extLst>
          </p:cNvPr>
          <p:cNvSpPr/>
          <p:nvPr/>
        </p:nvSpPr>
        <p:spPr>
          <a:xfrm>
            <a:off x="75346" y="135529"/>
            <a:ext cx="1746703" cy="195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EC21997-5B0C-4D34-B08D-62EB5E45647B}"/>
              </a:ext>
            </a:extLst>
          </p:cNvPr>
          <p:cNvSpPr txBox="1"/>
          <p:nvPr/>
        </p:nvSpPr>
        <p:spPr>
          <a:xfrm>
            <a:off x="230881" y="1978754"/>
            <a:ext cx="8993129" cy="2585323"/>
          </a:xfrm>
          <a:prstGeom prst="rect">
            <a:avLst/>
          </a:prstGeom>
          <a:noFill/>
        </p:spPr>
        <p:txBody>
          <a:bodyPr wrap="square" rtlCol="0">
            <a:spAutoFit/>
          </a:bodyPr>
          <a:lstStyle/>
          <a:p>
            <a:r>
              <a:rPr kumimoji="1" lang="ja-JP" altLang="en-US" sz="2800" b="1" dirty="0"/>
              <a:t>○食中毒などの問題が発生した場合、記録がないと</a:t>
            </a:r>
            <a:endParaRPr kumimoji="1" lang="en-US" altLang="ja-JP" sz="2800" b="1" dirty="0"/>
          </a:p>
          <a:p>
            <a:r>
              <a:rPr kumimoji="1" lang="ja-JP" altLang="en-US" sz="2800" b="1" dirty="0">
                <a:solidFill>
                  <a:srgbClr val="FF0000"/>
                </a:solidFill>
                <a:effectLst>
                  <a:outerShdw blurRad="38100" dist="38100" dir="2700000" algn="tl">
                    <a:srgbClr val="000000">
                      <a:alpha val="43137"/>
                    </a:srgbClr>
                  </a:outerShdw>
                </a:effectLst>
              </a:rPr>
              <a:t>　どこに問題があったかわからない</a:t>
            </a:r>
            <a:r>
              <a:rPr kumimoji="1" lang="ja-JP" altLang="en-US" sz="2800" b="1" dirty="0"/>
              <a:t>。</a:t>
            </a:r>
            <a:endParaRPr kumimoji="1" lang="en-US" altLang="ja-JP" sz="2800" b="1" dirty="0"/>
          </a:p>
          <a:p>
            <a:endParaRPr lang="en-US" altLang="ja-JP" sz="1100" b="1" dirty="0"/>
          </a:p>
          <a:p>
            <a:r>
              <a:rPr lang="ja-JP" altLang="en-US" sz="2800" b="1" dirty="0"/>
              <a:t>○不具合時の対応を記録しておけば、</a:t>
            </a:r>
            <a:r>
              <a:rPr lang="ja-JP" altLang="en-US" sz="2800" b="1" dirty="0">
                <a:solidFill>
                  <a:srgbClr val="FF0000"/>
                </a:solidFill>
                <a:effectLst>
                  <a:outerShdw blurRad="38100" dist="38100" dir="2700000" algn="tl">
                    <a:srgbClr val="000000">
                      <a:alpha val="43137"/>
                    </a:srgbClr>
                  </a:outerShdw>
                </a:effectLst>
              </a:rPr>
              <a:t>再発防止策の</a:t>
            </a:r>
            <a:endParaRPr lang="en-US" altLang="ja-JP" sz="2800" b="1" dirty="0">
              <a:solidFill>
                <a:srgbClr val="FF0000"/>
              </a:solidFill>
              <a:effectLst>
                <a:outerShdw blurRad="38100" dist="38100" dir="2700000" algn="tl">
                  <a:srgbClr val="000000">
                    <a:alpha val="43137"/>
                  </a:srgbClr>
                </a:outerShdw>
              </a:effectLst>
            </a:endParaRPr>
          </a:p>
          <a:p>
            <a:r>
              <a:rPr lang="ja-JP" altLang="en-US" sz="2800" b="1" dirty="0">
                <a:solidFill>
                  <a:srgbClr val="FF0000"/>
                </a:solidFill>
                <a:effectLst>
                  <a:outerShdw blurRad="38100" dist="38100" dir="2700000" algn="tl">
                    <a:srgbClr val="000000">
                      <a:alpha val="43137"/>
                    </a:srgbClr>
                  </a:outerShdw>
                </a:effectLst>
              </a:rPr>
              <a:t>　検討材料</a:t>
            </a:r>
            <a:r>
              <a:rPr lang="ja-JP" altLang="en-US" sz="2800" b="1" dirty="0"/>
              <a:t>になる。</a:t>
            </a:r>
            <a:endParaRPr lang="en-US" altLang="ja-JP" sz="2800" b="1" dirty="0"/>
          </a:p>
          <a:p>
            <a:r>
              <a:rPr lang="ja-JP" altLang="en-US" sz="2800" b="1" dirty="0"/>
              <a:t>　のちの検証時の有用なデータとなる。</a:t>
            </a:r>
            <a:endParaRPr lang="en-US" altLang="ja-JP" sz="2800" b="1" dirty="0"/>
          </a:p>
          <a:p>
            <a:endParaRPr lang="en-US" altLang="ja-JP" sz="1100" b="1" dirty="0"/>
          </a:p>
        </p:txBody>
      </p:sp>
      <p:sp>
        <p:nvSpPr>
          <p:cNvPr id="12" name="テキスト ボックス 11">
            <a:extLst>
              <a:ext uri="{FF2B5EF4-FFF2-40B4-BE49-F238E27FC236}">
                <a16:creationId xmlns:a16="http://schemas.microsoft.com/office/drawing/2014/main" id="{4E2B5EAF-CCB8-471A-BFF5-4CE79DDE58FC}"/>
              </a:ext>
            </a:extLst>
          </p:cNvPr>
          <p:cNvSpPr txBox="1"/>
          <p:nvPr/>
        </p:nvSpPr>
        <p:spPr>
          <a:xfrm>
            <a:off x="1243252" y="733976"/>
            <a:ext cx="6968385" cy="646331"/>
          </a:xfrm>
          <a:prstGeom prst="rect">
            <a:avLst/>
          </a:prstGeom>
          <a:noFill/>
        </p:spPr>
        <p:txBody>
          <a:bodyPr wrap="square" rtlCol="0">
            <a:spAutoFit/>
          </a:bodyPr>
          <a:lstStyle/>
          <a:p>
            <a:r>
              <a:rPr kumimoji="1" lang="ja-JP" altLang="en-US" sz="3600" b="1" u="sng" dirty="0"/>
              <a:t>～　記録の重要性について　～</a:t>
            </a:r>
          </a:p>
        </p:txBody>
      </p:sp>
      <p:sp>
        <p:nvSpPr>
          <p:cNvPr id="2" name="スライド番号プレースホルダー 1">
            <a:extLst>
              <a:ext uri="{FF2B5EF4-FFF2-40B4-BE49-F238E27FC236}">
                <a16:creationId xmlns:a16="http://schemas.microsoft.com/office/drawing/2014/main" id="{A7FD1E3D-8A4C-4C96-9B8D-A2B2AF4CF222}"/>
              </a:ext>
            </a:extLst>
          </p:cNvPr>
          <p:cNvSpPr>
            <a:spLocks noGrp="1"/>
          </p:cNvSpPr>
          <p:nvPr>
            <p:ph type="sldNum" sz="quarter" idx="12"/>
          </p:nvPr>
        </p:nvSpPr>
        <p:spPr/>
        <p:txBody>
          <a:bodyPr/>
          <a:lstStyle/>
          <a:p>
            <a:fld id="{05B3BA2B-E4C6-4F0A-997C-2B51F8F1EBF2}" type="slidenum">
              <a:rPr kumimoji="1" lang="ja-JP" altLang="en-US" smtClean="0"/>
              <a:t>39</a:t>
            </a:fld>
            <a:endParaRPr kumimoji="1" lang="ja-JP" altLang="en-US"/>
          </a:p>
        </p:txBody>
      </p:sp>
    </p:spTree>
    <p:extLst>
      <p:ext uri="{BB962C8B-B14F-4D97-AF65-F5344CB8AC3E}">
        <p14:creationId xmlns:p14="http://schemas.microsoft.com/office/powerpoint/2010/main" val="65940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8CDA5-1E75-4D43-9CAC-39B5062D51DF}"/>
              </a:ext>
            </a:extLst>
          </p:cNvPr>
          <p:cNvSpPr>
            <a:spLocks noGrp="1"/>
          </p:cNvSpPr>
          <p:nvPr>
            <p:ph type="title"/>
          </p:nvPr>
        </p:nvSpPr>
        <p:spPr>
          <a:xfrm>
            <a:off x="725565" y="908116"/>
            <a:ext cx="7290054" cy="1499616"/>
          </a:xfrm>
        </p:spPr>
        <p:txBody>
          <a:bodyPr>
            <a:normAutofit fontScale="90000"/>
          </a:bodyPr>
          <a:lstStyle/>
          <a:p>
            <a:r>
              <a:rPr kumimoji="1" lang="en-US" altLang="ja-JP" sz="4000" b="1" dirty="0">
                <a:latin typeface="+mj-ea"/>
              </a:rPr>
              <a:t>HACCP</a:t>
            </a:r>
            <a:br>
              <a:rPr kumimoji="1" lang="en-US" altLang="ja-JP" sz="4000" b="1" dirty="0">
                <a:latin typeface="+mj-ea"/>
              </a:rPr>
            </a:br>
            <a:r>
              <a:rPr kumimoji="1" lang="en-US" altLang="ja-JP" sz="4000" b="1" dirty="0">
                <a:solidFill>
                  <a:srgbClr val="FF0000"/>
                </a:solidFill>
                <a:latin typeface="+mj-ea"/>
              </a:rPr>
              <a:t>H</a:t>
            </a:r>
            <a:r>
              <a:rPr kumimoji="1" lang="en-US" altLang="ja-JP" sz="4000" b="1" dirty="0">
                <a:latin typeface="+mj-ea"/>
              </a:rPr>
              <a:t>azard </a:t>
            </a:r>
            <a:r>
              <a:rPr kumimoji="1" lang="en-US" altLang="ja-JP" sz="4000" b="1" dirty="0">
                <a:solidFill>
                  <a:srgbClr val="FF0000"/>
                </a:solidFill>
                <a:latin typeface="+mj-ea"/>
              </a:rPr>
              <a:t>A</a:t>
            </a:r>
            <a:r>
              <a:rPr kumimoji="1" lang="en-US" altLang="ja-JP" sz="4000" b="1" dirty="0">
                <a:latin typeface="+mj-ea"/>
              </a:rPr>
              <a:t>nalysis </a:t>
            </a:r>
            <a:r>
              <a:rPr kumimoji="1" lang="en-US" altLang="ja-JP" sz="4000" b="1" dirty="0">
                <a:solidFill>
                  <a:srgbClr val="FF0000"/>
                </a:solidFill>
                <a:latin typeface="+mj-ea"/>
              </a:rPr>
              <a:t>C</a:t>
            </a:r>
            <a:r>
              <a:rPr kumimoji="1" lang="en-US" altLang="ja-JP" sz="4000" b="1" dirty="0">
                <a:latin typeface="+mj-ea"/>
              </a:rPr>
              <a:t>ritical </a:t>
            </a:r>
            <a:r>
              <a:rPr kumimoji="1" lang="en-US" altLang="ja-JP" sz="4000" b="1" dirty="0">
                <a:solidFill>
                  <a:srgbClr val="FF0000"/>
                </a:solidFill>
                <a:latin typeface="+mj-ea"/>
              </a:rPr>
              <a:t>C</a:t>
            </a:r>
            <a:r>
              <a:rPr kumimoji="1" lang="en-US" altLang="ja-JP" sz="4000" b="1" dirty="0">
                <a:latin typeface="+mj-ea"/>
              </a:rPr>
              <a:t>ontrol </a:t>
            </a:r>
            <a:r>
              <a:rPr kumimoji="1" lang="en-US" altLang="ja-JP" sz="4000" b="1" dirty="0">
                <a:solidFill>
                  <a:srgbClr val="FF0000"/>
                </a:solidFill>
                <a:latin typeface="+mj-ea"/>
              </a:rPr>
              <a:t>P</a:t>
            </a:r>
            <a:r>
              <a:rPr kumimoji="1" lang="en-US" altLang="ja-JP" sz="4000" b="1" dirty="0">
                <a:latin typeface="+mj-ea"/>
              </a:rPr>
              <a:t>oint</a:t>
            </a:r>
            <a:endParaRPr kumimoji="1" lang="ja-JP" altLang="en-US" sz="4000" b="1" dirty="0">
              <a:latin typeface="+mj-ea"/>
            </a:endParaRPr>
          </a:p>
        </p:txBody>
      </p:sp>
      <p:sp>
        <p:nvSpPr>
          <p:cNvPr id="3" name="コンテンツ プレースホルダー 2">
            <a:extLst>
              <a:ext uri="{FF2B5EF4-FFF2-40B4-BE49-F238E27FC236}">
                <a16:creationId xmlns:a16="http://schemas.microsoft.com/office/drawing/2014/main" id="{69005353-CE92-4EAB-8275-8A6EBDB8BF75}"/>
              </a:ext>
            </a:extLst>
          </p:cNvPr>
          <p:cNvSpPr>
            <a:spLocks noGrp="1"/>
          </p:cNvSpPr>
          <p:nvPr>
            <p:ph idx="1"/>
          </p:nvPr>
        </p:nvSpPr>
        <p:spPr>
          <a:xfrm>
            <a:off x="647372" y="2546408"/>
            <a:ext cx="7849256" cy="4259912"/>
          </a:xfrm>
        </p:spPr>
        <p:txBody>
          <a:bodyPr>
            <a:normAutofit/>
          </a:bodyPr>
          <a:lstStyle/>
          <a:p>
            <a:r>
              <a:rPr kumimoji="1" lang="en-US" altLang="ja-JP" sz="2400" dirty="0">
                <a:latin typeface="+mj-ea"/>
                <a:ea typeface="+mj-ea"/>
              </a:rPr>
              <a:t>HACCP</a:t>
            </a:r>
            <a:r>
              <a:rPr kumimoji="1" lang="ja-JP" altLang="en-US" sz="2400" dirty="0">
                <a:latin typeface="+mj-ea"/>
                <a:ea typeface="+mj-ea"/>
              </a:rPr>
              <a:t>は、「ハセップ」、「ハシップ」とも言われる。</a:t>
            </a:r>
            <a:endParaRPr kumimoji="1" lang="en-US" altLang="ja-JP" sz="2400" dirty="0">
              <a:latin typeface="+mj-ea"/>
              <a:ea typeface="+mj-ea"/>
            </a:endParaRPr>
          </a:p>
          <a:p>
            <a:r>
              <a:rPr lang="ja-JP" altLang="en-US" sz="2400" dirty="0">
                <a:latin typeface="+mj-ea"/>
                <a:ea typeface="+mj-ea"/>
              </a:rPr>
              <a:t>「危害要因分析・重要管理点方式」と訳される。</a:t>
            </a:r>
            <a:endParaRPr lang="en-US" altLang="ja-JP" sz="2400" dirty="0">
              <a:latin typeface="+mj-ea"/>
              <a:ea typeface="+mj-ea"/>
            </a:endParaRPr>
          </a:p>
          <a:p>
            <a:endParaRPr kumimoji="1" lang="en-US" altLang="ja-JP" sz="2400" dirty="0">
              <a:latin typeface="+mj-ea"/>
              <a:ea typeface="+mj-ea"/>
            </a:endParaRPr>
          </a:p>
          <a:p>
            <a:r>
              <a:rPr kumimoji="1" lang="en-US" altLang="ja-JP" sz="2400" dirty="0">
                <a:solidFill>
                  <a:srgbClr val="FF0000"/>
                </a:solidFill>
                <a:latin typeface="+mj-ea"/>
                <a:ea typeface="+mj-ea"/>
              </a:rPr>
              <a:t>HA</a:t>
            </a:r>
            <a:r>
              <a:rPr kumimoji="1" lang="ja-JP" altLang="en-US" sz="2400" dirty="0">
                <a:solidFill>
                  <a:srgbClr val="FF0000"/>
                </a:solidFill>
                <a:latin typeface="+mj-ea"/>
                <a:ea typeface="+mj-ea"/>
              </a:rPr>
              <a:t>（危害要因分析）</a:t>
            </a:r>
            <a:r>
              <a:rPr kumimoji="1" lang="ja-JP" altLang="en-US" sz="2400" dirty="0">
                <a:latin typeface="+mj-ea"/>
                <a:ea typeface="+mj-ea"/>
              </a:rPr>
              <a:t>により最終製品に存在してはならない重要な危害要因を具体的に予測し、危害要因を管理する方法（管理手段）を明確にして、</a:t>
            </a:r>
            <a:endParaRPr kumimoji="1" lang="en-US" altLang="ja-JP" sz="2400" dirty="0">
              <a:latin typeface="+mj-ea"/>
              <a:ea typeface="+mj-ea"/>
            </a:endParaRPr>
          </a:p>
          <a:p>
            <a:r>
              <a:rPr lang="ja-JP" altLang="en-US" sz="2400" dirty="0">
                <a:latin typeface="+mj-ea"/>
                <a:ea typeface="+mj-ea"/>
              </a:rPr>
              <a:t>危害要因分析に基づいて決定された製造加工工程の</a:t>
            </a:r>
            <a:r>
              <a:rPr lang="en-US" altLang="ja-JP" sz="2400" dirty="0">
                <a:solidFill>
                  <a:srgbClr val="FF0000"/>
                </a:solidFill>
                <a:latin typeface="+mj-ea"/>
                <a:ea typeface="+mj-ea"/>
              </a:rPr>
              <a:t>CCP</a:t>
            </a:r>
            <a:r>
              <a:rPr lang="ja-JP" altLang="en-US" sz="2400" dirty="0">
                <a:solidFill>
                  <a:srgbClr val="FF0000"/>
                </a:solidFill>
                <a:latin typeface="+mj-ea"/>
                <a:ea typeface="+mj-ea"/>
              </a:rPr>
              <a:t>（重要管理点）</a:t>
            </a:r>
            <a:r>
              <a:rPr lang="ja-JP" altLang="en-US" sz="2400" dirty="0">
                <a:latin typeface="+mj-ea"/>
                <a:ea typeface="+mj-ea"/>
              </a:rPr>
              <a:t>で、管理手段を運用して　危害要因を健康を損なわない水準にまで低減・除去することを目的とするシステム。</a:t>
            </a:r>
            <a:endParaRPr lang="en-US" altLang="ja-JP" sz="2400" dirty="0">
              <a:latin typeface="+mj-ea"/>
              <a:ea typeface="+mj-ea"/>
            </a:endParaRPr>
          </a:p>
        </p:txBody>
      </p:sp>
      <p:sp>
        <p:nvSpPr>
          <p:cNvPr id="4" name="テキスト ボックス 3">
            <a:extLst>
              <a:ext uri="{FF2B5EF4-FFF2-40B4-BE49-F238E27FC236}">
                <a16:creationId xmlns:a16="http://schemas.microsoft.com/office/drawing/2014/main" id="{2C9BB324-A76F-4DC2-823D-F782ADBCFDE1}"/>
              </a:ext>
            </a:extLst>
          </p:cNvPr>
          <p:cNvSpPr txBox="1"/>
          <p:nvPr/>
        </p:nvSpPr>
        <p:spPr>
          <a:xfrm>
            <a:off x="195678" y="63798"/>
            <a:ext cx="6968385" cy="769441"/>
          </a:xfrm>
          <a:prstGeom prst="rect">
            <a:avLst/>
          </a:prstGeom>
          <a:noFill/>
        </p:spPr>
        <p:txBody>
          <a:bodyPr wrap="square" rtlCol="0">
            <a:spAutoFit/>
          </a:bodyPr>
          <a:lstStyle/>
          <a:p>
            <a:r>
              <a:rPr kumimoji="1" lang="ja-JP" altLang="en-US" sz="4000" b="1" dirty="0"/>
              <a:t> </a:t>
            </a:r>
            <a:r>
              <a:rPr kumimoji="1" lang="en-US" altLang="ja-JP" sz="4400" b="1" u="sng" dirty="0">
                <a:latin typeface="+mj-ea"/>
                <a:ea typeface="+mj-ea"/>
              </a:rPr>
              <a:t>HACCP</a:t>
            </a:r>
            <a:r>
              <a:rPr kumimoji="1" lang="ja-JP" altLang="en-US" sz="4400" b="1" u="sng" dirty="0"/>
              <a:t>とは   </a:t>
            </a:r>
            <a:endParaRPr kumimoji="1" lang="ja-JP" altLang="en-US" sz="4000" b="1" u="sng" dirty="0"/>
          </a:p>
        </p:txBody>
      </p:sp>
      <p:sp>
        <p:nvSpPr>
          <p:cNvPr id="5" name="スライド番号プレースホルダー 4">
            <a:extLst>
              <a:ext uri="{FF2B5EF4-FFF2-40B4-BE49-F238E27FC236}">
                <a16:creationId xmlns:a16="http://schemas.microsoft.com/office/drawing/2014/main" id="{3B56001D-9557-445C-8CC0-8B385D9A8FE1}"/>
              </a:ext>
            </a:extLst>
          </p:cNvPr>
          <p:cNvSpPr>
            <a:spLocks noGrp="1"/>
          </p:cNvSpPr>
          <p:nvPr>
            <p:ph type="sldNum" sz="quarter" idx="12"/>
          </p:nvPr>
        </p:nvSpPr>
        <p:spPr/>
        <p:txBody>
          <a:bodyPr/>
          <a:lstStyle/>
          <a:p>
            <a:fld id="{05B3BA2B-E4C6-4F0A-997C-2B51F8F1EBF2}" type="slidenum">
              <a:rPr kumimoji="1" lang="ja-JP" altLang="en-US" smtClean="0"/>
              <a:t>4</a:t>
            </a:fld>
            <a:endParaRPr kumimoji="1" lang="ja-JP" altLang="en-US"/>
          </a:p>
        </p:txBody>
      </p:sp>
    </p:spTree>
    <p:extLst>
      <p:ext uri="{BB962C8B-B14F-4D97-AF65-F5344CB8AC3E}">
        <p14:creationId xmlns:p14="http://schemas.microsoft.com/office/powerpoint/2010/main" val="2525333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grpSp>
        <p:nvGrpSpPr>
          <p:cNvPr id="3" name="Group 4">
            <a:extLst>
              <a:ext uri="{FF2B5EF4-FFF2-40B4-BE49-F238E27FC236}">
                <a16:creationId xmlns:a16="http://schemas.microsoft.com/office/drawing/2014/main" id="{6D965630-828E-4240-AEA4-09ECDB8A081A}"/>
              </a:ext>
            </a:extLst>
          </p:cNvPr>
          <p:cNvGrpSpPr>
            <a:grpSpLocks noChangeAspect="1"/>
          </p:cNvGrpSpPr>
          <p:nvPr/>
        </p:nvGrpSpPr>
        <p:grpSpPr bwMode="auto">
          <a:xfrm>
            <a:off x="80963" y="1260475"/>
            <a:ext cx="8982075" cy="5230813"/>
            <a:chOff x="51" y="794"/>
            <a:chExt cx="5658" cy="3295"/>
          </a:xfrm>
        </p:grpSpPr>
        <p:sp>
          <p:nvSpPr>
            <p:cNvPr id="4" name="AutoShape 3">
              <a:extLst>
                <a:ext uri="{FF2B5EF4-FFF2-40B4-BE49-F238E27FC236}">
                  <a16:creationId xmlns:a16="http://schemas.microsoft.com/office/drawing/2014/main" id="{090656E3-FEA3-4ADA-9A0F-97D0F8717A7F}"/>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5">
              <a:extLst>
                <a:ext uri="{FF2B5EF4-FFF2-40B4-BE49-F238E27FC236}">
                  <a16:creationId xmlns:a16="http://schemas.microsoft.com/office/drawing/2014/main" id="{9194C810-BDEF-4111-A6D7-C08EAFA8F017}"/>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5C96DBE6-05AC-4179-AC47-9B10133166B7}"/>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Rectangle 7">
              <a:extLst>
                <a:ext uri="{FF2B5EF4-FFF2-40B4-BE49-F238E27FC236}">
                  <a16:creationId xmlns:a16="http://schemas.microsoft.com/office/drawing/2014/main" id="{DCFE12D5-EA46-4352-9552-EDC5788F878C}"/>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8">
              <a:extLst>
                <a:ext uri="{FF2B5EF4-FFF2-40B4-BE49-F238E27FC236}">
                  <a16:creationId xmlns:a16="http://schemas.microsoft.com/office/drawing/2014/main" id="{44D7FFB3-1B87-4EDD-98B1-5C3CF6DC72C6}"/>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9">
              <a:extLst>
                <a:ext uri="{FF2B5EF4-FFF2-40B4-BE49-F238E27FC236}">
                  <a16:creationId xmlns:a16="http://schemas.microsoft.com/office/drawing/2014/main" id="{3A09C15D-0D02-432B-A355-B13928F8B8EB}"/>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10">
              <a:extLst>
                <a:ext uri="{FF2B5EF4-FFF2-40B4-BE49-F238E27FC236}">
                  <a16:creationId xmlns:a16="http://schemas.microsoft.com/office/drawing/2014/main" id="{2B42806A-212D-49CC-A755-86B49CE2657C}"/>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11">
              <a:extLst>
                <a:ext uri="{FF2B5EF4-FFF2-40B4-BE49-F238E27FC236}">
                  <a16:creationId xmlns:a16="http://schemas.microsoft.com/office/drawing/2014/main" id="{47550EAC-A770-4E8C-9A43-ED72BF23190A}"/>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2">
              <a:extLst>
                <a:ext uri="{FF2B5EF4-FFF2-40B4-BE49-F238E27FC236}">
                  <a16:creationId xmlns:a16="http://schemas.microsoft.com/office/drawing/2014/main" id="{E7D8E428-F7CE-42A4-9034-1F47261DBDFB}"/>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3">
              <a:extLst>
                <a:ext uri="{FF2B5EF4-FFF2-40B4-BE49-F238E27FC236}">
                  <a16:creationId xmlns:a16="http://schemas.microsoft.com/office/drawing/2014/main" id="{2BEEAFAC-0CEA-4FD4-84A8-6E884265A59B}"/>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14">
              <a:extLst>
                <a:ext uri="{FF2B5EF4-FFF2-40B4-BE49-F238E27FC236}">
                  <a16:creationId xmlns:a16="http://schemas.microsoft.com/office/drawing/2014/main" id="{8AEBDF57-2EC1-488E-8CBE-D5DB19AA8DED}"/>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15">
              <a:extLst>
                <a:ext uri="{FF2B5EF4-FFF2-40B4-BE49-F238E27FC236}">
                  <a16:creationId xmlns:a16="http://schemas.microsoft.com/office/drawing/2014/main" id="{64E7A052-1217-4C8B-ADEB-EBF215B61673}"/>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6">
              <a:extLst>
                <a:ext uri="{FF2B5EF4-FFF2-40B4-BE49-F238E27FC236}">
                  <a16:creationId xmlns:a16="http://schemas.microsoft.com/office/drawing/2014/main" id="{8442E195-1C13-496E-8F35-79EE1FA1E0C5}"/>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id="{DB8D519D-4341-4494-AACC-BAE88E1ECF67}"/>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8">
              <a:extLst>
                <a:ext uri="{FF2B5EF4-FFF2-40B4-BE49-F238E27FC236}">
                  <a16:creationId xmlns:a16="http://schemas.microsoft.com/office/drawing/2014/main" id="{A123703D-C9B0-45A4-8A27-1A4A5CDF2C14}"/>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90F1F4C6-CAEE-4521-BAE6-BA39719C1A21}"/>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4D6E8BDC-5F12-4D71-A55B-9072347CC47D}"/>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12B8D38D-4EDF-4DD7-902F-61DCCBB3D399}"/>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16CCBF16-0B5E-423B-84B5-59C352E97DA7}"/>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BEB42AB5-4A3B-430C-BA0D-CAB6DE1AD9EE}"/>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4">
              <a:extLst>
                <a:ext uri="{FF2B5EF4-FFF2-40B4-BE49-F238E27FC236}">
                  <a16:creationId xmlns:a16="http://schemas.microsoft.com/office/drawing/2014/main" id="{33797236-81DA-4D16-8F70-DE101292E5ED}"/>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id="{09B331C6-2F93-46DD-8A73-8039C057CDD6}"/>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4059F08D-D7F3-4B5B-8334-EF2C81430486}"/>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7">
              <a:extLst>
                <a:ext uri="{FF2B5EF4-FFF2-40B4-BE49-F238E27FC236}">
                  <a16:creationId xmlns:a16="http://schemas.microsoft.com/office/drawing/2014/main" id="{611D398C-64EA-4F1A-B423-F9E5096F682C}"/>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8">
              <a:extLst>
                <a:ext uri="{FF2B5EF4-FFF2-40B4-BE49-F238E27FC236}">
                  <a16:creationId xmlns:a16="http://schemas.microsoft.com/office/drawing/2014/main" id="{03B23372-F81F-4DBF-9FC4-539A17692812}"/>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9">
              <a:extLst>
                <a:ext uri="{FF2B5EF4-FFF2-40B4-BE49-F238E27FC236}">
                  <a16:creationId xmlns:a16="http://schemas.microsoft.com/office/drawing/2014/main" id="{933ACD4D-5CDE-4B3C-B5E9-8EF6F7192437}"/>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30">
              <a:extLst>
                <a:ext uri="{FF2B5EF4-FFF2-40B4-BE49-F238E27FC236}">
                  <a16:creationId xmlns:a16="http://schemas.microsoft.com/office/drawing/2014/main" id="{38C99F39-CBD8-4494-824D-802C76D802A9}"/>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31">
              <a:extLst>
                <a:ext uri="{FF2B5EF4-FFF2-40B4-BE49-F238E27FC236}">
                  <a16:creationId xmlns:a16="http://schemas.microsoft.com/office/drawing/2014/main" id="{B4714530-DB26-4EEF-9037-1E4C80BC8C8D}"/>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2">
              <a:extLst>
                <a:ext uri="{FF2B5EF4-FFF2-40B4-BE49-F238E27FC236}">
                  <a16:creationId xmlns:a16="http://schemas.microsoft.com/office/drawing/2014/main" id="{018C1F30-BC50-4415-9B9F-E4DF8C8F5984}"/>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3">
              <a:extLst>
                <a:ext uri="{FF2B5EF4-FFF2-40B4-BE49-F238E27FC236}">
                  <a16:creationId xmlns:a16="http://schemas.microsoft.com/office/drawing/2014/main" id="{936F33EC-49BD-48C7-B163-872A887BBB85}"/>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3C49F6B3-6EE3-4021-84EC-30E308DA7D85}"/>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5">
              <a:extLst>
                <a:ext uri="{FF2B5EF4-FFF2-40B4-BE49-F238E27FC236}">
                  <a16:creationId xmlns:a16="http://schemas.microsoft.com/office/drawing/2014/main" id="{C0779607-DE18-452E-88DF-C06B3F081686}"/>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6">
              <a:extLst>
                <a:ext uri="{FF2B5EF4-FFF2-40B4-BE49-F238E27FC236}">
                  <a16:creationId xmlns:a16="http://schemas.microsoft.com/office/drawing/2014/main" id="{D604D19F-8D04-42E8-B211-50C25E7CE2D4}"/>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7179CC82-74CC-4825-B811-33E24A41F9F7}"/>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88A727C7-8ACE-46B0-9554-5A02188FCE5C}"/>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5B64C445-B62B-4BDC-9BEB-78FD92D32462}"/>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8D8965C5-3E82-4587-86D4-A91E64C0B721}"/>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41">
              <a:extLst>
                <a:ext uri="{FF2B5EF4-FFF2-40B4-BE49-F238E27FC236}">
                  <a16:creationId xmlns:a16="http://schemas.microsoft.com/office/drawing/2014/main" id="{88E27D65-60C9-43C1-940D-32137D517E0F}"/>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2">
              <a:extLst>
                <a:ext uri="{FF2B5EF4-FFF2-40B4-BE49-F238E27FC236}">
                  <a16:creationId xmlns:a16="http://schemas.microsoft.com/office/drawing/2014/main" id="{F07969AA-3EEA-482C-BA55-463D97AA0B42}"/>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B8099E95-B8A2-4EDE-994A-6B616E902E92}"/>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7D67A9A3-EF0C-4C03-AF07-A73692DE64C3}"/>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5">
              <a:extLst>
                <a:ext uri="{FF2B5EF4-FFF2-40B4-BE49-F238E27FC236}">
                  <a16:creationId xmlns:a16="http://schemas.microsoft.com/office/drawing/2014/main" id="{A5A229B8-8D10-4D84-83E9-574917BDD982}"/>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BFDF8406-4067-4E36-99B9-85E461D91C24}"/>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7">
              <a:extLst>
                <a:ext uri="{FF2B5EF4-FFF2-40B4-BE49-F238E27FC236}">
                  <a16:creationId xmlns:a16="http://schemas.microsoft.com/office/drawing/2014/main" id="{F2EE46DC-D982-4B6C-AFC6-DB0C3D23E490}"/>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8">
              <a:extLst>
                <a:ext uri="{FF2B5EF4-FFF2-40B4-BE49-F238E27FC236}">
                  <a16:creationId xmlns:a16="http://schemas.microsoft.com/office/drawing/2014/main" id="{D627D029-4888-46F6-9DE4-1A96A22A188F}"/>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9">
              <a:extLst>
                <a:ext uri="{FF2B5EF4-FFF2-40B4-BE49-F238E27FC236}">
                  <a16:creationId xmlns:a16="http://schemas.microsoft.com/office/drawing/2014/main" id="{A3CA5563-8408-44D4-9697-0569C58218A1}"/>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50">
              <a:extLst>
                <a:ext uri="{FF2B5EF4-FFF2-40B4-BE49-F238E27FC236}">
                  <a16:creationId xmlns:a16="http://schemas.microsoft.com/office/drawing/2014/main" id="{244B6FA7-BB90-49D8-ADF7-FBDC468162CF}"/>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51">
              <a:extLst>
                <a:ext uri="{FF2B5EF4-FFF2-40B4-BE49-F238E27FC236}">
                  <a16:creationId xmlns:a16="http://schemas.microsoft.com/office/drawing/2014/main" id="{2A53B9B1-46E5-43D4-82A8-A6932956DA0A}"/>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2">
              <a:extLst>
                <a:ext uri="{FF2B5EF4-FFF2-40B4-BE49-F238E27FC236}">
                  <a16:creationId xmlns:a16="http://schemas.microsoft.com/office/drawing/2014/main" id="{E5E70276-FC08-45EA-A7D6-279001CCF8E2}"/>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3">
              <a:extLst>
                <a:ext uri="{FF2B5EF4-FFF2-40B4-BE49-F238E27FC236}">
                  <a16:creationId xmlns:a16="http://schemas.microsoft.com/office/drawing/2014/main" id="{C2D8A815-B93D-489B-9807-6E4BF8E3960C}"/>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4">
              <a:extLst>
                <a:ext uri="{FF2B5EF4-FFF2-40B4-BE49-F238E27FC236}">
                  <a16:creationId xmlns:a16="http://schemas.microsoft.com/office/drawing/2014/main" id="{03D0E9B6-DA8D-429E-8FF8-6000E0F38BBC}"/>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5">
              <a:extLst>
                <a:ext uri="{FF2B5EF4-FFF2-40B4-BE49-F238E27FC236}">
                  <a16:creationId xmlns:a16="http://schemas.microsoft.com/office/drawing/2014/main" id="{A5E4D232-3537-4658-8A7D-5ACE5A8B655B}"/>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6">
              <a:extLst>
                <a:ext uri="{FF2B5EF4-FFF2-40B4-BE49-F238E27FC236}">
                  <a16:creationId xmlns:a16="http://schemas.microsoft.com/office/drawing/2014/main" id="{ABB78798-BB84-4A67-ABED-F02B63D919A2}"/>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7">
              <a:extLst>
                <a:ext uri="{FF2B5EF4-FFF2-40B4-BE49-F238E27FC236}">
                  <a16:creationId xmlns:a16="http://schemas.microsoft.com/office/drawing/2014/main" id="{C8D7A635-FDD8-4602-A7E0-EFDE7071F4B8}"/>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8">
              <a:extLst>
                <a:ext uri="{FF2B5EF4-FFF2-40B4-BE49-F238E27FC236}">
                  <a16:creationId xmlns:a16="http://schemas.microsoft.com/office/drawing/2014/main" id="{191C1E0E-40E5-4DE4-A9E5-B92359CF8BBB}"/>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9">
              <a:extLst>
                <a:ext uri="{FF2B5EF4-FFF2-40B4-BE49-F238E27FC236}">
                  <a16:creationId xmlns:a16="http://schemas.microsoft.com/office/drawing/2014/main" id="{CCB6369D-0AE8-4E66-AF24-AF3636002376}"/>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60">
              <a:extLst>
                <a:ext uri="{FF2B5EF4-FFF2-40B4-BE49-F238E27FC236}">
                  <a16:creationId xmlns:a16="http://schemas.microsoft.com/office/drawing/2014/main" id="{038A3295-B4E2-413D-99D6-1DB3DCBFC71F}"/>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61">
              <a:extLst>
                <a:ext uri="{FF2B5EF4-FFF2-40B4-BE49-F238E27FC236}">
                  <a16:creationId xmlns:a16="http://schemas.microsoft.com/office/drawing/2014/main" id="{D2270BB0-1C8D-49FD-924F-B28C324CED06}"/>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2">
              <a:extLst>
                <a:ext uri="{FF2B5EF4-FFF2-40B4-BE49-F238E27FC236}">
                  <a16:creationId xmlns:a16="http://schemas.microsoft.com/office/drawing/2014/main" id="{EC4FC239-2F6C-40D5-91DB-4B09EDFC0978}"/>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3">
              <a:extLst>
                <a:ext uri="{FF2B5EF4-FFF2-40B4-BE49-F238E27FC236}">
                  <a16:creationId xmlns:a16="http://schemas.microsoft.com/office/drawing/2014/main" id="{3F035301-541B-4F29-A365-0F347983C90A}"/>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91AEB3E0-C64C-4315-BE07-8DEC6BBE0C9C}"/>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65">
              <a:extLst>
                <a:ext uri="{FF2B5EF4-FFF2-40B4-BE49-F238E27FC236}">
                  <a16:creationId xmlns:a16="http://schemas.microsoft.com/office/drawing/2014/main" id="{A3B628F1-F3EE-473C-B949-48081C8B4823}"/>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66">
              <a:extLst>
                <a:ext uri="{FF2B5EF4-FFF2-40B4-BE49-F238E27FC236}">
                  <a16:creationId xmlns:a16="http://schemas.microsoft.com/office/drawing/2014/main" id="{ACF9CE83-0F02-4669-B97B-2AD51701C397}"/>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7">
              <a:extLst>
                <a:ext uri="{FF2B5EF4-FFF2-40B4-BE49-F238E27FC236}">
                  <a16:creationId xmlns:a16="http://schemas.microsoft.com/office/drawing/2014/main" id="{66E2C4BA-0F1F-4327-876A-780ED74E2206}"/>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8">
              <a:extLst>
                <a:ext uri="{FF2B5EF4-FFF2-40B4-BE49-F238E27FC236}">
                  <a16:creationId xmlns:a16="http://schemas.microsoft.com/office/drawing/2014/main" id="{333B55F5-6141-49EF-AE87-7528C75A2596}"/>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9">
              <a:extLst>
                <a:ext uri="{FF2B5EF4-FFF2-40B4-BE49-F238E27FC236}">
                  <a16:creationId xmlns:a16="http://schemas.microsoft.com/office/drawing/2014/main" id="{BD2D5A2D-1B7F-4FF9-8626-50CC68179054}"/>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70">
              <a:extLst>
                <a:ext uri="{FF2B5EF4-FFF2-40B4-BE49-F238E27FC236}">
                  <a16:creationId xmlns:a16="http://schemas.microsoft.com/office/drawing/2014/main" id="{08F723EE-BC67-4E25-B640-5102612ECFF0}"/>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71">
              <a:extLst>
                <a:ext uri="{FF2B5EF4-FFF2-40B4-BE49-F238E27FC236}">
                  <a16:creationId xmlns:a16="http://schemas.microsoft.com/office/drawing/2014/main" id="{B962AAF9-44B4-45CE-8E3F-90AD0D5AE81C}"/>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2">
              <a:extLst>
                <a:ext uri="{FF2B5EF4-FFF2-40B4-BE49-F238E27FC236}">
                  <a16:creationId xmlns:a16="http://schemas.microsoft.com/office/drawing/2014/main" id="{87A8B6E1-12E7-43C0-84BC-3552AA6B200C}"/>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3">
              <a:extLst>
                <a:ext uri="{FF2B5EF4-FFF2-40B4-BE49-F238E27FC236}">
                  <a16:creationId xmlns:a16="http://schemas.microsoft.com/office/drawing/2014/main" id="{3DE4B7E7-F640-476C-AF6A-E8B66A94DAA1}"/>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4">
              <a:extLst>
                <a:ext uri="{FF2B5EF4-FFF2-40B4-BE49-F238E27FC236}">
                  <a16:creationId xmlns:a16="http://schemas.microsoft.com/office/drawing/2014/main" id="{00F8BD1B-6CBC-4750-AE64-A6D13C0C3459}"/>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5">
              <a:extLst>
                <a:ext uri="{FF2B5EF4-FFF2-40B4-BE49-F238E27FC236}">
                  <a16:creationId xmlns:a16="http://schemas.microsoft.com/office/drawing/2014/main" id="{ECAEB569-6C35-4043-BCD3-018B95D201F5}"/>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6">
              <a:extLst>
                <a:ext uri="{FF2B5EF4-FFF2-40B4-BE49-F238E27FC236}">
                  <a16:creationId xmlns:a16="http://schemas.microsoft.com/office/drawing/2014/main" id="{D4D5AC97-7F2A-4B9C-99D5-E03D77812EC4}"/>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7">
              <a:extLst>
                <a:ext uri="{FF2B5EF4-FFF2-40B4-BE49-F238E27FC236}">
                  <a16:creationId xmlns:a16="http://schemas.microsoft.com/office/drawing/2014/main" id="{0CB47231-7163-4074-99A8-C1D09A0E7A67}"/>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8">
              <a:extLst>
                <a:ext uri="{FF2B5EF4-FFF2-40B4-BE49-F238E27FC236}">
                  <a16:creationId xmlns:a16="http://schemas.microsoft.com/office/drawing/2014/main" id="{F72E4687-B96C-4C9F-A3DA-B64016637290}"/>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9">
              <a:extLst>
                <a:ext uri="{FF2B5EF4-FFF2-40B4-BE49-F238E27FC236}">
                  <a16:creationId xmlns:a16="http://schemas.microsoft.com/office/drawing/2014/main" id="{A6639742-15AC-49C6-8BEB-D8980FD0D62C}"/>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80">
              <a:extLst>
                <a:ext uri="{FF2B5EF4-FFF2-40B4-BE49-F238E27FC236}">
                  <a16:creationId xmlns:a16="http://schemas.microsoft.com/office/drawing/2014/main" id="{80B2EDB0-6AE4-413D-8378-A88C19D8CC56}"/>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81">
              <a:extLst>
                <a:ext uri="{FF2B5EF4-FFF2-40B4-BE49-F238E27FC236}">
                  <a16:creationId xmlns:a16="http://schemas.microsoft.com/office/drawing/2014/main" id="{3149F2D6-8FAE-49DE-A463-17CE94C36B82}"/>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2">
              <a:extLst>
                <a:ext uri="{FF2B5EF4-FFF2-40B4-BE49-F238E27FC236}">
                  <a16:creationId xmlns:a16="http://schemas.microsoft.com/office/drawing/2014/main" id="{1610EF8A-2043-48AE-A08E-FCD38CCFFDF4}"/>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3">
              <a:extLst>
                <a:ext uri="{FF2B5EF4-FFF2-40B4-BE49-F238E27FC236}">
                  <a16:creationId xmlns:a16="http://schemas.microsoft.com/office/drawing/2014/main" id="{27692E62-4C16-4E4C-9737-83185D59AE4C}"/>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4">
              <a:extLst>
                <a:ext uri="{FF2B5EF4-FFF2-40B4-BE49-F238E27FC236}">
                  <a16:creationId xmlns:a16="http://schemas.microsoft.com/office/drawing/2014/main" id="{00131060-7782-45E9-AEAF-AE2174D4C71E}"/>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5">
              <a:extLst>
                <a:ext uri="{FF2B5EF4-FFF2-40B4-BE49-F238E27FC236}">
                  <a16:creationId xmlns:a16="http://schemas.microsoft.com/office/drawing/2014/main" id="{A4068DE0-5234-4D50-8DDD-AFAFF9211B04}"/>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6">
              <a:extLst>
                <a:ext uri="{FF2B5EF4-FFF2-40B4-BE49-F238E27FC236}">
                  <a16:creationId xmlns:a16="http://schemas.microsoft.com/office/drawing/2014/main" id="{D020EFE7-53C2-4821-B997-0484BF819FA2}"/>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7">
              <a:extLst>
                <a:ext uri="{FF2B5EF4-FFF2-40B4-BE49-F238E27FC236}">
                  <a16:creationId xmlns:a16="http://schemas.microsoft.com/office/drawing/2014/main" id="{A0A024F2-F3D5-4E6D-8838-A90E4CED1A0F}"/>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8">
              <a:extLst>
                <a:ext uri="{FF2B5EF4-FFF2-40B4-BE49-F238E27FC236}">
                  <a16:creationId xmlns:a16="http://schemas.microsoft.com/office/drawing/2014/main" id="{9D578529-9FD9-4FEF-8688-485A9BD75D24}"/>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9">
              <a:extLst>
                <a:ext uri="{FF2B5EF4-FFF2-40B4-BE49-F238E27FC236}">
                  <a16:creationId xmlns:a16="http://schemas.microsoft.com/office/drawing/2014/main" id="{15F4AA46-9E61-4BE1-93E9-9A94DCB24EA4}"/>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90">
              <a:extLst>
                <a:ext uri="{FF2B5EF4-FFF2-40B4-BE49-F238E27FC236}">
                  <a16:creationId xmlns:a16="http://schemas.microsoft.com/office/drawing/2014/main" id="{11F1664A-A480-44BF-8CD6-F7525FBB6EAE}"/>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91">
              <a:extLst>
                <a:ext uri="{FF2B5EF4-FFF2-40B4-BE49-F238E27FC236}">
                  <a16:creationId xmlns:a16="http://schemas.microsoft.com/office/drawing/2014/main" id="{44B0C52D-CD0B-43C3-9BE8-FC6CAD0D35A0}"/>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2">
              <a:extLst>
                <a:ext uri="{FF2B5EF4-FFF2-40B4-BE49-F238E27FC236}">
                  <a16:creationId xmlns:a16="http://schemas.microsoft.com/office/drawing/2014/main" id="{AEC144E2-1570-4453-B9BE-9EBFCB726D6F}"/>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3">
              <a:extLst>
                <a:ext uri="{FF2B5EF4-FFF2-40B4-BE49-F238E27FC236}">
                  <a16:creationId xmlns:a16="http://schemas.microsoft.com/office/drawing/2014/main" id="{59808254-6D42-41EA-B844-A816B2F473DE}"/>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4">
              <a:extLst>
                <a:ext uri="{FF2B5EF4-FFF2-40B4-BE49-F238E27FC236}">
                  <a16:creationId xmlns:a16="http://schemas.microsoft.com/office/drawing/2014/main" id="{D456016E-C200-4F09-B6BE-AF03579D51E4}"/>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5">
              <a:extLst>
                <a:ext uri="{FF2B5EF4-FFF2-40B4-BE49-F238E27FC236}">
                  <a16:creationId xmlns:a16="http://schemas.microsoft.com/office/drawing/2014/main" id="{070BD6D9-0F24-458A-A11A-27AF20EB2992}"/>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6">
              <a:extLst>
                <a:ext uri="{FF2B5EF4-FFF2-40B4-BE49-F238E27FC236}">
                  <a16:creationId xmlns:a16="http://schemas.microsoft.com/office/drawing/2014/main" id="{3B1CADF1-5302-48EF-BD92-67AE753624DE}"/>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7">
              <a:extLst>
                <a:ext uri="{FF2B5EF4-FFF2-40B4-BE49-F238E27FC236}">
                  <a16:creationId xmlns:a16="http://schemas.microsoft.com/office/drawing/2014/main" id="{168CB5BA-6E27-4C75-9F56-4B4B15E683A9}"/>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8">
              <a:extLst>
                <a:ext uri="{FF2B5EF4-FFF2-40B4-BE49-F238E27FC236}">
                  <a16:creationId xmlns:a16="http://schemas.microsoft.com/office/drawing/2014/main" id="{9A954D51-F5B0-4859-A9AB-2467DE3BDEDD}"/>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9">
              <a:extLst>
                <a:ext uri="{FF2B5EF4-FFF2-40B4-BE49-F238E27FC236}">
                  <a16:creationId xmlns:a16="http://schemas.microsoft.com/office/drawing/2014/main" id="{C7CF03FE-5DE3-415B-AB44-A28CF3F80847}"/>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100">
              <a:extLst>
                <a:ext uri="{FF2B5EF4-FFF2-40B4-BE49-F238E27FC236}">
                  <a16:creationId xmlns:a16="http://schemas.microsoft.com/office/drawing/2014/main" id="{AA723F15-A0CE-4C14-9F18-CD8C1921F67F}"/>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101">
              <a:extLst>
                <a:ext uri="{FF2B5EF4-FFF2-40B4-BE49-F238E27FC236}">
                  <a16:creationId xmlns:a16="http://schemas.microsoft.com/office/drawing/2014/main" id="{1626599F-9253-4E6C-ABF3-35016BD7556E}"/>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2">
              <a:extLst>
                <a:ext uri="{FF2B5EF4-FFF2-40B4-BE49-F238E27FC236}">
                  <a16:creationId xmlns:a16="http://schemas.microsoft.com/office/drawing/2014/main" id="{520BE880-EF68-4786-B932-4FC9509C23ED}"/>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3">
              <a:extLst>
                <a:ext uri="{FF2B5EF4-FFF2-40B4-BE49-F238E27FC236}">
                  <a16:creationId xmlns:a16="http://schemas.microsoft.com/office/drawing/2014/main" id="{29C7B5D4-F9D4-4CF4-8ECB-3F5B798D036B}"/>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4">
              <a:extLst>
                <a:ext uri="{FF2B5EF4-FFF2-40B4-BE49-F238E27FC236}">
                  <a16:creationId xmlns:a16="http://schemas.microsoft.com/office/drawing/2014/main" id="{F48513F5-D088-47F6-B6C1-FBB26A0CF444}"/>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5">
              <a:extLst>
                <a:ext uri="{FF2B5EF4-FFF2-40B4-BE49-F238E27FC236}">
                  <a16:creationId xmlns:a16="http://schemas.microsoft.com/office/drawing/2014/main" id="{512A0016-44A9-41AF-8FCF-B57E29CFE408}"/>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6">
              <a:extLst>
                <a:ext uri="{FF2B5EF4-FFF2-40B4-BE49-F238E27FC236}">
                  <a16:creationId xmlns:a16="http://schemas.microsoft.com/office/drawing/2014/main" id="{58E0B23B-D0F9-4223-9114-69DDFE447DE5}"/>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7">
              <a:extLst>
                <a:ext uri="{FF2B5EF4-FFF2-40B4-BE49-F238E27FC236}">
                  <a16:creationId xmlns:a16="http://schemas.microsoft.com/office/drawing/2014/main" id="{53E63A4F-378E-4BA3-BA3A-1D15A1B77909}"/>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8">
              <a:extLst>
                <a:ext uri="{FF2B5EF4-FFF2-40B4-BE49-F238E27FC236}">
                  <a16:creationId xmlns:a16="http://schemas.microsoft.com/office/drawing/2014/main" id="{95EEF18B-66B1-4602-827B-338BA4FEC135}"/>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9">
              <a:extLst>
                <a:ext uri="{FF2B5EF4-FFF2-40B4-BE49-F238E27FC236}">
                  <a16:creationId xmlns:a16="http://schemas.microsoft.com/office/drawing/2014/main" id="{D1134C29-EDB9-4EDA-8B69-15EF57673C84}"/>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10">
              <a:extLst>
                <a:ext uri="{FF2B5EF4-FFF2-40B4-BE49-F238E27FC236}">
                  <a16:creationId xmlns:a16="http://schemas.microsoft.com/office/drawing/2014/main" id="{3C98691C-7690-4499-82B6-470451849D2B}"/>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11">
              <a:extLst>
                <a:ext uri="{FF2B5EF4-FFF2-40B4-BE49-F238E27FC236}">
                  <a16:creationId xmlns:a16="http://schemas.microsoft.com/office/drawing/2014/main" id="{A71D59E9-0F06-4B72-95B1-9D31C68705B9}"/>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2">
              <a:extLst>
                <a:ext uri="{FF2B5EF4-FFF2-40B4-BE49-F238E27FC236}">
                  <a16:creationId xmlns:a16="http://schemas.microsoft.com/office/drawing/2014/main" id="{2300B792-DD31-4D69-9CA8-977489DFCADF}"/>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3">
              <a:extLst>
                <a:ext uri="{FF2B5EF4-FFF2-40B4-BE49-F238E27FC236}">
                  <a16:creationId xmlns:a16="http://schemas.microsoft.com/office/drawing/2014/main" id="{2510F852-5403-4A60-96FC-FBC50A60FBFB}"/>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4">
              <a:extLst>
                <a:ext uri="{FF2B5EF4-FFF2-40B4-BE49-F238E27FC236}">
                  <a16:creationId xmlns:a16="http://schemas.microsoft.com/office/drawing/2014/main" id="{D9AC403D-1288-4D3F-8E21-B5AB4C250379}"/>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5">
              <a:extLst>
                <a:ext uri="{FF2B5EF4-FFF2-40B4-BE49-F238E27FC236}">
                  <a16:creationId xmlns:a16="http://schemas.microsoft.com/office/drawing/2014/main" id="{B82D109C-026C-4674-8DA6-493AC13021BD}"/>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6">
              <a:extLst>
                <a:ext uri="{FF2B5EF4-FFF2-40B4-BE49-F238E27FC236}">
                  <a16:creationId xmlns:a16="http://schemas.microsoft.com/office/drawing/2014/main" id="{AC968D1A-5A2C-4957-9B7A-67DC84E1007E}"/>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7">
              <a:extLst>
                <a:ext uri="{FF2B5EF4-FFF2-40B4-BE49-F238E27FC236}">
                  <a16:creationId xmlns:a16="http://schemas.microsoft.com/office/drawing/2014/main" id="{EB9EA903-5CB3-4692-8DFF-9DF83584703C}"/>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8">
              <a:extLst>
                <a:ext uri="{FF2B5EF4-FFF2-40B4-BE49-F238E27FC236}">
                  <a16:creationId xmlns:a16="http://schemas.microsoft.com/office/drawing/2014/main" id="{774BD3FC-8A8A-4DB8-A04D-92950FE011C5}"/>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9">
              <a:extLst>
                <a:ext uri="{FF2B5EF4-FFF2-40B4-BE49-F238E27FC236}">
                  <a16:creationId xmlns:a16="http://schemas.microsoft.com/office/drawing/2014/main" id="{76205BDB-65E7-4ADA-9BFB-A15C09111221}"/>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20">
              <a:extLst>
                <a:ext uri="{FF2B5EF4-FFF2-40B4-BE49-F238E27FC236}">
                  <a16:creationId xmlns:a16="http://schemas.microsoft.com/office/drawing/2014/main" id="{4065C35A-CCCB-45E1-AA64-1DDF5E36FB54}"/>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21">
              <a:extLst>
                <a:ext uri="{FF2B5EF4-FFF2-40B4-BE49-F238E27FC236}">
                  <a16:creationId xmlns:a16="http://schemas.microsoft.com/office/drawing/2014/main" id="{46C2913C-7B33-48D7-BE60-1CC0000AFA43}"/>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2">
              <a:extLst>
                <a:ext uri="{FF2B5EF4-FFF2-40B4-BE49-F238E27FC236}">
                  <a16:creationId xmlns:a16="http://schemas.microsoft.com/office/drawing/2014/main" id="{BBC7C4B9-8C47-4AF2-A1B6-F5E43BB6D9D2}"/>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3">
              <a:extLst>
                <a:ext uri="{FF2B5EF4-FFF2-40B4-BE49-F238E27FC236}">
                  <a16:creationId xmlns:a16="http://schemas.microsoft.com/office/drawing/2014/main" id="{61A618DD-0F4C-40BA-8C19-D3B511BDA920}"/>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4">
              <a:extLst>
                <a:ext uri="{FF2B5EF4-FFF2-40B4-BE49-F238E27FC236}">
                  <a16:creationId xmlns:a16="http://schemas.microsoft.com/office/drawing/2014/main" id="{AA07E93F-5AFA-41C8-8BF5-F94873D3FD63}"/>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5">
              <a:extLst>
                <a:ext uri="{FF2B5EF4-FFF2-40B4-BE49-F238E27FC236}">
                  <a16:creationId xmlns:a16="http://schemas.microsoft.com/office/drawing/2014/main" id="{BD326D44-493D-4FA2-B014-5F634FB03885}"/>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 name="スライド番号プレースホルダー 1">
            <a:extLst>
              <a:ext uri="{FF2B5EF4-FFF2-40B4-BE49-F238E27FC236}">
                <a16:creationId xmlns:a16="http://schemas.microsoft.com/office/drawing/2014/main" id="{760129D2-CBB9-42D2-917B-E378432A4D0F}"/>
              </a:ext>
            </a:extLst>
          </p:cNvPr>
          <p:cNvSpPr>
            <a:spLocks noGrp="1"/>
          </p:cNvSpPr>
          <p:nvPr>
            <p:ph type="sldNum" sz="quarter" idx="12"/>
          </p:nvPr>
        </p:nvSpPr>
        <p:spPr/>
        <p:txBody>
          <a:bodyPr/>
          <a:lstStyle/>
          <a:p>
            <a:fld id="{05B3BA2B-E4C6-4F0A-997C-2B51F8F1EBF2}" type="slidenum">
              <a:rPr kumimoji="1" lang="ja-JP" altLang="en-US" smtClean="0"/>
              <a:t>40</a:t>
            </a:fld>
            <a:endParaRPr kumimoji="1" lang="ja-JP" altLang="en-US"/>
          </a:p>
        </p:txBody>
      </p:sp>
    </p:spTree>
    <p:extLst>
      <p:ext uri="{BB962C8B-B14F-4D97-AF65-F5344CB8AC3E}">
        <p14:creationId xmlns:p14="http://schemas.microsoft.com/office/powerpoint/2010/main" val="1222240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284830B-9B2F-4494-AAE7-024175D8E5ED}"/>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FD8E198C-BCC7-4524-B9E7-7C8CFC9A3850}"/>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26839FD1-E18C-44AD-AA70-C4412053DE5A}"/>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6">
              <a:extLst>
                <a:ext uri="{FF2B5EF4-FFF2-40B4-BE49-F238E27FC236}">
                  <a16:creationId xmlns:a16="http://schemas.microsoft.com/office/drawing/2014/main" id="{63950D6F-4679-4F61-BC1D-DF4D0D11D495}"/>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7">
              <a:extLst>
                <a:ext uri="{FF2B5EF4-FFF2-40B4-BE49-F238E27FC236}">
                  <a16:creationId xmlns:a16="http://schemas.microsoft.com/office/drawing/2014/main" id="{3DDEA5C8-B7C9-4C8F-80E3-A832C2D36F4F}"/>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8">
              <a:extLst>
                <a:ext uri="{FF2B5EF4-FFF2-40B4-BE49-F238E27FC236}">
                  <a16:creationId xmlns:a16="http://schemas.microsoft.com/office/drawing/2014/main" id="{9E6568C8-5686-4F87-A27C-9AE89ED848A1}"/>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9">
              <a:extLst>
                <a:ext uri="{FF2B5EF4-FFF2-40B4-BE49-F238E27FC236}">
                  <a16:creationId xmlns:a16="http://schemas.microsoft.com/office/drawing/2014/main" id="{DE9DB2EA-6574-43EF-A3A0-AEA6877483AD}"/>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0">
              <a:extLst>
                <a:ext uri="{FF2B5EF4-FFF2-40B4-BE49-F238E27FC236}">
                  <a16:creationId xmlns:a16="http://schemas.microsoft.com/office/drawing/2014/main" id="{F0D287A3-FEFC-46FE-8875-24E00B40E5DF}"/>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1">
              <a:extLst>
                <a:ext uri="{FF2B5EF4-FFF2-40B4-BE49-F238E27FC236}">
                  <a16:creationId xmlns:a16="http://schemas.microsoft.com/office/drawing/2014/main" id="{F7AEC503-D07F-4FCD-A63A-CFAB0A3A3541}"/>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2">
              <a:extLst>
                <a:ext uri="{FF2B5EF4-FFF2-40B4-BE49-F238E27FC236}">
                  <a16:creationId xmlns:a16="http://schemas.microsoft.com/office/drawing/2014/main" id="{16FE4CD4-1DE5-4E49-B0F7-5E3A287393AE}"/>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3">
              <a:extLst>
                <a:ext uri="{FF2B5EF4-FFF2-40B4-BE49-F238E27FC236}">
                  <a16:creationId xmlns:a16="http://schemas.microsoft.com/office/drawing/2014/main" id="{B958F25D-7992-419B-8A8E-20B12AE0FE1F}"/>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B6FCF1F1-5F08-4801-ABE4-54B63F1EABC0}"/>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F1350193-A4C6-4396-9E95-837EA39FDADC}"/>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6735217E-E0B0-49FA-87D0-BB4BDEB2D838}"/>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7">
              <a:extLst>
                <a:ext uri="{FF2B5EF4-FFF2-40B4-BE49-F238E27FC236}">
                  <a16:creationId xmlns:a16="http://schemas.microsoft.com/office/drawing/2014/main" id="{15F73EB6-4C30-420C-9BCE-19EFB09696FF}"/>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5A1B5B10-A3DA-4926-83C7-008261EEEBE3}"/>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167E99BF-1247-4010-827F-92F433881A0F}"/>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F9C9365B-7524-4EE3-8D3E-E0B412741058}"/>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397C98D9-ECC6-42BF-9AB4-748A92E83169}"/>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2">
              <a:extLst>
                <a:ext uri="{FF2B5EF4-FFF2-40B4-BE49-F238E27FC236}">
                  <a16:creationId xmlns:a16="http://schemas.microsoft.com/office/drawing/2014/main" id="{564952CC-699B-4C03-BB1D-962EB131095E}"/>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3">
              <a:extLst>
                <a:ext uri="{FF2B5EF4-FFF2-40B4-BE49-F238E27FC236}">
                  <a16:creationId xmlns:a16="http://schemas.microsoft.com/office/drawing/2014/main" id="{0A3824A1-5CF5-4433-A496-46841E7C15A9}"/>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4">
              <a:extLst>
                <a:ext uri="{FF2B5EF4-FFF2-40B4-BE49-F238E27FC236}">
                  <a16:creationId xmlns:a16="http://schemas.microsoft.com/office/drawing/2014/main" id="{3463DDD7-44B4-452B-93B3-D598B0C33E8B}"/>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6BF10198-02CE-4935-AE68-9034303A6604}"/>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6">
              <a:extLst>
                <a:ext uri="{FF2B5EF4-FFF2-40B4-BE49-F238E27FC236}">
                  <a16:creationId xmlns:a16="http://schemas.microsoft.com/office/drawing/2014/main" id="{8920E2C6-5B51-4FC6-870B-6A91F1857D51}"/>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7">
              <a:extLst>
                <a:ext uri="{FF2B5EF4-FFF2-40B4-BE49-F238E27FC236}">
                  <a16:creationId xmlns:a16="http://schemas.microsoft.com/office/drawing/2014/main" id="{D592DFE5-C9AA-449C-AC41-B2D3A825EF18}"/>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28">
              <a:extLst>
                <a:ext uri="{FF2B5EF4-FFF2-40B4-BE49-F238E27FC236}">
                  <a16:creationId xmlns:a16="http://schemas.microsoft.com/office/drawing/2014/main" id="{6911E273-F2FE-416D-8B51-7432A878433C}"/>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EF44A9B6-8B77-431E-A368-59ACF3723A5A}"/>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CD446C00-BB3A-4877-8549-D5B3BF1EA726}"/>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E9B1869C-B430-4B67-8CFD-E8BA49F56482}"/>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AE4B71F7-42D1-4CBB-9EDE-71AC4C70297C}"/>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117A846A-1D18-4939-AE35-EB3990726C57}"/>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76DECE1B-7072-4E54-9904-06B5ADA3B485}"/>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AB85311A-A3F8-46E8-A0E6-231DA907165D}"/>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6">
              <a:extLst>
                <a:ext uri="{FF2B5EF4-FFF2-40B4-BE49-F238E27FC236}">
                  <a16:creationId xmlns:a16="http://schemas.microsoft.com/office/drawing/2014/main" id="{8AA83DDB-E7CA-4451-8EF0-88700DE9CF2F}"/>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7">
              <a:extLst>
                <a:ext uri="{FF2B5EF4-FFF2-40B4-BE49-F238E27FC236}">
                  <a16:creationId xmlns:a16="http://schemas.microsoft.com/office/drawing/2014/main" id="{1F232C2C-AA82-4D08-91F7-A4305BCDC560}"/>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38">
              <a:extLst>
                <a:ext uri="{FF2B5EF4-FFF2-40B4-BE49-F238E27FC236}">
                  <a16:creationId xmlns:a16="http://schemas.microsoft.com/office/drawing/2014/main" id="{E19BE304-AEF5-44CA-9D85-CDAB323FD532}"/>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39">
              <a:extLst>
                <a:ext uri="{FF2B5EF4-FFF2-40B4-BE49-F238E27FC236}">
                  <a16:creationId xmlns:a16="http://schemas.microsoft.com/office/drawing/2014/main" id="{861F19FF-D4C8-4651-89CE-411E20B42383}"/>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0">
              <a:extLst>
                <a:ext uri="{FF2B5EF4-FFF2-40B4-BE49-F238E27FC236}">
                  <a16:creationId xmlns:a16="http://schemas.microsoft.com/office/drawing/2014/main" id="{B9FF6D46-95EA-4652-B32F-8FEFA5866228}"/>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1">
              <a:extLst>
                <a:ext uri="{FF2B5EF4-FFF2-40B4-BE49-F238E27FC236}">
                  <a16:creationId xmlns:a16="http://schemas.microsoft.com/office/drawing/2014/main" id="{85693FD1-9340-4E6E-916E-A21BBD014207}"/>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2">
              <a:extLst>
                <a:ext uri="{FF2B5EF4-FFF2-40B4-BE49-F238E27FC236}">
                  <a16:creationId xmlns:a16="http://schemas.microsoft.com/office/drawing/2014/main" id="{4784958B-E35D-4206-AC19-BBC66740D30C}"/>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3">
              <a:extLst>
                <a:ext uri="{FF2B5EF4-FFF2-40B4-BE49-F238E27FC236}">
                  <a16:creationId xmlns:a16="http://schemas.microsoft.com/office/drawing/2014/main" id="{FBE88352-A3BC-4892-AE93-132F66776292}"/>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4">
              <a:extLst>
                <a:ext uri="{FF2B5EF4-FFF2-40B4-BE49-F238E27FC236}">
                  <a16:creationId xmlns:a16="http://schemas.microsoft.com/office/drawing/2014/main" id="{5250EC9F-6CC1-4C6A-9B2A-622BBAA7B86D}"/>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5">
              <a:extLst>
                <a:ext uri="{FF2B5EF4-FFF2-40B4-BE49-F238E27FC236}">
                  <a16:creationId xmlns:a16="http://schemas.microsoft.com/office/drawing/2014/main" id="{7E56AEC4-25D1-4A9A-BACF-67AF7A17531A}"/>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6">
              <a:extLst>
                <a:ext uri="{FF2B5EF4-FFF2-40B4-BE49-F238E27FC236}">
                  <a16:creationId xmlns:a16="http://schemas.microsoft.com/office/drawing/2014/main" id="{2141638D-9C29-440F-BB0F-EFF6AD8EDAC7}"/>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7">
              <a:extLst>
                <a:ext uri="{FF2B5EF4-FFF2-40B4-BE49-F238E27FC236}">
                  <a16:creationId xmlns:a16="http://schemas.microsoft.com/office/drawing/2014/main" id="{AB96C292-BDCB-479A-B588-62DCFA45B88C}"/>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48">
              <a:extLst>
                <a:ext uri="{FF2B5EF4-FFF2-40B4-BE49-F238E27FC236}">
                  <a16:creationId xmlns:a16="http://schemas.microsoft.com/office/drawing/2014/main" id="{F0533F85-8F74-4FE9-B696-79FFD8776718}"/>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49">
              <a:extLst>
                <a:ext uri="{FF2B5EF4-FFF2-40B4-BE49-F238E27FC236}">
                  <a16:creationId xmlns:a16="http://schemas.microsoft.com/office/drawing/2014/main" id="{18425E78-9ACD-427D-B8B5-EF2CBEAF96DB}"/>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0">
              <a:extLst>
                <a:ext uri="{FF2B5EF4-FFF2-40B4-BE49-F238E27FC236}">
                  <a16:creationId xmlns:a16="http://schemas.microsoft.com/office/drawing/2014/main" id="{5A93CB19-A933-445E-925C-DF8A8612775C}"/>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1">
              <a:extLst>
                <a:ext uri="{FF2B5EF4-FFF2-40B4-BE49-F238E27FC236}">
                  <a16:creationId xmlns:a16="http://schemas.microsoft.com/office/drawing/2014/main" id="{F47D72D8-20A7-4EF2-BE2A-5FC7D4D3ED9B}"/>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2">
              <a:extLst>
                <a:ext uri="{FF2B5EF4-FFF2-40B4-BE49-F238E27FC236}">
                  <a16:creationId xmlns:a16="http://schemas.microsoft.com/office/drawing/2014/main" id="{FCD3750D-72EF-4D2A-9CFB-6718AFE0FD76}"/>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3">
              <a:extLst>
                <a:ext uri="{FF2B5EF4-FFF2-40B4-BE49-F238E27FC236}">
                  <a16:creationId xmlns:a16="http://schemas.microsoft.com/office/drawing/2014/main" id="{7B415B71-B8D6-4AA4-ADB5-7FE844CC2B20}"/>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4">
              <a:extLst>
                <a:ext uri="{FF2B5EF4-FFF2-40B4-BE49-F238E27FC236}">
                  <a16:creationId xmlns:a16="http://schemas.microsoft.com/office/drawing/2014/main" id="{024F394B-AEAE-4691-85AC-AFD1F0F2AB16}"/>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5">
              <a:extLst>
                <a:ext uri="{FF2B5EF4-FFF2-40B4-BE49-F238E27FC236}">
                  <a16:creationId xmlns:a16="http://schemas.microsoft.com/office/drawing/2014/main" id="{8497C3F4-7973-4DE2-A031-9C938A67C92F}"/>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6">
              <a:extLst>
                <a:ext uri="{FF2B5EF4-FFF2-40B4-BE49-F238E27FC236}">
                  <a16:creationId xmlns:a16="http://schemas.microsoft.com/office/drawing/2014/main" id="{21372BD7-9E58-4FFD-BE90-B4AEDAE6E2E0}"/>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7">
              <a:extLst>
                <a:ext uri="{FF2B5EF4-FFF2-40B4-BE49-F238E27FC236}">
                  <a16:creationId xmlns:a16="http://schemas.microsoft.com/office/drawing/2014/main" id="{144D7680-B734-4D91-98DD-162B98CE6425}"/>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58">
              <a:extLst>
                <a:ext uri="{FF2B5EF4-FFF2-40B4-BE49-F238E27FC236}">
                  <a16:creationId xmlns:a16="http://schemas.microsoft.com/office/drawing/2014/main" id="{DBA92548-F7C4-469F-954D-FDC6386426F6}"/>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59">
              <a:extLst>
                <a:ext uri="{FF2B5EF4-FFF2-40B4-BE49-F238E27FC236}">
                  <a16:creationId xmlns:a16="http://schemas.microsoft.com/office/drawing/2014/main" id="{CAFB1624-5E83-445A-8A57-500C4DA44D04}"/>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0">
              <a:extLst>
                <a:ext uri="{FF2B5EF4-FFF2-40B4-BE49-F238E27FC236}">
                  <a16:creationId xmlns:a16="http://schemas.microsoft.com/office/drawing/2014/main" id="{1A4D40C7-E576-4591-9CD0-17E6DDBFA78C}"/>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1">
              <a:extLst>
                <a:ext uri="{FF2B5EF4-FFF2-40B4-BE49-F238E27FC236}">
                  <a16:creationId xmlns:a16="http://schemas.microsoft.com/office/drawing/2014/main" id="{4ABD2226-E328-48A0-88D5-DF9F33DBA38B}"/>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Rectangle 62">
              <a:extLst>
                <a:ext uri="{FF2B5EF4-FFF2-40B4-BE49-F238E27FC236}">
                  <a16:creationId xmlns:a16="http://schemas.microsoft.com/office/drawing/2014/main" id="{929F4E84-2BB9-4191-89C3-11B596A2ED88}"/>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9" name="Rectangle 63">
              <a:extLst>
                <a:ext uri="{FF2B5EF4-FFF2-40B4-BE49-F238E27FC236}">
                  <a16:creationId xmlns:a16="http://schemas.microsoft.com/office/drawing/2014/main" id="{4A510881-B245-4193-A51C-8D1CBBA9D0B2}"/>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 name="Line 64">
              <a:extLst>
                <a:ext uri="{FF2B5EF4-FFF2-40B4-BE49-F238E27FC236}">
                  <a16:creationId xmlns:a16="http://schemas.microsoft.com/office/drawing/2014/main" id="{69A2ECAD-B740-4AA1-886E-C2D0A9424B4B}"/>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5">
              <a:extLst>
                <a:ext uri="{FF2B5EF4-FFF2-40B4-BE49-F238E27FC236}">
                  <a16:creationId xmlns:a16="http://schemas.microsoft.com/office/drawing/2014/main" id="{D8A71509-8F7A-4DE5-9F08-695E485C00AD}"/>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6">
              <a:extLst>
                <a:ext uri="{FF2B5EF4-FFF2-40B4-BE49-F238E27FC236}">
                  <a16:creationId xmlns:a16="http://schemas.microsoft.com/office/drawing/2014/main" id="{F7703BFA-1651-4FCC-947F-6D974ADBE028}"/>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7">
              <a:extLst>
                <a:ext uri="{FF2B5EF4-FFF2-40B4-BE49-F238E27FC236}">
                  <a16:creationId xmlns:a16="http://schemas.microsoft.com/office/drawing/2014/main" id="{BD933A80-029A-4EA7-BE76-5C84018210D9}"/>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68">
              <a:extLst>
                <a:ext uri="{FF2B5EF4-FFF2-40B4-BE49-F238E27FC236}">
                  <a16:creationId xmlns:a16="http://schemas.microsoft.com/office/drawing/2014/main" id="{8ACE2E58-CBAD-4FF6-8374-E881CE854519}"/>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69">
              <a:extLst>
                <a:ext uri="{FF2B5EF4-FFF2-40B4-BE49-F238E27FC236}">
                  <a16:creationId xmlns:a16="http://schemas.microsoft.com/office/drawing/2014/main" id="{E030F797-C973-4C84-9617-834ABF5DE400}"/>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0">
              <a:extLst>
                <a:ext uri="{FF2B5EF4-FFF2-40B4-BE49-F238E27FC236}">
                  <a16:creationId xmlns:a16="http://schemas.microsoft.com/office/drawing/2014/main" id="{9E606E52-0C06-4A93-BF01-9E76313A2392}"/>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1">
              <a:extLst>
                <a:ext uri="{FF2B5EF4-FFF2-40B4-BE49-F238E27FC236}">
                  <a16:creationId xmlns:a16="http://schemas.microsoft.com/office/drawing/2014/main" id="{27B1359F-D00B-41BD-B3F9-A4E37E7E6D9F}"/>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2">
              <a:extLst>
                <a:ext uri="{FF2B5EF4-FFF2-40B4-BE49-F238E27FC236}">
                  <a16:creationId xmlns:a16="http://schemas.microsoft.com/office/drawing/2014/main" id="{BFA6E88B-52D6-45CA-9659-B0FA3CF0A369}"/>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3">
              <a:extLst>
                <a:ext uri="{FF2B5EF4-FFF2-40B4-BE49-F238E27FC236}">
                  <a16:creationId xmlns:a16="http://schemas.microsoft.com/office/drawing/2014/main" id="{A0ED9B4E-0C73-4D45-AD66-9B971BA7C310}"/>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4">
              <a:extLst>
                <a:ext uri="{FF2B5EF4-FFF2-40B4-BE49-F238E27FC236}">
                  <a16:creationId xmlns:a16="http://schemas.microsoft.com/office/drawing/2014/main" id="{355FB098-7546-4A88-B42C-B0352F423D45}"/>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5">
              <a:extLst>
                <a:ext uri="{FF2B5EF4-FFF2-40B4-BE49-F238E27FC236}">
                  <a16:creationId xmlns:a16="http://schemas.microsoft.com/office/drawing/2014/main" id="{7E1537EB-0257-4FBA-8695-16FC13F390B6}"/>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6">
              <a:extLst>
                <a:ext uri="{FF2B5EF4-FFF2-40B4-BE49-F238E27FC236}">
                  <a16:creationId xmlns:a16="http://schemas.microsoft.com/office/drawing/2014/main" id="{340FC8F1-7CFD-4D18-8891-E56875732BB5}"/>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7">
              <a:extLst>
                <a:ext uri="{FF2B5EF4-FFF2-40B4-BE49-F238E27FC236}">
                  <a16:creationId xmlns:a16="http://schemas.microsoft.com/office/drawing/2014/main" id="{7E82D100-F7E0-4984-BE97-9E2AE14DAC9D}"/>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78">
              <a:extLst>
                <a:ext uri="{FF2B5EF4-FFF2-40B4-BE49-F238E27FC236}">
                  <a16:creationId xmlns:a16="http://schemas.microsoft.com/office/drawing/2014/main" id="{9B01A66D-F2F7-44BF-AEB5-46BD33A96BB2}"/>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79">
              <a:extLst>
                <a:ext uri="{FF2B5EF4-FFF2-40B4-BE49-F238E27FC236}">
                  <a16:creationId xmlns:a16="http://schemas.microsoft.com/office/drawing/2014/main" id="{3121A8F6-C547-46CF-92E5-820318584E5D}"/>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0">
              <a:extLst>
                <a:ext uri="{FF2B5EF4-FFF2-40B4-BE49-F238E27FC236}">
                  <a16:creationId xmlns:a16="http://schemas.microsoft.com/office/drawing/2014/main" id="{F28D9548-FB1A-4B35-B777-5329BC14F907}"/>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1">
              <a:extLst>
                <a:ext uri="{FF2B5EF4-FFF2-40B4-BE49-F238E27FC236}">
                  <a16:creationId xmlns:a16="http://schemas.microsoft.com/office/drawing/2014/main" id="{42877BDF-EDBD-48BA-AB8E-F711F3CDD644}"/>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2">
              <a:extLst>
                <a:ext uri="{FF2B5EF4-FFF2-40B4-BE49-F238E27FC236}">
                  <a16:creationId xmlns:a16="http://schemas.microsoft.com/office/drawing/2014/main" id="{DDD97DFB-A267-4D64-96F7-FD8CF0E0237B}"/>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3">
              <a:extLst>
                <a:ext uri="{FF2B5EF4-FFF2-40B4-BE49-F238E27FC236}">
                  <a16:creationId xmlns:a16="http://schemas.microsoft.com/office/drawing/2014/main" id="{F6DC834A-B75B-45E5-8926-3272E3772D62}"/>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4">
              <a:extLst>
                <a:ext uri="{FF2B5EF4-FFF2-40B4-BE49-F238E27FC236}">
                  <a16:creationId xmlns:a16="http://schemas.microsoft.com/office/drawing/2014/main" id="{1A288D92-B36B-4CE7-A290-AD51A31376BE}"/>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5">
              <a:extLst>
                <a:ext uri="{FF2B5EF4-FFF2-40B4-BE49-F238E27FC236}">
                  <a16:creationId xmlns:a16="http://schemas.microsoft.com/office/drawing/2014/main" id="{F890A6EC-7D9D-4920-8DD6-164F80AD7022}"/>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6">
              <a:extLst>
                <a:ext uri="{FF2B5EF4-FFF2-40B4-BE49-F238E27FC236}">
                  <a16:creationId xmlns:a16="http://schemas.microsoft.com/office/drawing/2014/main" id="{129607AD-4130-4FDE-BDA9-703CAF142D06}"/>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7">
              <a:extLst>
                <a:ext uri="{FF2B5EF4-FFF2-40B4-BE49-F238E27FC236}">
                  <a16:creationId xmlns:a16="http://schemas.microsoft.com/office/drawing/2014/main" id="{AC1FE587-410D-4EFB-8E25-4BDE18F0E3AB}"/>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88">
              <a:extLst>
                <a:ext uri="{FF2B5EF4-FFF2-40B4-BE49-F238E27FC236}">
                  <a16:creationId xmlns:a16="http://schemas.microsoft.com/office/drawing/2014/main" id="{6FA4665A-929A-4B38-9B81-6946900E223D}"/>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89">
              <a:extLst>
                <a:ext uri="{FF2B5EF4-FFF2-40B4-BE49-F238E27FC236}">
                  <a16:creationId xmlns:a16="http://schemas.microsoft.com/office/drawing/2014/main" id="{61F67828-7807-481F-81A0-43CF0FCE0B5D}"/>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0">
              <a:extLst>
                <a:ext uri="{FF2B5EF4-FFF2-40B4-BE49-F238E27FC236}">
                  <a16:creationId xmlns:a16="http://schemas.microsoft.com/office/drawing/2014/main" id="{2E93153A-113E-4A5D-B7D0-52FE5FA29F94}"/>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1">
              <a:extLst>
                <a:ext uri="{FF2B5EF4-FFF2-40B4-BE49-F238E27FC236}">
                  <a16:creationId xmlns:a16="http://schemas.microsoft.com/office/drawing/2014/main" id="{1B8E7EB3-BEFF-4893-8232-708849A67211}"/>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2">
              <a:extLst>
                <a:ext uri="{FF2B5EF4-FFF2-40B4-BE49-F238E27FC236}">
                  <a16:creationId xmlns:a16="http://schemas.microsoft.com/office/drawing/2014/main" id="{C5363179-EB27-4B97-BCCF-27EEEA08F518}"/>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3">
              <a:extLst>
                <a:ext uri="{FF2B5EF4-FFF2-40B4-BE49-F238E27FC236}">
                  <a16:creationId xmlns:a16="http://schemas.microsoft.com/office/drawing/2014/main" id="{BA0B6773-B144-43B6-8495-32680EB2F270}"/>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4">
              <a:extLst>
                <a:ext uri="{FF2B5EF4-FFF2-40B4-BE49-F238E27FC236}">
                  <a16:creationId xmlns:a16="http://schemas.microsoft.com/office/drawing/2014/main" id="{388151C9-8784-4055-82A1-0262A966EE9D}"/>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5">
              <a:extLst>
                <a:ext uri="{FF2B5EF4-FFF2-40B4-BE49-F238E27FC236}">
                  <a16:creationId xmlns:a16="http://schemas.microsoft.com/office/drawing/2014/main" id="{D65B03ED-2E10-4E0B-8C24-2EB796DCE9F0}"/>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6">
              <a:extLst>
                <a:ext uri="{FF2B5EF4-FFF2-40B4-BE49-F238E27FC236}">
                  <a16:creationId xmlns:a16="http://schemas.microsoft.com/office/drawing/2014/main" id="{9674FBD8-72AA-4B6C-8176-2E8927279AAD}"/>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7">
              <a:extLst>
                <a:ext uri="{FF2B5EF4-FFF2-40B4-BE49-F238E27FC236}">
                  <a16:creationId xmlns:a16="http://schemas.microsoft.com/office/drawing/2014/main" id="{D412FA34-6CBA-415B-BB7E-FD7E8183E16F}"/>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98">
              <a:extLst>
                <a:ext uri="{FF2B5EF4-FFF2-40B4-BE49-F238E27FC236}">
                  <a16:creationId xmlns:a16="http://schemas.microsoft.com/office/drawing/2014/main" id="{E9B56DAC-EC7D-4BE4-98EE-2217FE6DC959}"/>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99">
              <a:extLst>
                <a:ext uri="{FF2B5EF4-FFF2-40B4-BE49-F238E27FC236}">
                  <a16:creationId xmlns:a16="http://schemas.microsoft.com/office/drawing/2014/main" id="{BF5AA5A8-7965-4DF5-B3E6-CDE83638F8EF}"/>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0">
              <a:extLst>
                <a:ext uri="{FF2B5EF4-FFF2-40B4-BE49-F238E27FC236}">
                  <a16:creationId xmlns:a16="http://schemas.microsoft.com/office/drawing/2014/main" id="{C79C5548-9459-498B-A110-AC8CA4BD954C}"/>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1">
              <a:extLst>
                <a:ext uri="{FF2B5EF4-FFF2-40B4-BE49-F238E27FC236}">
                  <a16:creationId xmlns:a16="http://schemas.microsoft.com/office/drawing/2014/main" id="{2FAA5ABC-C519-4469-A5A2-2ED8B6CBE6B3}"/>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2">
              <a:extLst>
                <a:ext uri="{FF2B5EF4-FFF2-40B4-BE49-F238E27FC236}">
                  <a16:creationId xmlns:a16="http://schemas.microsoft.com/office/drawing/2014/main" id="{F9245D35-CF6C-4195-AFD0-0A59CD08A182}"/>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3">
              <a:extLst>
                <a:ext uri="{FF2B5EF4-FFF2-40B4-BE49-F238E27FC236}">
                  <a16:creationId xmlns:a16="http://schemas.microsoft.com/office/drawing/2014/main" id="{4CD101F3-6DD7-479A-9E67-8F5240111D24}"/>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4">
              <a:extLst>
                <a:ext uri="{FF2B5EF4-FFF2-40B4-BE49-F238E27FC236}">
                  <a16:creationId xmlns:a16="http://schemas.microsoft.com/office/drawing/2014/main" id="{56D4C8F9-0338-4C97-8328-F4DEBAC8D562}"/>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5">
              <a:extLst>
                <a:ext uri="{FF2B5EF4-FFF2-40B4-BE49-F238E27FC236}">
                  <a16:creationId xmlns:a16="http://schemas.microsoft.com/office/drawing/2014/main" id="{20BDA62F-664D-4F49-9A34-30BED013A4D1}"/>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6">
              <a:extLst>
                <a:ext uri="{FF2B5EF4-FFF2-40B4-BE49-F238E27FC236}">
                  <a16:creationId xmlns:a16="http://schemas.microsoft.com/office/drawing/2014/main" id="{46BCC490-62AC-46D2-A3C5-772D3D0910B7}"/>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7">
              <a:extLst>
                <a:ext uri="{FF2B5EF4-FFF2-40B4-BE49-F238E27FC236}">
                  <a16:creationId xmlns:a16="http://schemas.microsoft.com/office/drawing/2014/main" id="{2F3C5737-C95C-4026-BC3A-BA072F242BB8}"/>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08">
              <a:extLst>
                <a:ext uri="{FF2B5EF4-FFF2-40B4-BE49-F238E27FC236}">
                  <a16:creationId xmlns:a16="http://schemas.microsoft.com/office/drawing/2014/main" id="{1E4E635A-4677-4A87-BA44-7CDD63C5D025}"/>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09">
              <a:extLst>
                <a:ext uri="{FF2B5EF4-FFF2-40B4-BE49-F238E27FC236}">
                  <a16:creationId xmlns:a16="http://schemas.microsoft.com/office/drawing/2014/main" id="{4DBC1C9E-E659-442E-B7F4-1C0E83A0E2EE}"/>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0">
              <a:extLst>
                <a:ext uri="{FF2B5EF4-FFF2-40B4-BE49-F238E27FC236}">
                  <a16:creationId xmlns:a16="http://schemas.microsoft.com/office/drawing/2014/main" id="{4FCD8F09-BB45-40C2-918B-EBD9962B9347}"/>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1">
              <a:extLst>
                <a:ext uri="{FF2B5EF4-FFF2-40B4-BE49-F238E27FC236}">
                  <a16:creationId xmlns:a16="http://schemas.microsoft.com/office/drawing/2014/main" id="{979D34AB-91BE-41FE-9084-3E92E27828A3}"/>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2">
              <a:extLst>
                <a:ext uri="{FF2B5EF4-FFF2-40B4-BE49-F238E27FC236}">
                  <a16:creationId xmlns:a16="http://schemas.microsoft.com/office/drawing/2014/main" id="{E9237BCD-7817-4F30-8045-3FB901F0659A}"/>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3">
              <a:extLst>
                <a:ext uri="{FF2B5EF4-FFF2-40B4-BE49-F238E27FC236}">
                  <a16:creationId xmlns:a16="http://schemas.microsoft.com/office/drawing/2014/main" id="{81461562-68AB-469C-AA9B-24E2EE2B36F9}"/>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4">
              <a:extLst>
                <a:ext uri="{FF2B5EF4-FFF2-40B4-BE49-F238E27FC236}">
                  <a16:creationId xmlns:a16="http://schemas.microsoft.com/office/drawing/2014/main" id="{0BAE0181-0ECF-4AFC-BAAB-AE7F1FD22ED4}"/>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5">
              <a:extLst>
                <a:ext uri="{FF2B5EF4-FFF2-40B4-BE49-F238E27FC236}">
                  <a16:creationId xmlns:a16="http://schemas.microsoft.com/office/drawing/2014/main" id="{69D70003-3692-4943-868C-B66314AAF192}"/>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6">
              <a:extLst>
                <a:ext uri="{FF2B5EF4-FFF2-40B4-BE49-F238E27FC236}">
                  <a16:creationId xmlns:a16="http://schemas.microsoft.com/office/drawing/2014/main" id="{1672BBAF-DE14-4967-BE60-599A850C78A0}"/>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7">
              <a:extLst>
                <a:ext uri="{FF2B5EF4-FFF2-40B4-BE49-F238E27FC236}">
                  <a16:creationId xmlns:a16="http://schemas.microsoft.com/office/drawing/2014/main" id="{E4DC0E34-EDE3-4655-94E6-C319B4785F17}"/>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18">
              <a:extLst>
                <a:ext uri="{FF2B5EF4-FFF2-40B4-BE49-F238E27FC236}">
                  <a16:creationId xmlns:a16="http://schemas.microsoft.com/office/drawing/2014/main" id="{9806127A-707E-4670-8B3A-C753544560BD}"/>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19">
              <a:extLst>
                <a:ext uri="{FF2B5EF4-FFF2-40B4-BE49-F238E27FC236}">
                  <a16:creationId xmlns:a16="http://schemas.microsoft.com/office/drawing/2014/main" id="{B59A8412-38D6-4372-B49B-C6369A787D3B}"/>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0">
              <a:extLst>
                <a:ext uri="{FF2B5EF4-FFF2-40B4-BE49-F238E27FC236}">
                  <a16:creationId xmlns:a16="http://schemas.microsoft.com/office/drawing/2014/main" id="{A8BA42D8-C891-4729-A5EA-A320A38F31FE}"/>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1">
              <a:extLst>
                <a:ext uri="{FF2B5EF4-FFF2-40B4-BE49-F238E27FC236}">
                  <a16:creationId xmlns:a16="http://schemas.microsoft.com/office/drawing/2014/main" id="{2FD5EA7C-0689-4086-8E0B-003ADDA1DA11}"/>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2">
              <a:extLst>
                <a:ext uri="{FF2B5EF4-FFF2-40B4-BE49-F238E27FC236}">
                  <a16:creationId xmlns:a16="http://schemas.microsoft.com/office/drawing/2014/main" id="{1EC47156-A60E-47DF-87DA-78D84FD55FED}"/>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3">
              <a:extLst>
                <a:ext uri="{FF2B5EF4-FFF2-40B4-BE49-F238E27FC236}">
                  <a16:creationId xmlns:a16="http://schemas.microsoft.com/office/drawing/2014/main" id="{931EA1F9-6E67-43B9-A3B7-B8410A791F01}"/>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124">
              <a:extLst>
                <a:ext uri="{FF2B5EF4-FFF2-40B4-BE49-F238E27FC236}">
                  <a16:creationId xmlns:a16="http://schemas.microsoft.com/office/drawing/2014/main" id="{D2CCD9EE-F749-4825-A67B-D756E076E007}"/>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125">
              <a:extLst>
                <a:ext uri="{FF2B5EF4-FFF2-40B4-BE49-F238E27FC236}">
                  <a16:creationId xmlns:a16="http://schemas.microsoft.com/office/drawing/2014/main" id="{DA2F0A85-C2F7-45D1-9428-8A45A439BE68}"/>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243324" y="-44456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38E2D2F7-B8C6-431B-98E4-EA9E760F33F4}"/>
              </a:ext>
            </a:extLst>
          </p:cNvPr>
          <p:cNvSpPr/>
          <p:nvPr/>
        </p:nvSpPr>
        <p:spPr>
          <a:xfrm>
            <a:off x="42532" y="1637414"/>
            <a:ext cx="9063553" cy="1945758"/>
          </a:xfrm>
          <a:prstGeom prst="rect">
            <a:avLst/>
          </a:prstGeom>
          <a:noFill/>
          <a:ln w="635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45D5B17-9655-4A3F-8397-869E8F7673F8}"/>
              </a:ext>
            </a:extLst>
          </p:cNvPr>
          <p:cNvSpPr/>
          <p:nvPr/>
        </p:nvSpPr>
        <p:spPr>
          <a:xfrm>
            <a:off x="40219" y="3583172"/>
            <a:ext cx="9063553" cy="2886629"/>
          </a:xfrm>
          <a:prstGeom prst="rect">
            <a:avLst/>
          </a:prstGeom>
          <a:noFill/>
          <a:ln w="635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C96537C-57FB-451C-8252-12A3A32F473A}"/>
              </a:ext>
            </a:extLst>
          </p:cNvPr>
          <p:cNvSpPr/>
          <p:nvPr/>
        </p:nvSpPr>
        <p:spPr>
          <a:xfrm>
            <a:off x="5911702" y="5889092"/>
            <a:ext cx="3051544" cy="502378"/>
          </a:xfrm>
          <a:prstGeom prst="rect">
            <a:avLst/>
          </a:prstGeom>
          <a:solidFill>
            <a:srgbClr val="C00000"/>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1"/>
          <a:lstStyle/>
          <a:p>
            <a:pPr algn="ctr"/>
            <a:r>
              <a:rPr kumimoji="1" lang="en-US" altLang="ja-JP"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HACCP</a:t>
            </a: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プランの作成</a:t>
            </a:r>
          </a:p>
        </p:txBody>
      </p:sp>
      <p:sp>
        <p:nvSpPr>
          <p:cNvPr id="10" name="正方形/長方形 9">
            <a:extLst>
              <a:ext uri="{FF2B5EF4-FFF2-40B4-BE49-F238E27FC236}">
                <a16:creationId xmlns:a16="http://schemas.microsoft.com/office/drawing/2014/main" id="{9A77B4F4-620C-4799-BF9D-B8DB0112FA4D}"/>
              </a:ext>
            </a:extLst>
          </p:cNvPr>
          <p:cNvSpPr/>
          <p:nvPr/>
        </p:nvSpPr>
        <p:spPr>
          <a:xfrm>
            <a:off x="7145079" y="3003731"/>
            <a:ext cx="1818167" cy="502378"/>
          </a:xfrm>
          <a:prstGeom prst="rect">
            <a:avLst/>
          </a:prstGeom>
          <a:solidFill>
            <a:srgbClr val="C00000"/>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1"/>
          <a:lstStyle/>
          <a:p>
            <a:pPr algn="ct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準備段階</a:t>
            </a:r>
          </a:p>
        </p:txBody>
      </p:sp>
      <p:sp>
        <p:nvSpPr>
          <p:cNvPr id="11" name="スライド番号プレースホルダー 10">
            <a:extLst>
              <a:ext uri="{FF2B5EF4-FFF2-40B4-BE49-F238E27FC236}">
                <a16:creationId xmlns:a16="http://schemas.microsoft.com/office/drawing/2014/main" id="{B6BAD77A-6199-4759-ABD5-78249B06EC29}"/>
              </a:ext>
            </a:extLst>
          </p:cNvPr>
          <p:cNvSpPr>
            <a:spLocks noGrp="1"/>
          </p:cNvSpPr>
          <p:nvPr>
            <p:ph type="sldNum" sz="quarter" idx="12"/>
          </p:nvPr>
        </p:nvSpPr>
        <p:spPr/>
        <p:txBody>
          <a:bodyPr/>
          <a:lstStyle/>
          <a:p>
            <a:fld id="{05B3BA2B-E4C6-4F0A-997C-2B51F8F1EBF2}" type="slidenum">
              <a:rPr kumimoji="1" lang="ja-JP" altLang="en-US" smtClean="0"/>
              <a:t>41</a:t>
            </a:fld>
            <a:endParaRPr kumimoji="1" lang="ja-JP" altLang="en-US"/>
          </a:p>
        </p:txBody>
      </p:sp>
    </p:spTree>
    <p:extLst>
      <p:ext uri="{BB962C8B-B14F-4D97-AF65-F5344CB8AC3E}">
        <p14:creationId xmlns:p14="http://schemas.microsoft.com/office/powerpoint/2010/main" val="1012501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3BCA9F26-8A3D-4E6F-91E3-DBDE7FF2254B}"/>
              </a:ext>
            </a:extLst>
          </p:cNvPr>
          <p:cNvSpPr/>
          <p:nvPr/>
        </p:nvSpPr>
        <p:spPr>
          <a:xfrm>
            <a:off x="722170" y="48624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1396ED3-8689-45D4-B842-E51C7705159E}"/>
              </a:ext>
            </a:extLst>
          </p:cNvPr>
          <p:cNvSpPr>
            <a:spLocks noGrp="1"/>
          </p:cNvSpPr>
          <p:nvPr>
            <p:ph type="title"/>
          </p:nvPr>
        </p:nvSpPr>
        <p:spPr>
          <a:xfrm>
            <a:off x="395857" y="529593"/>
            <a:ext cx="7290054" cy="740085"/>
          </a:xfrm>
        </p:spPr>
        <p:txBody>
          <a:bodyPr>
            <a:normAutofit/>
          </a:bodyPr>
          <a:lstStyle/>
          <a:p>
            <a:r>
              <a:rPr kumimoji="1" lang="en-US" altLang="ja-JP" sz="3600" b="1" dirty="0">
                <a:latin typeface="+mj-ea"/>
              </a:rPr>
              <a:t>HACCP</a:t>
            </a:r>
            <a:r>
              <a:rPr kumimoji="1" lang="ja-JP" altLang="en-US" sz="3600" b="1" dirty="0">
                <a:latin typeface="+mj-ea"/>
              </a:rPr>
              <a:t>システムの概要</a:t>
            </a:r>
          </a:p>
        </p:txBody>
      </p:sp>
      <p:sp>
        <p:nvSpPr>
          <p:cNvPr id="4" name="テキスト ボックス 3">
            <a:extLst>
              <a:ext uri="{FF2B5EF4-FFF2-40B4-BE49-F238E27FC236}">
                <a16:creationId xmlns:a16="http://schemas.microsoft.com/office/drawing/2014/main" id="{4982AFA3-8EC2-491F-B54D-533C12FC38A3}"/>
              </a:ext>
            </a:extLst>
          </p:cNvPr>
          <p:cNvSpPr txBox="1"/>
          <p:nvPr/>
        </p:nvSpPr>
        <p:spPr>
          <a:xfrm>
            <a:off x="1595956" y="1754755"/>
            <a:ext cx="4155485" cy="461665"/>
          </a:xfrm>
          <a:prstGeom prst="rect">
            <a:avLst/>
          </a:prstGeom>
          <a:noFill/>
        </p:spPr>
        <p:txBody>
          <a:bodyPr wrap="square" rtlCol="0">
            <a:spAutoFit/>
          </a:bodyPr>
          <a:lstStyle/>
          <a:p>
            <a:r>
              <a:rPr kumimoji="1" lang="ja-JP" altLang="en-US" sz="2400" dirty="0"/>
              <a:t>トップダウンによるスタート</a:t>
            </a:r>
          </a:p>
        </p:txBody>
      </p:sp>
      <p:sp>
        <p:nvSpPr>
          <p:cNvPr id="5" name="テキスト ボックス 4">
            <a:extLst>
              <a:ext uri="{FF2B5EF4-FFF2-40B4-BE49-F238E27FC236}">
                <a16:creationId xmlns:a16="http://schemas.microsoft.com/office/drawing/2014/main" id="{3513384B-66F4-48F0-8DF1-7C14586E6C48}"/>
              </a:ext>
            </a:extLst>
          </p:cNvPr>
          <p:cNvSpPr txBox="1"/>
          <p:nvPr/>
        </p:nvSpPr>
        <p:spPr>
          <a:xfrm>
            <a:off x="1642257" y="2366330"/>
            <a:ext cx="3738126" cy="461665"/>
          </a:xfrm>
          <a:prstGeom prst="rect">
            <a:avLst/>
          </a:prstGeom>
          <a:solidFill>
            <a:srgbClr val="C00000"/>
          </a:solidFill>
        </p:spPr>
        <p:txBody>
          <a:bodyPr wrap="square" rtlCol="0">
            <a:spAutoFit/>
          </a:bodyPr>
          <a:lstStyle/>
          <a:p>
            <a:r>
              <a:rPr kumimoji="1" lang="ja-JP" altLang="en-US" sz="2400" b="1" u="sng" dirty="0">
                <a:solidFill>
                  <a:schemeClr val="bg1"/>
                </a:solidFill>
                <a:effectLst>
                  <a:outerShdw blurRad="38100" dist="38100" dir="2700000" algn="tl">
                    <a:srgbClr val="000000">
                      <a:alpha val="43137"/>
                    </a:srgbClr>
                  </a:outerShdw>
                </a:effectLst>
              </a:rPr>
              <a:t>準備段階（手順１～５）</a:t>
            </a:r>
          </a:p>
        </p:txBody>
      </p:sp>
      <p:sp>
        <p:nvSpPr>
          <p:cNvPr id="6" name="テキスト ボックス 5">
            <a:extLst>
              <a:ext uri="{FF2B5EF4-FFF2-40B4-BE49-F238E27FC236}">
                <a16:creationId xmlns:a16="http://schemas.microsoft.com/office/drawing/2014/main" id="{79EDD990-96C1-4479-8ACA-457C8E4E63DC}"/>
              </a:ext>
            </a:extLst>
          </p:cNvPr>
          <p:cNvSpPr txBox="1"/>
          <p:nvPr/>
        </p:nvSpPr>
        <p:spPr>
          <a:xfrm>
            <a:off x="1642257" y="2944602"/>
            <a:ext cx="5394647" cy="461665"/>
          </a:xfrm>
          <a:prstGeom prst="rect">
            <a:avLst/>
          </a:prstGeom>
          <a:solidFill>
            <a:srgbClr val="C00000"/>
          </a:solidFill>
        </p:spPr>
        <p:txBody>
          <a:bodyPr wrap="square" rtlCol="0">
            <a:spAutoFit/>
          </a:bodyPr>
          <a:lstStyle/>
          <a:p>
            <a:r>
              <a:rPr kumimoji="1" lang="en-US" altLang="ja-JP" sz="2400" b="1" u="sng" dirty="0">
                <a:solidFill>
                  <a:schemeClr val="bg1"/>
                </a:solidFill>
                <a:effectLst>
                  <a:outerShdw blurRad="38100" dist="38100" dir="2700000" algn="tl">
                    <a:srgbClr val="000000">
                      <a:alpha val="43137"/>
                    </a:srgbClr>
                  </a:outerShdw>
                </a:effectLst>
                <a:latin typeface="+mn-ea"/>
              </a:rPr>
              <a:t>HACCP</a:t>
            </a:r>
            <a:r>
              <a:rPr kumimoji="1" lang="ja-JP" altLang="en-US" sz="2400" b="1" u="sng" dirty="0">
                <a:solidFill>
                  <a:schemeClr val="bg1"/>
                </a:solidFill>
                <a:effectLst>
                  <a:outerShdw blurRad="38100" dist="38100" dir="2700000" algn="tl">
                    <a:srgbClr val="000000">
                      <a:alpha val="43137"/>
                    </a:srgbClr>
                  </a:outerShdw>
                </a:effectLst>
                <a:latin typeface="+mn-ea"/>
              </a:rPr>
              <a:t>プランの作成（手順６～</a:t>
            </a:r>
            <a:r>
              <a:rPr kumimoji="1" lang="en-US" altLang="ja-JP" sz="2400" b="1" u="sng" dirty="0">
                <a:solidFill>
                  <a:schemeClr val="bg1"/>
                </a:solidFill>
                <a:effectLst>
                  <a:outerShdw blurRad="38100" dist="38100" dir="2700000" algn="tl">
                    <a:srgbClr val="000000">
                      <a:alpha val="43137"/>
                    </a:srgbClr>
                  </a:outerShdw>
                </a:effectLst>
                <a:latin typeface="+mn-ea"/>
              </a:rPr>
              <a:t>12</a:t>
            </a:r>
            <a:r>
              <a:rPr kumimoji="1" lang="ja-JP" altLang="en-US" sz="2400" b="1" u="sng" dirty="0">
                <a:solidFill>
                  <a:schemeClr val="bg1"/>
                </a:solidFill>
                <a:effectLst>
                  <a:outerShdw blurRad="38100" dist="38100" dir="2700000" algn="tl">
                    <a:srgbClr val="000000">
                      <a:alpha val="43137"/>
                    </a:srgbClr>
                  </a:outerShdw>
                </a:effectLst>
                <a:latin typeface="+mn-ea"/>
              </a:rPr>
              <a:t>）</a:t>
            </a:r>
          </a:p>
        </p:txBody>
      </p:sp>
      <p:sp>
        <p:nvSpPr>
          <p:cNvPr id="7" name="テキスト ボックス 6">
            <a:extLst>
              <a:ext uri="{FF2B5EF4-FFF2-40B4-BE49-F238E27FC236}">
                <a16:creationId xmlns:a16="http://schemas.microsoft.com/office/drawing/2014/main" id="{CF2510C0-7290-4743-918B-DCE28204DB34}"/>
              </a:ext>
            </a:extLst>
          </p:cNvPr>
          <p:cNvSpPr txBox="1"/>
          <p:nvPr/>
        </p:nvSpPr>
        <p:spPr>
          <a:xfrm>
            <a:off x="1715561" y="3547661"/>
            <a:ext cx="4773441" cy="461665"/>
          </a:xfrm>
          <a:prstGeom prst="rect">
            <a:avLst/>
          </a:prstGeom>
          <a:noFill/>
        </p:spPr>
        <p:txBody>
          <a:bodyPr wrap="square" rtlCol="0">
            <a:spAutoFit/>
          </a:bodyPr>
          <a:lstStyle/>
          <a:p>
            <a:r>
              <a:rPr kumimoji="1" lang="ja-JP" altLang="en-US" sz="2400" dirty="0"/>
              <a:t>試験運用</a:t>
            </a:r>
          </a:p>
        </p:txBody>
      </p:sp>
      <p:sp>
        <p:nvSpPr>
          <p:cNvPr id="8" name="テキスト ボックス 7">
            <a:extLst>
              <a:ext uri="{FF2B5EF4-FFF2-40B4-BE49-F238E27FC236}">
                <a16:creationId xmlns:a16="http://schemas.microsoft.com/office/drawing/2014/main" id="{C2F06299-5B79-4EDE-A893-63A1827EAD1A}"/>
              </a:ext>
            </a:extLst>
          </p:cNvPr>
          <p:cNvSpPr txBox="1"/>
          <p:nvPr/>
        </p:nvSpPr>
        <p:spPr>
          <a:xfrm>
            <a:off x="1715562" y="4188141"/>
            <a:ext cx="4298068" cy="461665"/>
          </a:xfrm>
          <a:prstGeom prst="rect">
            <a:avLst/>
          </a:prstGeom>
          <a:noFill/>
        </p:spPr>
        <p:txBody>
          <a:bodyPr wrap="square" rtlCol="0">
            <a:spAutoFit/>
          </a:bodyPr>
          <a:lstStyle/>
          <a:p>
            <a:r>
              <a:rPr kumimoji="1" lang="ja-JP" altLang="en-US" sz="2400" dirty="0"/>
              <a:t>初期検証</a:t>
            </a:r>
          </a:p>
        </p:txBody>
      </p:sp>
      <p:sp>
        <p:nvSpPr>
          <p:cNvPr id="9" name="テキスト ボックス 8">
            <a:extLst>
              <a:ext uri="{FF2B5EF4-FFF2-40B4-BE49-F238E27FC236}">
                <a16:creationId xmlns:a16="http://schemas.microsoft.com/office/drawing/2014/main" id="{2E9E779D-CDE5-47FA-9A0B-2C2AC6E9F9D7}"/>
              </a:ext>
            </a:extLst>
          </p:cNvPr>
          <p:cNvSpPr txBox="1"/>
          <p:nvPr/>
        </p:nvSpPr>
        <p:spPr>
          <a:xfrm>
            <a:off x="1715562" y="4737706"/>
            <a:ext cx="4298068" cy="461665"/>
          </a:xfrm>
          <a:prstGeom prst="rect">
            <a:avLst/>
          </a:prstGeom>
          <a:noFill/>
        </p:spPr>
        <p:txBody>
          <a:bodyPr wrap="square" rtlCol="0">
            <a:spAutoFit/>
          </a:bodyPr>
          <a:lstStyle/>
          <a:p>
            <a:r>
              <a:rPr kumimoji="1" lang="ja-JP" altLang="en-US" sz="2400" dirty="0"/>
              <a:t>本格運用</a:t>
            </a:r>
          </a:p>
        </p:txBody>
      </p:sp>
      <p:sp>
        <p:nvSpPr>
          <p:cNvPr id="10" name="テキスト ボックス 9">
            <a:extLst>
              <a:ext uri="{FF2B5EF4-FFF2-40B4-BE49-F238E27FC236}">
                <a16:creationId xmlns:a16="http://schemas.microsoft.com/office/drawing/2014/main" id="{DD452C8D-9119-4873-BC2B-7CFB8B637F72}"/>
              </a:ext>
            </a:extLst>
          </p:cNvPr>
          <p:cNvSpPr txBox="1"/>
          <p:nvPr/>
        </p:nvSpPr>
        <p:spPr>
          <a:xfrm>
            <a:off x="1715562" y="5342699"/>
            <a:ext cx="4298068" cy="461665"/>
          </a:xfrm>
          <a:prstGeom prst="rect">
            <a:avLst/>
          </a:prstGeom>
          <a:noFill/>
        </p:spPr>
        <p:txBody>
          <a:bodyPr wrap="square" rtlCol="0">
            <a:spAutoFit/>
          </a:bodyPr>
          <a:lstStyle/>
          <a:p>
            <a:r>
              <a:rPr kumimoji="1" lang="ja-JP" altLang="en-US" sz="2400" dirty="0"/>
              <a:t>検証（随時）</a:t>
            </a:r>
          </a:p>
        </p:txBody>
      </p:sp>
      <p:sp>
        <p:nvSpPr>
          <p:cNvPr id="11" name="テキスト ボックス 10">
            <a:extLst>
              <a:ext uri="{FF2B5EF4-FFF2-40B4-BE49-F238E27FC236}">
                <a16:creationId xmlns:a16="http://schemas.microsoft.com/office/drawing/2014/main" id="{085644F7-1AC6-4B34-931B-872348EFE589}"/>
              </a:ext>
            </a:extLst>
          </p:cNvPr>
          <p:cNvSpPr txBox="1"/>
          <p:nvPr/>
        </p:nvSpPr>
        <p:spPr>
          <a:xfrm>
            <a:off x="1653828" y="5928297"/>
            <a:ext cx="4298068" cy="461665"/>
          </a:xfrm>
          <a:prstGeom prst="rect">
            <a:avLst/>
          </a:prstGeom>
          <a:noFill/>
        </p:spPr>
        <p:txBody>
          <a:bodyPr wrap="square" rtlCol="0">
            <a:spAutoFit/>
          </a:bodyPr>
          <a:lstStyle/>
          <a:p>
            <a:r>
              <a:rPr kumimoji="1" lang="ja-JP" altLang="en-US" sz="2400" dirty="0"/>
              <a:t>システム検証</a:t>
            </a:r>
          </a:p>
        </p:txBody>
      </p:sp>
      <p:cxnSp>
        <p:nvCxnSpPr>
          <p:cNvPr id="13" name="直線矢印コネクタ 12">
            <a:extLst>
              <a:ext uri="{FF2B5EF4-FFF2-40B4-BE49-F238E27FC236}">
                <a16:creationId xmlns:a16="http://schemas.microsoft.com/office/drawing/2014/main" id="{84C84236-B4CD-4965-ABE9-85F0F1487D6A}"/>
              </a:ext>
            </a:extLst>
          </p:cNvPr>
          <p:cNvCxnSpPr>
            <a:cxnSpLocks/>
          </p:cNvCxnSpPr>
          <p:nvPr/>
        </p:nvCxnSpPr>
        <p:spPr>
          <a:xfrm>
            <a:off x="2342525" y="2083443"/>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33B5610A-60C4-474F-992E-8BAFBC493207}"/>
              </a:ext>
            </a:extLst>
          </p:cNvPr>
          <p:cNvCxnSpPr>
            <a:cxnSpLocks/>
          </p:cNvCxnSpPr>
          <p:nvPr/>
        </p:nvCxnSpPr>
        <p:spPr>
          <a:xfrm>
            <a:off x="2354100" y="2698830"/>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3BEDF52A-5C9B-48BE-BE4E-B370DEEA51F2}"/>
              </a:ext>
            </a:extLst>
          </p:cNvPr>
          <p:cNvCxnSpPr>
            <a:cxnSpLocks/>
          </p:cNvCxnSpPr>
          <p:nvPr/>
        </p:nvCxnSpPr>
        <p:spPr>
          <a:xfrm>
            <a:off x="2354100" y="3258273"/>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0C5BB40-93AE-429D-B4E3-927942887F75}"/>
              </a:ext>
            </a:extLst>
          </p:cNvPr>
          <p:cNvCxnSpPr>
            <a:cxnSpLocks/>
          </p:cNvCxnSpPr>
          <p:nvPr/>
        </p:nvCxnSpPr>
        <p:spPr>
          <a:xfrm>
            <a:off x="2354101" y="3846688"/>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7B1805F-2FF7-47C2-AF8B-F4ADA4BBF8A3}"/>
              </a:ext>
            </a:extLst>
          </p:cNvPr>
          <p:cNvCxnSpPr>
            <a:cxnSpLocks/>
          </p:cNvCxnSpPr>
          <p:nvPr/>
        </p:nvCxnSpPr>
        <p:spPr>
          <a:xfrm>
            <a:off x="2342525" y="4487119"/>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0ED62BD1-7CD6-44FB-A12F-C761D005490B}"/>
              </a:ext>
            </a:extLst>
          </p:cNvPr>
          <p:cNvCxnSpPr>
            <a:cxnSpLocks/>
          </p:cNvCxnSpPr>
          <p:nvPr/>
        </p:nvCxnSpPr>
        <p:spPr>
          <a:xfrm>
            <a:off x="2342525" y="5040037"/>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EF4F5028-9E67-4376-BA7C-F50BA6B52294}"/>
              </a:ext>
            </a:extLst>
          </p:cNvPr>
          <p:cNvCxnSpPr>
            <a:cxnSpLocks/>
          </p:cNvCxnSpPr>
          <p:nvPr/>
        </p:nvCxnSpPr>
        <p:spPr>
          <a:xfrm>
            <a:off x="2394611" y="5634239"/>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0792E3C-2357-48F9-9AA1-EF7BB2CFBC7D}"/>
              </a:ext>
            </a:extLst>
          </p:cNvPr>
          <p:cNvCxnSpPr>
            <a:stCxn id="11" idx="1"/>
          </p:cNvCxnSpPr>
          <p:nvPr/>
        </p:nvCxnSpPr>
        <p:spPr>
          <a:xfrm flipH="1" flipV="1">
            <a:off x="1048088" y="6128352"/>
            <a:ext cx="605740" cy="307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328E4580-6D7B-425C-83D9-4F2115A50F04}"/>
              </a:ext>
            </a:extLst>
          </p:cNvPr>
          <p:cNvCxnSpPr/>
          <p:nvPr/>
        </p:nvCxnSpPr>
        <p:spPr>
          <a:xfrm flipH="1">
            <a:off x="1025907" y="5421776"/>
            <a:ext cx="60574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BE8BF3D-4C2F-4333-B560-BCD48A9E570D}"/>
              </a:ext>
            </a:extLst>
          </p:cNvPr>
          <p:cNvCxnSpPr/>
          <p:nvPr/>
        </p:nvCxnSpPr>
        <p:spPr>
          <a:xfrm flipH="1">
            <a:off x="1058699" y="4372887"/>
            <a:ext cx="60574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コネクタ: カギ線 25">
            <a:extLst>
              <a:ext uri="{FF2B5EF4-FFF2-40B4-BE49-F238E27FC236}">
                <a16:creationId xmlns:a16="http://schemas.microsoft.com/office/drawing/2014/main" id="{25D3A12F-1DFD-4FA6-A0B2-454DF7799407}"/>
              </a:ext>
            </a:extLst>
          </p:cNvPr>
          <p:cNvCxnSpPr>
            <a:cxnSpLocks/>
          </p:cNvCxnSpPr>
          <p:nvPr/>
        </p:nvCxnSpPr>
        <p:spPr>
          <a:xfrm rot="5400000" flipH="1" flipV="1">
            <a:off x="-789547" y="3693763"/>
            <a:ext cx="4269441" cy="638533"/>
          </a:xfrm>
          <a:prstGeom prst="bentConnector3">
            <a:avLst>
              <a:gd name="adj1" fmla="val 100019"/>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EBB80649-A303-4DD6-BA1D-1E0917FA7DFD}"/>
              </a:ext>
            </a:extLst>
          </p:cNvPr>
          <p:cNvCxnSpPr>
            <a:cxnSpLocks/>
          </p:cNvCxnSpPr>
          <p:nvPr/>
        </p:nvCxnSpPr>
        <p:spPr>
          <a:xfrm>
            <a:off x="1048087" y="3093032"/>
            <a:ext cx="6240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D691B9B4-9448-43D8-B133-EB28E0D83932}"/>
              </a:ext>
            </a:extLst>
          </p:cNvPr>
          <p:cNvCxnSpPr>
            <a:cxnSpLocks/>
          </p:cNvCxnSpPr>
          <p:nvPr/>
        </p:nvCxnSpPr>
        <p:spPr>
          <a:xfrm flipH="1" flipV="1">
            <a:off x="3643637" y="4899890"/>
            <a:ext cx="879676" cy="53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6CFB256-CBBC-4485-AE99-8483DF2F7A68}"/>
              </a:ext>
            </a:extLst>
          </p:cNvPr>
          <p:cNvCxnSpPr/>
          <p:nvPr/>
        </p:nvCxnSpPr>
        <p:spPr>
          <a:xfrm>
            <a:off x="4554548" y="4949144"/>
            <a:ext cx="0" cy="12099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98504BC3-3C7B-4F62-817C-2D37EC1CBBFD}"/>
              </a:ext>
            </a:extLst>
          </p:cNvPr>
          <p:cNvCxnSpPr>
            <a:cxnSpLocks/>
          </p:cNvCxnSpPr>
          <p:nvPr/>
        </p:nvCxnSpPr>
        <p:spPr>
          <a:xfrm>
            <a:off x="3622966" y="6101742"/>
            <a:ext cx="966487" cy="193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4CCCD19C-B4E0-47C3-9E8E-AA1EABB33646}"/>
              </a:ext>
            </a:extLst>
          </p:cNvPr>
          <p:cNvSpPr txBox="1"/>
          <p:nvPr/>
        </p:nvSpPr>
        <p:spPr>
          <a:xfrm>
            <a:off x="281434" y="2940865"/>
            <a:ext cx="553998" cy="2401834"/>
          </a:xfrm>
          <a:prstGeom prst="rect">
            <a:avLst/>
          </a:prstGeom>
          <a:noFill/>
        </p:spPr>
        <p:txBody>
          <a:bodyPr vert="eaVert" wrap="square" rtlCol="0">
            <a:spAutoFit/>
          </a:bodyPr>
          <a:lstStyle/>
          <a:p>
            <a:r>
              <a:rPr kumimoji="1" lang="ja-JP" altLang="en-US" sz="2400" dirty="0"/>
              <a:t>修正必要な部分</a:t>
            </a:r>
          </a:p>
        </p:txBody>
      </p:sp>
      <p:sp>
        <p:nvSpPr>
          <p:cNvPr id="59" name="テキスト ボックス 58">
            <a:extLst>
              <a:ext uri="{FF2B5EF4-FFF2-40B4-BE49-F238E27FC236}">
                <a16:creationId xmlns:a16="http://schemas.microsoft.com/office/drawing/2014/main" id="{E9E4D93B-85DB-406B-9F86-CE8C0029121F}"/>
              </a:ext>
            </a:extLst>
          </p:cNvPr>
          <p:cNvSpPr txBox="1"/>
          <p:nvPr/>
        </p:nvSpPr>
        <p:spPr>
          <a:xfrm>
            <a:off x="4667988" y="4243602"/>
            <a:ext cx="553998" cy="2356349"/>
          </a:xfrm>
          <a:prstGeom prst="rect">
            <a:avLst/>
          </a:prstGeom>
          <a:noFill/>
        </p:spPr>
        <p:txBody>
          <a:bodyPr vert="eaVert" wrap="square" rtlCol="0">
            <a:spAutoFit/>
          </a:bodyPr>
          <a:lstStyle/>
          <a:p>
            <a:r>
              <a:rPr kumimoji="1" lang="ja-JP" altLang="en-US" sz="2400" dirty="0"/>
              <a:t>修正不要な部分</a:t>
            </a:r>
          </a:p>
        </p:txBody>
      </p:sp>
      <p:grpSp>
        <p:nvGrpSpPr>
          <p:cNvPr id="14" name="グループ化 13">
            <a:extLst>
              <a:ext uri="{FF2B5EF4-FFF2-40B4-BE49-F238E27FC236}">
                <a16:creationId xmlns:a16="http://schemas.microsoft.com/office/drawing/2014/main" id="{9F338712-7AD4-4132-8A6E-0DB26350F8AD}"/>
              </a:ext>
            </a:extLst>
          </p:cNvPr>
          <p:cNvGrpSpPr/>
          <p:nvPr/>
        </p:nvGrpSpPr>
        <p:grpSpPr>
          <a:xfrm>
            <a:off x="6226285" y="1878309"/>
            <a:ext cx="2953037" cy="4500432"/>
            <a:chOff x="6194386" y="1878309"/>
            <a:chExt cx="2953037" cy="4500432"/>
          </a:xfrm>
        </p:grpSpPr>
        <p:sp>
          <p:nvSpPr>
            <p:cNvPr id="3" name="矢印: 下 2">
              <a:extLst>
                <a:ext uri="{FF2B5EF4-FFF2-40B4-BE49-F238E27FC236}">
                  <a16:creationId xmlns:a16="http://schemas.microsoft.com/office/drawing/2014/main" id="{637B2F5B-C1C8-4D8D-AC6B-D73B88D677D9}"/>
                </a:ext>
              </a:extLst>
            </p:cNvPr>
            <p:cNvSpPr/>
            <p:nvPr/>
          </p:nvSpPr>
          <p:spPr>
            <a:xfrm>
              <a:off x="6194386" y="1878309"/>
              <a:ext cx="262720" cy="4269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82B7C119-5870-4A3E-9EF9-C50E1CD585D2}"/>
                </a:ext>
              </a:extLst>
            </p:cNvPr>
            <p:cNvSpPr/>
            <p:nvPr/>
          </p:nvSpPr>
          <p:spPr>
            <a:xfrm>
              <a:off x="7416841" y="1878309"/>
              <a:ext cx="262720" cy="1379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2BE9A826-D2C1-4E55-B82A-DC94ACCF61D6}"/>
                </a:ext>
              </a:extLst>
            </p:cNvPr>
            <p:cNvSpPr txBox="1"/>
            <p:nvPr/>
          </p:nvSpPr>
          <p:spPr>
            <a:xfrm>
              <a:off x="6596102" y="5178412"/>
              <a:ext cx="2444526" cy="1200329"/>
            </a:xfrm>
            <a:prstGeom prst="rect">
              <a:avLst/>
            </a:prstGeom>
            <a:noFill/>
          </p:spPr>
          <p:txBody>
            <a:bodyPr wrap="square" rtlCol="0">
              <a:spAutoFit/>
            </a:bodyPr>
            <a:lstStyle/>
            <a:p>
              <a:r>
                <a:rPr kumimoji="1" lang="ja-JP" altLang="en-US" sz="2400" b="1" u="sng" dirty="0">
                  <a:solidFill>
                    <a:srgbClr val="FF0000"/>
                  </a:solidFill>
                </a:rPr>
                <a:t>ここまでいかないと本格的な運用とはいえない</a:t>
              </a:r>
            </a:p>
          </p:txBody>
        </p:sp>
        <p:sp>
          <p:nvSpPr>
            <p:cNvPr id="31" name="テキスト ボックス 30">
              <a:extLst>
                <a:ext uri="{FF2B5EF4-FFF2-40B4-BE49-F238E27FC236}">
                  <a16:creationId xmlns:a16="http://schemas.microsoft.com/office/drawing/2014/main" id="{4E533179-BB61-4F66-A264-0249AF9187A6}"/>
                </a:ext>
              </a:extLst>
            </p:cNvPr>
            <p:cNvSpPr txBox="1"/>
            <p:nvPr/>
          </p:nvSpPr>
          <p:spPr>
            <a:xfrm>
              <a:off x="6702897" y="3344711"/>
              <a:ext cx="2444526" cy="1569660"/>
            </a:xfrm>
            <a:prstGeom prst="rect">
              <a:avLst/>
            </a:prstGeom>
            <a:noFill/>
          </p:spPr>
          <p:txBody>
            <a:bodyPr wrap="square" rtlCol="0">
              <a:spAutoFit/>
            </a:bodyPr>
            <a:lstStyle/>
            <a:p>
              <a:r>
                <a:rPr kumimoji="1" lang="en-US" altLang="ja-JP" sz="2400" dirty="0"/>
                <a:t>HACCP</a:t>
              </a:r>
              <a:r>
                <a:rPr kumimoji="1" lang="ja-JP" altLang="en-US" sz="2400" dirty="0"/>
                <a:t>プランを作成しただけで終わっている例が多い</a:t>
              </a:r>
              <a:endParaRPr kumimoji="1" lang="en-US" altLang="ja-JP" sz="2400" dirty="0"/>
            </a:p>
          </p:txBody>
        </p:sp>
      </p:grpSp>
      <p:sp>
        <p:nvSpPr>
          <p:cNvPr id="33" name="テキスト ボックス 32">
            <a:extLst>
              <a:ext uri="{FF2B5EF4-FFF2-40B4-BE49-F238E27FC236}">
                <a16:creationId xmlns:a16="http://schemas.microsoft.com/office/drawing/2014/main" id="{1160BD40-A0C6-41D8-9453-BB149BD45D3B}"/>
              </a:ext>
            </a:extLst>
          </p:cNvPr>
          <p:cNvSpPr txBox="1"/>
          <p:nvPr/>
        </p:nvSpPr>
        <p:spPr>
          <a:xfrm>
            <a:off x="3797751" y="3505776"/>
            <a:ext cx="2937041" cy="461665"/>
          </a:xfrm>
          <a:prstGeom prst="rect">
            <a:avLst/>
          </a:prstGeom>
          <a:noFill/>
        </p:spPr>
        <p:txBody>
          <a:bodyPr wrap="square" rtlCol="0">
            <a:spAutoFit/>
          </a:bodyPr>
          <a:lstStyle/>
          <a:p>
            <a:r>
              <a:rPr kumimoji="1" lang="ja-JP" altLang="en-US" sz="2400" dirty="0">
                <a:effectLst>
                  <a:outerShdw blurRad="38100" dist="38100" dir="2700000" algn="tl">
                    <a:srgbClr val="000000">
                      <a:alpha val="43137"/>
                    </a:srgbClr>
                  </a:outerShdw>
                </a:effectLst>
                <a:latin typeface="+mn-ea"/>
              </a:rPr>
              <a:t>（</a:t>
            </a:r>
            <a:r>
              <a:rPr kumimoji="1" lang="en-US" altLang="ja-JP" sz="2400" dirty="0">
                <a:effectLst>
                  <a:outerShdw blurRad="38100" dist="38100" dir="2700000" algn="tl">
                    <a:srgbClr val="000000">
                      <a:alpha val="43137"/>
                    </a:srgbClr>
                  </a:outerShdw>
                </a:effectLst>
                <a:latin typeface="+mn-ea"/>
              </a:rPr>
              <a:t>=</a:t>
            </a:r>
            <a:r>
              <a:rPr kumimoji="1" lang="ja-JP" altLang="en-US" sz="2400" dirty="0">
                <a:effectLst>
                  <a:outerShdw blurRad="38100" dist="38100" dir="2700000" algn="tl">
                    <a:srgbClr val="000000">
                      <a:alpha val="43137"/>
                    </a:srgbClr>
                  </a:outerShdw>
                </a:effectLst>
                <a:latin typeface="+mn-ea"/>
              </a:rPr>
              <a:t>原則１～７）</a:t>
            </a:r>
          </a:p>
        </p:txBody>
      </p:sp>
      <p:sp>
        <p:nvSpPr>
          <p:cNvPr id="21" name="スライド番号プレースホルダー 20">
            <a:extLst>
              <a:ext uri="{FF2B5EF4-FFF2-40B4-BE49-F238E27FC236}">
                <a16:creationId xmlns:a16="http://schemas.microsoft.com/office/drawing/2014/main" id="{C01166EA-3444-4272-AEB5-92D3A92A7B54}"/>
              </a:ext>
            </a:extLst>
          </p:cNvPr>
          <p:cNvSpPr>
            <a:spLocks noGrp="1"/>
          </p:cNvSpPr>
          <p:nvPr>
            <p:ph type="sldNum" sz="quarter" idx="12"/>
          </p:nvPr>
        </p:nvSpPr>
        <p:spPr/>
        <p:txBody>
          <a:bodyPr/>
          <a:lstStyle/>
          <a:p>
            <a:fld id="{05B3BA2B-E4C6-4F0A-997C-2B51F8F1EBF2}" type="slidenum">
              <a:rPr kumimoji="1" lang="ja-JP" altLang="en-US" smtClean="0"/>
              <a:t>42</a:t>
            </a:fld>
            <a:endParaRPr kumimoji="1" lang="ja-JP" altLang="en-US"/>
          </a:p>
        </p:txBody>
      </p:sp>
    </p:spTree>
    <p:extLst>
      <p:ext uri="{BB962C8B-B14F-4D97-AF65-F5344CB8AC3E}">
        <p14:creationId xmlns:p14="http://schemas.microsoft.com/office/powerpoint/2010/main" val="278058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2BE64-BA58-45B6-896E-B982F61C98D5}"/>
              </a:ext>
            </a:extLst>
          </p:cNvPr>
          <p:cNvSpPr>
            <a:spLocks noGrp="1"/>
          </p:cNvSpPr>
          <p:nvPr>
            <p:ph type="title"/>
          </p:nvPr>
        </p:nvSpPr>
        <p:spPr>
          <a:xfrm>
            <a:off x="768096" y="585216"/>
            <a:ext cx="8029540" cy="1437548"/>
          </a:xfrm>
        </p:spPr>
        <p:txBody>
          <a:bodyPr>
            <a:normAutofit fontScale="90000"/>
          </a:bodyPr>
          <a:lstStyle/>
          <a:p>
            <a:r>
              <a:rPr kumimoji="1" lang="ja-JP" altLang="en-US" u="sng" dirty="0">
                <a:latin typeface="+mj-ea"/>
              </a:rPr>
              <a:t>“</a:t>
            </a:r>
            <a:r>
              <a:rPr kumimoji="1" lang="en-US" altLang="ja-JP" u="sng" dirty="0">
                <a:latin typeface="+mj-ea"/>
              </a:rPr>
              <a:t>HACCP</a:t>
            </a:r>
            <a:r>
              <a:rPr kumimoji="1" lang="ja-JP" altLang="en-US" u="sng" dirty="0"/>
              <a:t>の</a:t>
            </a:r>
            <a:r>
              <a:rPr kumimoji="1" lang="ja-JP" altLang="en-US" u="sng" dirty="0">
                <a:solidFill>
                  <a:srgbClr val="FF0000"/>
                </a:solidFill>
              </a:rPr>
              <a:t>考え方を取り入れた</a:t>
            </a:r>
            <a:r>
              <a:rPr kumimoji="1" lang="ja-JP" altLang="en-US" dirty="0"/>
              <a:t>　衛生管理”を目指す方々へ・・・</a:t>
            </a:r>
          </a:p>
        </p:txBody>
      </p:sp>
      <p:sp>
        <p:nvSpPr>
          <p:cNvPr id="3" name="コンテンツ プレースホルダー 2">
            <a:extLst>
              <a:ext uri="{FF2B5EF4-FFF2-40B4-BE49-F238E27FC236}">
                <a16:creationId xmlns:a16="http://schemas.microsoft.com/office/drawing/2014/main" id="{9AE80D19-16A3-4F2D-B65C-D7F1094642C1}"/>
              </a:ext>
            </a:extLst>
          </p:cNvPr>
          <p:cNvSpPr>
            <a:spLocks noGrp="1"/>
          </p:cNvSpPr>
          <p:nvPr>
            <p:ph idx="1"/>
          </p:nvPr>
        </p:nvSpPr>
        <p:spPr>
          <a:xfrm>
            <a:off x="768096" y="2022764"/>
            <a:ext cx="8029540" cy="4537022"/>
          </a:xfrm>
        </p:spPr>
        <p:txBody>
          <a:bodyPr>
            <a:noAutofit/>
          </a:bodyPr>
          <a:lstStyle/>
          <a:p>
            <a:pPr marL="0" indent="0">
              <a:buNone/>
            </a:pPr>
            <a:r>
              <a:rPr lang="ja-JP" altLang="en-US" sz="2800" dirty="0"/>
              <a:t>“</a:t>
            </a:r>
            <a:r>
              <a:rPr lang="en-US" altLang="ja-JP" sz="2800" dirty="0"/>
              <a:t>HACCP</a:t>
            </a:r>
            <a:r>
              <a:rPr lang="ja-JP" altLang="en-US" sz="2800" dirty="0"/>
              <a:t>の</a:t>
            </a:r>
            <a:r>
              <a:rPr lang="ja-JP" altLang="en-US" sz="2800" dirty="0">
                <a:solidFill>
                  <a:srgbClr val="FF0000"/>
                </a:solidFill>
              </a:rPr>
              <a:t>考え方を取り入れた衛生管理</a:t>
            </a:r>
            <a:r>
              <a:rPr lang="ja-JP" altLang="en-US" sz="2800" dirty="0"/>
              <a:t>”は、これから後に続く準備のステップを　皆様に代わって専門家の方々がすべて行い、衛生管理のポイントを抽出して手引書にまとめあげたものです</a:t>
            </a:r>
            <a:endParaRPr lang="en-US" altLang="ja-JP" sz="2800" dirty="0"/>
          </a:p>
          <a:p>
            <a:pPr marL="0" indent="0">
              <a:buNone/>
            </a:pPr>
            <a:r>
              <a:rPr lang="ja-JP" altLang="en-US" sz="2800" dirty="0"/>
              <a:t>“</a:t>
            </a:r>
            <a:r>
              <a:rPr lang="en-US" altLang="ja-JP" sz="2800" dirty="0"/>
              <a:t>HACCP</a:t>
            </a:r>
            <a:r>
              <a:rPr lang="ja-JP" altLang="en-US" sz="2800" dirty="0"/>
              <a:t>の考え方を取り入れた・・・”の文字どおり、“</a:t>
            </a:r>
            <a:r>
              <a:rPr lang="en-US" altLang="ja-JP" sz="2800" dirty="0"/>
              <a:t>HACCP</a:t>
            </a:r>
            <a:r>
              <a:rPr lang="ja-JP" altLang="en-US" sz="2800" dirty="0"/>
              <a:t>の考え方”を学んでください</a:t>
            </a:r>
            <a:endParaRPr lang="en-US" altLang="ja-JP" sz="2800" dirty="0"/>
          </a:p>
          <a:p>
            <a:pPr marL="0" indent="0">
              <a:buNone/>
            </a:pPr>
            <a:r>
              <a:rPr lang="ja-JP" altLang="en-US" sz="2800" dirty="0"/>
              <a:t>各団体から発行されている手引書を読むときに、必ず役に立ちます　</a:t>
            </a:r>
            <a:endParaRPr lang="en-US" altLang="ja-JP" sz="2800" dirty="0"/>
          </a:p>
          <a:p>
            <a:pPr marL="0" indent="0">
              <a:buNone/>
            </a:pPr>
            <a:r>
              <a:rPr lang="ja-JP" altLang="en-US" sz="2800" dirty="0"/>
              <a:t>衛生管理計画作成の段階でも、必ず役に立ちます</a:t>
            </a:r>
            <a:endParaRPr lang="en-US" altLang="ja-JP" sz="2800" dirty="0"/>
          </a:p>
        </p:txBody>
      </p:sp>
      <p:sp>
        <p:nvSpPr>
          <p:cNvPr id="4" name="スライド番号プレースホルダー 3">
            <a:extLst>
              <a:ext uri="{FF2B5EF4-FFF2-40B4-BE49-F238E27FC236}">
                <a16:creationId xmlns:a16="http://schemas.microsoft.com/office/drawing/2014/main" id="{A2D661E4-7CF1-42F4-8251-3511C89E3A39}"/>
              </a:ext>
            </a:extLst>
          </p:cNvPr>
          <p:cNvSpPr>
            <a:spLocks noGrp="1"/>
          </p:cNvSpPr>
          <p:nvPr>
            <p:ph type="sldNum" sz="quarter" idx="12"/>
          </p:nvPr>
        </p:nvSpPr>
        <p:spPr/>
        <p:txBody>
          <a:bodyPr/>
          <a:lstStyle/>
          <a:p>
            <a:fld id="{05B3BA2B-E4C6-4F0A-997C-2B51F8F1EBF2}" type="slidenum">
              <a:rPr kumimoji="1" lang="ja-JP" altLang="en-US" smtClean="0"/>
              <a:t>43</a:t>
            </a:fld>
            <a:endParaRPr kumimoji="1" lang="ja-JP" altLang="en-US"/>
          </a:p>
        </p:txBody>
      </p:sp>
    </p:spTree>
    <p:extLst>
      <p:ext uri="{BB962C8B-B14F-4D97-AF65-F5344CB8AC3E}">
        <p14:creationId xmlns:p14="http://schemas.microsoft.com/office/powerpoint/2010/main" val="1426447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額縁 1"/>
          <p:cNvSpPr/>
          <p:nvPr/>
        </p:nvSpPr>
        <p:spPr>
          <a:xfrm>
            <a:off x="340161" y="465034"/>
            <a:ext cx="8456939" cy="364828"/>
          </a:xfrm>
          <a:prstGeom prst="bevel">
            <a:avLst>
              <a:gd name="adj" fmla="val 2421"/>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102" b="1" dirty="0">
                <a:solidFill>
                  <a:prstClr val="white"/>
                </a:solidFill>
                <a:latin typeface="ＭＳ Ｐゴシック"/>
                <a:cs typeface="メイリオ" panose="020B0604030504040204" pitchFamily="50" charset="-128"/>
              </a:rPr>
              <a:t>HACCP</a:t>
            </a:r>
            <a:r>
              <a:rPr lang="ja-JP" altLang="en-US" sz="2102" b="1" dirty="0">
                <a:solidFill>
                  <a:prstClr val="white"/>
                </a:solidFill>
                <a:latin typeface="ＭＳ Ｐゴシック"/>
                <a:cs typeface="メイリオ" panose="020B0604030504040204" pitchFamily="50" charset="-128"/>
              </a:rPr>
              <a:t>に沿った衛生管理の制度化</a:t>
            </a:r>
          </a:p>
        </p:txBody>
      </p:sp>
      <p:sp>
        <p:nvSpPr>
          <p:cNvPr id="3" name="スライド番号プレースホルダー 2"/>
          <p:cNvSpPr>
            <a:spLocks noGrp="1"/>
          </p:cNvSpPr>
          <p:nvPr>
            <p:ph type="sldNum" sz="quarter" idx="12"/>
          </p:nvPr>
        </p:nvSpPr>
        <p:spPr/>
        <p:txBody>
          <a:bodyPr/>
          <a:lstStyle/>
          <a:p>
            <a:fld id="{2DC0DD85-B221-4CF5-B0F2-D6DFC9152908}" type="slidenum">
              <a:rPr lang="ja-JP" altLang="en-US" smtClean="0">
                <a:solidFill>
                  <a:prstClr val="black">
                    <a:tint val="75000"/>
                  </a:prstClr>
                </a:solidFill>
              </a:rPr>
              <a:pPr/>
              <a:t>44</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F71AE86D-0374-4A2D-B1CA-2A71EA6EC88F}"/>
              </a:ext>
            </a:extLst>
          </p:cNvPr>
          <p:cNvPicPr>
            <a:picLocks noChangeAspect="1"/>
          </p:cNvPicPr>
          <p:nvPr/>
        </p:nvPicPr>
        <p:blipFill>
          <a:blip r:embed="rId2"/>
          <a:stretch>
            <a:fillRect/>
          </a:stretch>
        </p:blipFill>
        <p:spPr>
          <a:xfrm>
            <a:off x="170080" y="1376196"/>
            <a:ext cx="8797100" cy="4306329"/>
          </a:xfrm>
          <a:prstGeom prst="rect">
            <a:avLst/>
          </a:prstGeom>
        </p:spPr>
      </p:pic>
      <p:cxnSp>
        <p:nvCxnSpPr>
          <p:cNvPr id="6" name="直線コネクタ 5">
            <a:extLst>
              <a:ext uri="{FF2B5EF4-FFF2-40B4-BE49-F238E27FC236}">
                <a16:creationId xmlns:a16="http://schemas.microsoft.com/office/drawing/2014/main" id="{9B7F06DE-722C-49DA-A993-D4B29403FC59}"/>
              </a:ext>
            </a:extLst>
          </p:cNvPr>
          <p:cNvCxnSpPr/>
          <p:nvPr/>
        </p:nvCxnSpPr>
        <p:spPr>
          <a:xfrm>
            <a:off x="1003610" y="2587083"/>
            <a:ext cx="25424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D75ED0B-A8E4-4A46-A283-AFCE484D0310}"/>
              </a:ext>
            </a:extLst>
          </p:cNvPr>
          <p:cNvCxnSpPr>
            <a:cxnSpLocks/>
          </p:cNvCxnSpPr>
          <p:nvPr/>
        </p:nvCxnSpPr>
        <p:spPr>
          <a:xfrm>
            <a:off x="4761571" y="2475571"/>
            <a:ext cx="3780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186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5ABAA-8F69-44EF-A95E-3AFFE2A3DB74}"/>
              </a:ext>
            </a:extLst>
          </p:cNvPr>
          <p:cNvSpPr>
            <a:spLocks noGrp="1"/>
          </p:cNvSpPr>
          <p:nvPr>
            <p:ph type="title"/>
          </p:nvPr>
        </p:nvSpPr>
        <p:spPr/>
        <p:txBody>
          <a:bodyPr>
            <a:normAutofit/>
          </a:bodyPr>
          <a:lstStyle/>
          <a:p>
            <a:r>
              <a:rPr kumimoji="1" lang="en-US" altLang="ja-JP" sz="3600" b="1" dirty="0">
                <a:latin typeface="+mj-ea"/>
              </a:rPr>
              <a:t>HACCP</a:t>
            </a:r>
            <a:r>
              <a:rPr lang="ja-JP" altLang="en-US" sz="3600" b="1" dirty="0">
                <a:latin typeface="+mj-ea"/>
              </a:rPr>
              <a:t>運用</a:t>
            </a:r>
            <a:r>
              <a:rPr kumimoji="1" lang="ja-JP" altLang="en-US" sz="3600" b="1" dirty="0">
                <a:latin typeface="+mj-ea"/>
              </a:rPr>
              <a:t>の準備段階</a:t>
            </a:r>
          </a:p>
        </p:txBody>
      </p:sp>
      <p:sp>
        <p:nvSpPr>
          <p:cNvPr id="3" name="スライド番号プレースホルダー 2">
            <a:extLst>
              <a:ext uri="{FF2B5EF4-FFF2-40B4-BE49-F238E27FC236}">
                <a16:creationId xmlns:a16="http://schemas.microsoft.com/office/drawing/2014/main" id="{34F75979-2EC2-4EB7-A763-F70CBF233952}"/>
              </a:ext>
            </a:extLst>
          </p:cNvPr>
          <p:cNvSpPr>
            <a:spLocks noGrp="1"/>
          </p:cNvSpPr>
          <p:nvPr>
            <p:ph type="sldNum" sz="quarter" idx="12"/>
          </p:nvPr>
        </p:nvSpPr>
        <p:spPr/>
        <p:txBody>
          <a:bodyPr/>
          <a:lstStyle/>
          <a:p>
            <a:fld id="{05B3BA2B-E4C6-4F0A-997C-2B51F8F1EBF2}" type="slidenum">
              <a:rPr kumimoji="1" lang="ja-JP" altLang="en-US" smtClean="0"/>
              <a:t>45</a:t>
            </a:fld>
            <a:endParaRPr kumimoji="1" lang="ja-JP" altLang="en-US"/>
          </a:p>
        </p:txBody>
      </p:sp>
    </p:spTree>
    <p:extLst>
      <p:ext uri="{BB962C8B-B14F-4D97-AF65-F5344CB8AC3E}">
        <p14:creationId xmlns:p14="http://schemas.microsoft.com/office/powerpoint/2010/main" val="1190320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B0F3E9DA-3E72-420C-9385-1DBF8899271D}"/>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83A80BCA-DDEF-4DBE-A462-FABB90510E8A}"/>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243E5B4E-6889-4ABC-8D5C-27BD0301CF8B}"/>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6">
              <a:extLst>
                <a:ext uri="{FF2B5EF4-FFF2-40B4-BE49-F238E27FC236}">
                  <a16:creationId xmlns:a16="http://schemas.microsoft.com/office/drawing/2014/main" id="{653449FF-2D17-45B0-AA07-21D152B62D0D}"/>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7">
              <a:extLst>
                <a:ext uri="{FF2B5EF4-FFF2-40B4-BE49-F238E27FC236}">
                  <a16:creationId xmlns:a16="http://schemas.microsoft.com/office/drawing/2014/main" id="{7C83D414-0019-40A1-9BB7-C861F20DE118}"/>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79BA0A15-94E4-4200-8711-D93015C31173}"/>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9A267AFD-3DF7-45B0-A997-3FD98B3483E5}"/>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6929B59F-8B17-4DC6-AFC1-4D9F1FC78AEA}"/>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909F944A-0CCE-4DEE-958C-76B5D02A7387}"/>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818DFA25-62A4-488F-AC88-6EBC950A65B8}"/>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8CDFA6EB-DBF8-44EC-87C9-BE066A2BE69F}"/>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209E93B8-BEAF-40C6-A78E-A7C9E1E5CE23}"/>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2C4FB650-B665-4A1B-B22D-DCDFF0A51FF3}"/>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9968FAC-D4BA-48BD-9DA5-66BD264AE11A}"/>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695D2E15-CDF4-41C4-A7C3-F06F7504A4A2}"/>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260892F0-ABEF-4958-9EE3-33CCFBDA7DD3}"/>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6E491CE-DA0F-4AEC-9633-E0C099EEC645}"/>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C4562B4B-4E35-4F17-9526-8061E6400AB3}"/>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BBE1221C-4186-4B0D-B610-4F6EE7F68D2F}"/>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C2A2B8A5-C27C-47A6-A97E-CE74C1A95617}"/>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697AAFCE-A525-4BFF-96FC-C48E59AD0EA2}"/>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67A6FB60-03F5-4E12-9103-0DFE4856762D}"/>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0456C72C-FDA2-46CD-8B44-6668D6E4CB52}"/>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06922A05-1E60-4F14-B4BC-09A1867E41D1}"/>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CEF209C5-420F-4B77-8001-EE7E0487A445}"/>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6FFC330D-8FBC-408C-A661-E9ACCC347188}"/>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77DCEA7F-52D6-4719-984B-50C9BB835D70}"/>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253070B2-CA56-4959-9BEA-A0E1568865EE}"/>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33A455DA-A25A-405C-86BA-7606A227B45B}"/>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775D7C06-5C80-4D73-82C4-BEA07936E42C}"/>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C9586383-CFDF-46FD-B927-C320C6D544D2}"/>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DD0734B6-E8EB-430E-8D61-91E048BBD81B}"/>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6F3714EE-E20B-4B08-96B3-7FE5220D0BE4}"/>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398AA147-80A1-4418-A30B-291C8FC7D51D}"/>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56086503-7332-42BC-BF24-6EA0C8318F5A}"/>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CA8C70A2-E5B9-4642-86F3-4ED02EF3B5C3}"/>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1E99047A-4A30-451E-8A9D-5B0DFD19CC4E}"/>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C0C5D0F5-D2B5-46A3-BAB8-703D5986522D}"/>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104EFE7D-3B53-471F-A5A0-692E51BA8D32}"/>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EF4D6749-5B99-4840-82E6-8FDD6E40095D}"/>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C05CD424-00D0-40FD-800C-A2EB7A22A148}"/>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0FFC563D-A335-4731-89A8-FB83EAB818F1}"/>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140C9D28-38D8-4B0B-8CD9-4430ECF2B6CB}"/>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E2A22D39-3B3D-4A31-9007-ADEEB2117168}"/>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E8C6C1CD-588A-4890-BB76-3D176D50EDC8}"/>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842F6FD3-A40B-4CA4-B838-04B8FECBBFA8}"/>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D9A58C51-7EE4-466D-AA60-8BECEE850140}"/>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7F27BD6F-5F0E-4009-A1AE-F05C1B7C0527}"/>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AE23B07C-22E8-4D4C-B4EF-2D2798842547}"/>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40C42EFD-2295-40D3-B5BB-58B7A3D42101}"/>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E434C7C2-E225-420C-9303-1B8971AC8781}"/>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D52CEE13-54A7-48FB-B5BC-D10B929FEB33}"/>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61CB5057-0DC8-46DB-BBD3-13563253B11E}"/>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11BD2F46-1271-4C75-8D76-4D3C3921C19A}"/>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53A45150-566F-4200-BB08-3045EAC48A8B}"/>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9D4B3424-B4E9-42AA-824E-15B5C8883D78}"/>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744C9CF7-1DEA-47FF-BBE1-3D5FE5210C8A}"/>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3A708173-D6A7-48F1-9D9B-4D936348C87E}"/>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18E29F68-3554-4E72-9181-FDB1D39AAE55}"/>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97072877-0BBD-4D43-9AE0-543AE78609CF}"/>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C64AAA73-A58E-48AC-9685-9DDFA7273018}"/>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52D85B79-2857-4F58-9F89-DE54F1B2F832}"/>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860565BC-C4F7-41BA-9C46-EF224C304F22}"/>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3C229981-A95F-4F62-B880-7B5D122E00D2}"/>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304F1AF2-2661-4993-898C-381EB388EB72}"/>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91864DDE-FE77-42A4-80BC-677B6AA26B04}"/>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110D3B67-A4C9-4DFC-98AD-7BBE2F3B3EEA}"/>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AC1C148D-D875-42EB-BFA6-2D0C959F5BB6}"/>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CA45156C-0279-4599-8302-1713C6562513}"/>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2DA890E6-8FBD-4466-AF27-8CAFC534FC96}"/>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3139C1ED-3B35-4F11-BAD4-47A2DD60CC04}"/>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C0B22279-1175-49B2-9121-6487768A0016}"/>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9534BAB2-4C6B-4FCA-BD40-FAFF98C963A9}"/>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CF1F30C6-57ED-4DDE-B634-F2596DE68F76}"/>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B850997D-23B5-4C88-B699-1E56429584A4}"/>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3EA348A0-536D-4CBC-8FA2-C8C1F66F5DFE}"/>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F388B354-A7FD-4481-ACEE-77A53449142A}"/>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4CBE67EE-CE8C-46F6-B16A-5A9A955FEB47}"/>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25D342D3-97F4-49C9-A5F1-F82CE53F344E}"/>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B4D8FC2B-7DE7-4D68-9CA2-3FF51734C153}"/>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E251C3E4-CD5D-4D57-AC03-782CDA399714}"/>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EFAE9BD2-474B-40AE-8641-8EAFA3B1EA5A}"/>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9FC40651-64EB-4923-9488-32EB35B86748}"/>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A6FD73A1-C3DE-4C9B-BDEE-83F52F9ABDBD}"/>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CA9E5C82-B174-4ECB-9473-69FBF14E5ADB}"/>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88F00E65-EAFC-4E6B-BB1C-4332E7C99F64}"/>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E042F72F-E502-47D5-94DF-0A49C08A237D}"/>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1AD3911D-6F1B-4064-9C97-F7AFE37CC574}"/>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642D61EC-4219-42F0-9D10-DAB31855C8BA}"/>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0F069B84-97D2-4824-A9FE-463044BCCF67}"/>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FCD708D3-DFAE-43FE-A27D-109931C51247}"/>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00FD6F50-D046-4AC9-9C4B-2501402957AD}"/>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2A34D5FC-C6AA-4455-8F8D-D633E6C342F2}"/>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FBF0F68C-9544-4C84-8A83-431571F20738}"/>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604A3063-EE65-4790-942A-859E714E3A75}"/>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44A43FDC-462A-4151-A266-6456CC31148A}"/>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F36B58AB-6F04-423B-AC38-0075B753FD31}"/>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7EBF73AB-EB36-48AD-BAB8-9BF7C068E662}"/>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E0F787E2-9A8B-4E88-826B-0E09B5065040}"/>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BE6F9166-E202-4446-B8D0-0D9F291C42A7}"/>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5C85C3D6-0D38-4ABE-B1EA-54A62858FEC6}"/>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77C02812-7C07-48A4-BAD6-17421E49510E}"/>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954F4498-BD15-4D9A-94AD-8D0A7271B818}"/>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CAC33F39-C064-48DE-BCAC-D7759D9F93D2}"/>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F02D42D1-7117-42CB-883A-4DC458AA3B55}"/>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99C5CFD7-8402-4345-9C98-FD4DA62E789B}"/>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FF3EA9D6-9A84-4BF8-BFE8-5F9432399D3F}"/>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ED615057-206D-4412-A9C4-8EB8F4FB7084}"/>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40EF9C5E-5C68-4C52-9022-98D92854E12E}"/>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F50AE0AC-2A42-45F5-9474-1BAA549C1AEA}"/>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BADCBA45-7DC3-474C-94D9-F262774D81A2}"/>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FDD7EBC0-0C2A-4577-AFA0-A8E26AB32C7B}"/>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D5B8F44E-4439-4077-9328-81F8C5B6C39C}"/>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02EB17CB-F8CC-4888-AA9A-0D94FBFC8D5C}"/>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1A0407F4-3AAE-404B-BD51-374820EA03BB}"/>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924F67C9-0F74-4B50-A1BA-6A934227EF7A}"/>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483B31B8-1697-40F1-B78C-C5CF46BF9D2D}"/>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38CFDE8B-6F99-461A-965E-82183F3F67F3}"/>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9BEEC4AF-9912-461D-B946-17210221C2D0}"/>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D1CEB5E9-D6B2-497B-9235-5CBA6E0F07FF}"/>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24829312-4E40-4522-A129-88377CE31B63}"/>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97BAA973-3DBA-4C76-963A-394752AAE1BA}"/>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B96D4665-E39B-4ED0-8EBF-D18D6A573B66}"/>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340869" y="-321179"/>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2532" y="1658679"/>
            <a:ext cx="9063553" cy="1945758"/>
          </a:xfrm>
          <a:prstGeom prst="rect">
            <a:avLst/>
          </a:prstGeom>
          <a:noFill/>
          <a:ln w="635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DB7D7CC-67AF-468A-A248-48A020CE999D}"/>
              </a:ext>
            </a:extLst>
          </p:cNvPr>
          <p:cNvSpPr/>
          <p:nvPr/>
        </p:nvSpPr>
        <p:spPr>
          <a:xfrm>
            <a:off x="6943059" y="3522006"/>
            <a:ext cx="1977656" cy="550263"/>
          </a:xfrm>
          <a:prstGeom prst="rect">
            <a:avLst/>
          </a:prstGeom>
          <a:solidFill>
            <a:srgbClr val="C00000"/>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1"/>
          <a:lstStyle/>
          <a:p>
            <a:pPr algn="ct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準備段階</a:t>
            </a:r>
          </a:p>
        </p:txBody>
      </p:sp>
      <p:sp>
        <p:nvSpPr>
          <p:cNvPr id="7" name="スライド番号プレースホルダー 6">
            <a:extLst>
              <a:ext uri="{FF2B5EF4-FFF2-40B4-BE49-F238E27FC236}">
                <a16:creationId xmlns:a16="http://schemas.microsoft.com/office/drawing/2014/main" id="{62C0CFD9-A60F-4C31-9C25-6E587A3B1BE2}"/>
              </a:ext>
            </a:extLst>
          </p:cNvPr>
          <p:cNvSpPr>
            <a:spLocks noGrp="1"/>
          </p:cNvSpPr>
          <p:nvPr>
            <p:ph type="sldNum" sz="quarter" idx="12"/>
          </p:nvPr>
        </p:nvSpPr>
        <p:spPr/>
        <p:txBody>
          <a:bodyPr/>
          <a:lstStyle/>
          <a:p>
            <a:fld id="{05B3BA2B-E4C6-4F0A-997C-2B51F8F1EBF2}" type="slidenum">
              <a:rPr kumimoji="1" lang="ja-JP" altLang="en-US" smtClean="0"/>
              <a:t>46</a:t>
            </a:fld>
            <a:endParaRPr kumimoji="1" lang="ja-JP" altLang="en-US"/>
          </a:p>
        </p:txBody>
      </p:sp>
    </p:spTree>
    <p:extLst>
      <p:ext uri="{BB962C8B-B14F-4D97-AF65-F5344CB8AC3E}">
        <p14:creationId xmlns:p14="http://schemas.microsoft.com/office/powerpoint/2010/main" val="3401553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C8FC700-F107-49F7-9A01-6B3A52A9B43C}"/>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BB3D391C-EBAA-416E-B9C6-CF973A518D3B}"/>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6866B1E1-A8E0-4B90-9061-659F4F7AF216}"/>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08856D74-D0CF-4812-8558-42ECCB0F83C2}"/>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a:extLst>
                <a:ext uri="{FF2B5EF4-FFF2-40B4-BE49-F238E27FC236}">
                  <a16:creationId xmlns:a16="http://schemas.microsoft.com/office/drawing/2014/main" id="{C7C5C642-6DA5-489E-A41A-4CEDD49E9755}"/>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BC174A08-B966-489B-8CE7-5884F0F43BB1}"/>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C1786515-B324-4BD9-8617-19A89615FA1C}"/>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8A0AFBA0-9BBE-45D8-A625-F218004EE97C}"/>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1E2CF133-A9E6-4CC6-A83A-5FCA07465C9D}"/>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D881B6EA-9F8A-4D1E-850C-54628DA47319}"/>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5B925B18-2A73-4A5A-93DC-CE3F5C89EAB0}"/>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5A4220C3-E383-4E1B-98D0-3D0CC8430F9F}"/>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C1E34F9F-FB77-4A6B-9233-20F0DA3CFAA9}"/>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EB42ECC0-81EE-4D76-BF91-3C32869DB35E}"/>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23B372F2-D817-48D3-A7EB-6EBDA016D0CF}"/>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4F06A30D-9955-44A0-83BA-661D156CAE24}"/>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6EBFD40F-ECBF-4F23-9899-F503B8C9872C}"/>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FF613CD4-3470-4BA2-AD38-D482F52459A5}"/>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BC9A758A-73A5-4F5C-A8AE-65F7648050C0}"/>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69019D47-DF64-4ACC-AABE-887851CB00D8}"/>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B8F0898D-486C-410A-831C-1C97067C47AA}"/>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39AC0A6D-4265-437F-9073-A4DE2CF2FA5B}"/>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D773524A-1430-448A-8F41-7B8FE58DC0CB}"/>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8F38CA3D-DFA5-423C-A34B-5688CF833BB0}"/>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974BDB8D-7511-4BFA-B3B1-DF666EAE0D23}"/>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092B8E9B-5D52-4D38-8459-EC8EB74A1EB4}"/>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C7C8256C-156C-4822-A20F-52D5EC151802}"/>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0D1D7CE0-3127-42EB-846B-447A15983F11}"/>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3183CEB4-39BB-470A-8CA2-EC7BAA306CFC}"/>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D1779565-032F-4562-AEDF-5B6BC55DF0C5}"/>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D0FAF645-8766-4D69-AA40-6CFEEFE41057}"/>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40845C3E-E6BC-49F4-AA07-7867461DF4A1}"/>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D4F31676-CFC8-453F-A7BF-4DD179EE5FF4}"/>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B494245D-0415-47B5-AECE-BD11D57FE1C9}"/>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9EFF8407-EE68-4959-AE0B-AD57114E4136}"/>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36F50DC7-6C5C-466D-AAD8-C5E04A72DCE1}"/>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5434C58C-4D2C-46F4-B93B-357ACB5704BB}"/>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96007501-2B6D-49BD-A113-6D655AABCCA1}"/>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804D4A0F-0026-42DC-951A-098F87F0D9AB}"/>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3E56C795-C9A1-46FA-A3CB-3FA50BA63E96}"/>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C647A0E2-B96D-4AEA-811A-1FF3E5B4AC2A}"/>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34C57F69-B28D-42BB-9D5B-9BDA84BC2DB4}"/>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3756529F-6C9F-4488-A9C8-813AC58FBE37}"/>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FDB2B897-4C3B-48EC-9534-4318CEDF4777}"/>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AA0BDDD8-D13A-4423-A19D-30FE879782B7}"/>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EA60DB40-26B3-456E-A324-9572938EDD7C}"/>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01083F0C-3A63-4DBB-B3A5-597220293476}"/>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4327F502-D54A-4CB8-B656-718214AB0A7C}"/>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BE052C3A-A21A-4EBB-A607-141721AD0DF4}"/>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5FF3E24C-3247-49DA-8727-BA16B9A246B8}"/>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42A6A210-A793-4401-94A1-B4D2C1E9188C}"/>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A6EF8987-8BF6-4A9C-BEC9-A1183BB115F1}"/>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3805C9EC-9674-4A2B-A659-412892CE7B1E}"/>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8FF0849A-7DAA-438E-9E03-8F25611AD485}"/>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5C0BA23D-7A40-461A-ADE3-A3262DAF699F}"/>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89CFF47A-0598-476C-A95A-6BA5BB3AFBFC}"/>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69F661F6-D97F-439B-9616-B52A6A6461E7}"/>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1F9843AB-ED67-4102-94BD-F0084BFD4BE9}"/>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3B77836F-D203-4B48-8B7C-9242927ABE58}"/>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AB439B37-8284-46B0-AF1B-91CB972EF4EB}"/>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5336F907-F714-4B87-B020-0DE8FB804293}"/>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B94B4EFA-E5D8-449B-9C35-0B9E04CBC409}"/>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DDA6A933-4BC5-4847-BBD1-C9818BFECA25}"/>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2BD49591-3342-47F8-9F8A-A71EF9C99F30}"/>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B1FBC4D6-B50F-472B-8478-3C6DF98A84AF}"/>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0984B849-1A4F-4157-8231-65B62A1710DF}"/>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2F9934C9-8AA5-42CE-A5DC-1AE9493DA75A}"/>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4DCFFB5F-92F3-4D3A-9E24-FEF01585759B}"/>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B38FC679-0B5C-4FE0-8DB3-417C58E4B5AA}"/>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9E562399-A553-4BFF-B411-DBEC8158D05D}"/>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9208B87B-6529-44DA-8F95-1103BC15C21F}"/>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4EA7DD73-EDBC-4905-96A6-82534E6D9932}"/>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E341A164-7A9A-4AA9-933C-79E698E59D43}"/>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42F3CFD6-15C9-4C00-BF30-0181A6995D17}"/>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D5259493-04BF-4793-8737-90AEF27E041A}"/>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347CE2A6-1599-4897-B44C-CB00467A257A}"/>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D2F73A09-E9E1-4C2F-B402-AF41223265C4}"/>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4F8A973F-7186-4763-9409-940F89C47558}"/>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A984939B-F5BD-46FC-B9A3-71E497B827B4}"/>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5CEE07CA-FA3B-42E2-9117-D319E23664E5}"/>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74C947F5-2BE7-40B4-919C-9DCC4A4FBE36}"/>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1918C2F4-F67B-4AB4-BFBC-62570A390973}"/>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B5FD5102-A9FE-490A-AC10-C019BCC626BA}"/>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3EBAD124-6511-4804-9791-D127650320F4}"/>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C28E6744-1E2C-447F-97FD-9D00CDFCF103}"/>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1994A568-1AF6-47B7-917D-B817840B0614}"/>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7A611042-1A05-4D1F-9925-A3A77433E052}"/>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04B6C71F-716F-4CCD-996B-7E71873F73DD}"/>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2568695B-7002-47E5-931F-656318D0B0C9}"/>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C49F31D4-C5AF-4A45-8099-EF33AB6C243F}"/>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BD8ECFC1-CDAF-446D-B312-E19510FD33AC}"/>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329CC381-D9C5-4486-8D9C-055216337A32}"/>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8D96CCDB-4C68-4618-A6DC-7A882E85056A}"/>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82352849-8086-4F9F-B851-0A48B6FCA056}"/>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89C4967D-C3AC-4398-82E5-2A62A7B5182F}"/>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9607E723-28A7-46C2-92D6-B36F43BD26E7}"/>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2A265160-0613-42F2-AFC7-28D31452B650}"/>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6F2C0E00-2577-410B-80C3-7C9B4321C37E}"/>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A693B5F5-5D72-4427-9748-9BF5FF51B404}"/>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158F5E1B-583A-4CE5-A56A-7A07BCC9A861}"/>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C65053E7-3C66-478A-AA50-8CB2B34BA0AA}"/>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71C15C4C-4317-4A80-B928-747976E46B82}"/>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A40499CA-2D76-4AE3-829A-F0F3D85FFCE4}"/>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DD7F50F5-979D-4004-9746-B1C1237537C4}"/>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91A8D148-601A-4A62-9B15-57C32F55AD29}"/>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AFA907D7-F82C-4B30-BAF7-37F38DC081FD}"/>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91196374-79B5-40D5-8C58-690DE8F7E973}"/>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00C1CD32-B339-4CF1-9A39-5BD784BB5E52}"/>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46DBAAFA-0072-4D6E-AECD-62CD90013E98}"/>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265C267D-69DD-4257-A570-FCBB597908F7}"/>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F3324EB0-FC1F-45BA-A2C5-4CD9046BF42B}"/>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D3BE7998-E3ED-482C-9897-95EFA8676003}"/>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0A9C6110-72E8-4120-9687-1DA08D68753A}"/>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28E26A11-29E5-477E-88B1-099C0D6C0A57}"/>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9C273275-67FE-4873-88DD-5347AB145AAE}"/>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44A3A252-297B-4CBE-9399-0AE7485854CC}"/>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1A3B94C3-980B-4BB2-ABE1-8FFE1D545707}"/>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306317FC-7022-4250-B449-0B0D99EA8042}"/>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38756B6B-4F1A-45BD-AB63-B8B8C072EAAA}"/>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09E9A09E-701C-4E5C-8638-677B5789DE15}"/>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279252FC-190C-4F3E-BB4D-2B30A794AE5E}"/>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AAFA57C5-E713-4C00-8D72-87FF90552A7C}"/>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4351AD21-E078-414A-8E64-CBEA8C8F1152}"/>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129954" y="-307238"/>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2532" y="1637413"/>
            <a:ext cx="9063553" cy="451966"/>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D655368-2843-420D-83FD-817C2926C033}"/>
              </a:ext>
            </a:extLst>
          </p:cNvPr>
          <p:cNvSpPr/>
          <p:nvPr/>
        </p:nvSpPr>
        <p:spPr>
          <a:xfrm>
            <a:off x="5518298" y="2084144"/>
            <a:ext cx="3246505" cy="54209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en-US" altLang="ja-JP"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HACCP</a:t>
            </a: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チームの編成</a:t>
            </a:r>
          </a:p>
        </p:txBody>
      </p:sp>
      <p:sp>
        <p:nvSpPr>
          <p:cNvPr id="10" name="スライド番号プレースホルダー 9">
            <a:extLst>
              <a:ext uri="{FF2B5EF4-FFF2-40B4-BE49-F238E27FC236}">
                <a16:creationId xmlns:a16="http://schemas.microsoft.com/office/drawing/2014/main" id="{41D05CB6-722D-44CC-850A-44B5FD259BF9}"/>
              </a:ext>
            </a:extLst>
          </p:cNvPr>
          <p:cNvSpPr>
            <a:spLocks noGrp="1"/>
          </p:cNvSpPr>
          <p:nvPr>
            <p:ph type="sldNum" sz="quarter" idx="12"/>
          </p:nvPr>
        </p:nvSpPr>
        <p:spPr/>
        <p:txBody>
          <a:bodyPr/>
          <a:lstStyle/>
          <a:p>
            <a:fld id="{05B3BA2B-E4C6-4F0A-997C-2B51F8F1EBF2}" type="slidenum">
              <a:rPr kumimoji="1" lang="ja-JP" altLang="en-US" smtClean="0"/>
              <a:t>47</a:t>
            </a:fld>
            <a:endParaRPr kumimoji="1" lang="ja-JP" altLang="en-US"/>
          </a:p>
        </p:txBody>
      </p:sp>
    </p:spTree>
    <p:extLst>
      <p:ext uri="{BB962C8B-B14F-4D97-AF65-F5344CB8AC3E}">
        <p14:creationId xmlns:p14="http://schemas.microsoft.com/office/powerpoint/2010/main" val="3393597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7E6FEE3-6FA7-4100-830C-E16D0FC00BAC}"/>
              </a:ext>
            </a:extLst>
          </p:cNvPr>
          <p:cNvSpPr/>
          <p:nvPr/>
        </p:nvSpPr>
        <p:spPr>
          <a:xfrm>
            <a:off x="1212028" y="2605111"/>
            <a:ext cx="6719943" cy="1054883"/>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en-US" altLang="ja-JP"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HACCP</a:t>
            </a:r>
            <a:r>
              <a:rPr kumimoji="1"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チームの編成</a:t>
            </a:r>
          </a:p>
        </p:txBody>
      </p:sp>
      <p:sp>
        <p:nvSpPr>
          <p:cNvPr id="11" name="正方形/長方形 10">
            <a:extLst>
              <a:ext uri="{FF2B5EF4-FFF2-40B4-BE49-F238E27FC236}">
                <a16:creationId xmlns:a16="http://schemas.microsoft.com/office/drawing/2014/main" id="{14A0415F-468D-4639-82AE-3366C3BDBB1C}"/>
              </a:ext>
            </a:extLst>
          </p:cNvPr>
          <p:cNvSpPr/>
          <p:nvPr/>
        </p:nvSpPr>
        <p:spPr>
          <a:xfrm>
            <a:off x="145003" y="100517"/>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a:t>
            </a:r>
            <a:r>
              <a:rPr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１</a:t>
            </a:r>
            <a:endPar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6B759041-8046-4F83-AF4B-2961C618E329}"/>
              </a:ext>
            </a:extLst>
          </p:cNvPr>
          <p:cNvSpPr>
            <a:spLocks noGrp="1"/>
          </p:cNvSpPr>
          <p:nvPr>
            <p:ph type="sldNum" sz="quarter" idx="12"/>
          </p:nvPr>
        </p:nvSpPr>
        <p:spPr/>
        <p:txBody>
          <a:bodyPr/>
          <a:lstStyle/>
          <a:p>
            <a:fld id="{05B3BA2B-E4C6-4F0A-997C-2B51F8F1EBF2}" type="slidenum">
              <a:rPr kumimoji="1" lang="ja-JP" altLang="en-US" smtClean="0"/>
              <a:t>48</a:t>
            </a:fld>
            <a:endParaRPr kumimoji="1" lang="ja-JP" altLang="en-US"/>
          </a:p>
        </p:txBody>
      </p:sp>
    </p:spTree>
    <p:extLst>
      <p:ext uri="{BB962C8B-B14F-4D97-AF65-F5344CB8AC3E}">
        <p14:creationId xmlns:p14="http://schemas.microsoft.com/office/powerpoint/2010/main" val="494992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46F6D3-001D-48C3-BDED-02A0128B6772}"/>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58B5CB6-788D-4E89-AE3F-E81995495CEE}"/>
              </a:ext>
            </a:extLst>
          </p:cNvPr>
          <p:cNvSpPr txBox="1"/>
          <p:nvPr/>
        </p:nvSpPr>
        <p:spPr>
          <a:xfrm>
            <a:off x="178002" y="764298"/>
            <a:ext cx="8713568" cy="5755422"/>
          </a:xfrm>
          <a:prstGeom prst="rect">
            <a:avLst/>
          </a:prstGeom>
          <a:solidFill>
            <a:srgbClr val="FFFFCC"/>
          </a:solidFill>
          <a:ln>
            <a:solidFill>
              <a:srgbClr val="FFC000"/>
            </a:solidFill>
          </a:ln>
        </p:spPr>
        <p:txBody>
          <a:bodyPr wrap="square" rtlCol="0">
            <a:spAutoFit/>
          </a:bodyPr>
          <a:lstStyle/>
          <a:p>
            <a:endParaRPr lang="en-US" altLang="ja-JP" sz="2000" b="1" dirty="0"/>
          </a:p>
          <a:p>
            <a:r>
              <a:rPr lang="ja-JP" altLang="en-US" sz="2000" b="1" dirty="0"/>
              <a:t>・</a:t>
            </a:r>
            <a:r>
              <a:rPr lang="ja-JP" altLang="en-US" sz="2800" b="1" dirty="0"/>
              <a:t>企業の最高責任者による</a:t>
            </a:r>
            <a:r>
              <a:rPr lang="en-US" altLang="ja-JP" sz="2800" b="1" dirty="0"/>
              <a:t>HACCP</a:t>
            </a:r>
            <a:r>
              <a:rPr lang="ja-JP" altLang="en-US" sz="2800" b="1" dirty="0"/>
              <a:t>導入の決定。</a:t>
            </a:r>
            <a:endParaRPr lang="en-US" altLang="ja-JP" sz="2800" b="1" dirty="0"/>
          </a:p>
          <a:p>
            <a:r>
              <a:rPr lang="ja-JP" altLang="en-US" sz="2000" b="1" dirty="0"/>
              <a:t>→</a:t>
            </a:r>
            <a:r>
              <a:rPr lang="ja-JP" altLang="en-US" sz="2000" b="1" u="sng" dirty="0"/>
              <a:t>全従業員への周知。必要な資材の導入（人、時間、モノなど）</a:t>
            </a:r>
            <a:r>
              <a:rPr lang="ja-JP" altLang="en-US" sz="2000" b="1" dirty="0"/>
              <a:t>。</a:t>
            </a:r>
            <a:endParaRPr lang="en-US" altLang="ja-JP" sz="2000" b="1" dirty="0"/>
          </a:p>
          <a:p>
            <a:r>
              <a:rPr lang="ja-JP" altLang="en-US" sz="2000" b="1" dirty="0"/>
              <a:t>・</a:t>
            </a:r>
            <a:r>
              <a:rPr lang="ja-JP" altLang="en-US" sz="2400" b="1" u="sng" dirty="0"/>
              <a:t>チームのリーダーになるべきものは</a:t>
            </a:r>
            <a:r>
              <a:rPr lang="en-US" altLang="ja-JP" sz="2400" b="1" u="sng" dirty="0"/>
              <a:t>HACCP</a:t>
            </a:r>
            <a:r>
              <a:rPr lang="ja-JP" altLang="en-US" sz="2400" b="1" u="sng" dirty="0"/>
              <a:t>システム理解のための教育訓練へ参加　</a:t>
            </a:r>
            <a:r>
              <a:rPr lang="ja-JP" altLang="en-US" sz="2400" b="1" dirty="0"/>
              <a:t>（研修参加など</a:t>
            </a:r>
            <a:r>
              <a:rPr lang="ja-JP" altLang="en-US" sz="2000" b="1" dirty="0"/>
              <a:t>）。</a:t>
            </a:r>
            <a:endParaRPr lang="en-US" altLang="ja-JP" sz="2000" b="1" dirty="0"/>
          </a:p>
          <a:p>
            <a:r>
              <a:rPr lang="ja-JP" altLang="en-US" sz="2000" b="1" dirty="0"/>
              <a:t>・</a:t>
            </a:r>
            <a:r>
              <a:rPr lang="en-US" altLang="ja-JP" sz="2800" b="1" dirty="0"/>
              <a:t>HACCP</a:t>
            </a:r>
            <a:r>
              <a:rPr lang="ja-JP" altLang="en-US" sz="2800" b="1" dirty="0"/>
              <a:t>に基づき衛生管理プランを作り上げていくメンバーを選任し役割を決定する</a:t>
            </a:r>
            <a:r>
              <a:rPr lang="ja-JP" altLang="en-US" sz="2400" b="1" dirty="0"/>
              <a:t>。</a:t>
            </a:r>
            <a:endParaRPr lang="en-US" altLang="ja-JP" sz="2400" b="1" dirty="0"/>
          </a:p>
          <a:p>
            <a:r>
              <a:rPr lang="ja-JP" altLang="en-US" sz="2000" b="1" dirty="0"/>
              <a:t>→</a:t>
            </a:r>
            <a:r>
              <a:rPr lang="ja-JP" altLang="en-US" sz="2000" b="1" u="sng" dirty="0"/>
              <a:t>一人で抱え込むことが無いように適正な人員を配置</a:t>
            </a:r>
            <a:r>
              <a:rPr lang="ja-JP" altLang="en-US" sz="2000" b="1" dirty="0"/>
              <a:t>。</a:t>
            </a:r>
            <a:endParaRPr lang="en-US" altLang="ja-JP" sz="2000" b="1" dirty="0"/>
          </a:p>
          <a:p>
            <a:r>
              <a:rPr lang="ja-JP" altLang="en-US" sz="2000" b="1" dirty="0"/>
              <a:t>　</a:t>
            </a:r>
            <a:r>
              <a:rPr lang="ja-JP" altLang="en-US" sz="2000" b="1" u="sng" dirty="0"/>
              <a:t>アドバイザーとして外部の専門家を加えてもかまわない。</a:t>
            </a:r>
            <a:endParaRPr lang="en-US" altLang="ja-JP" sz="2000" b="1" dirty="0"/>
          </a:p>
          <a:p>
            <a:r>
              <a:rPr lang="ja-JP" altLang="en-US" sz="2400" b="1" dirty="0"/>
              <a:t>・</a:t>
            </a:r>
            <a:r>
              <a:rPr lang="en-US" altLang="ja-JP" sz="2000" b="1" dirty="0"/>
              <a:t>HACCP</a:t>
            </a:r>
            <a:r>
              <a:rPr lang="ja-JP" altLang="en-US" sz="2000" b="1" dirty="0"/>
              <a:t>運用推進はこのチームが中心となるが、パート従業員を含めた</a:t>
            </a:r>
            <a:r>
              <a:rPr lang="ja-JP" altLang="en-US" sz="2800" b="1" u="sng" dirty="0"/>
              <a:t>全ての従業員が取り組む必要がある</a:t>
            </a:r>
            <a:r>
              <a:rPr lang="ja-JP" altLang="en-US" sz="2800" b="1" dirty="0"/>
              <a:t>。</a:t>
            </a:r>
            <a:r>
              <a:rPr lang="ja-JP" altLang="en-US" sz="2000" b="1" u="sng" dirty="0"/>
              <a:t>そうしないとシステムが機能しない</a:t>
            </a:r>
            <a:r>
              <a:rPr lang="ja-JP" altLang="en-US" sz="2000" b="1" dirty="0"/>
              <a:t>。</a:t>
            </a:r>
          </a:p>
          <a:p>
            <a:r>
              <a:rPr lang="ja-JP" altLang="en-US" sz="2000" b="1" dirty="0"/>
              <a:t>・メンバーは原材料の仕入れから製品の納入、装置の取り扱いまで、</a:t>
            </a:r>
            <a:r>
              <a:rPr lang="ja-JP" altLang="en-US" sz="2000" b="1" u="sng" dirty="0"/>
              <a:t>製品</a:t>
            </a:r>
            <a:endParaRPr lang="en-US" altLang="ja-JP" sz="2000" b="1" u="sng" dirty="0"/>
          </a:p>
          <a:p>
            <a:r>
              <a:rPr lang="ja-JP" altLang="en-US" sz="2000" b="1" dirty="0"/>
              <a:t>　</a:t>
            </a:r>
            <a:r>
              <a:rPr lang="ja-JP" altLang="en-US" sz="2000" b="1" u="sng" dirty="0"/>
              <a:t>を作るための情報がすべて集まるよう</a:t>
            </a:r>
            <a:r>
              <a:rPr lang="ja-JP" altLang="en-US" sz="2000" b="1" dirty="0"/>
              <a:t>に、また、</a:t>
            </a:r>
            <a:r>
              <a:rPr lang="ja-JP" altLang="en-US" sz="2000" b="1" u="sng" dirty="0"/>
              <a:t>現場で運用しやすい、</a:t>
            </a:r>
            <a:endParaRPr lang="en-US" altLang="ja-JP" sz="2000" b="1" u="sng" dirty="0"/>
          </a:p>
          <a:p>
            <a:r>
              <a:rPr lang="ja-JP" altLang="en-US" sz="2000" b="1" dirty="0"/>
              <a:t>　</a:t>
            </a:r>
            <a:r>
              <a:rPr lang="ja-JP" altLang="en-US" sz="2000" b="1" u="sng" dirty="0"/>
              <a:t>かつ有効な仕組みづくり</a:t>
            </a:r>
            <a:r>
              <a:rPr lang="ja-JP" altLang="en-US" sz="2000" b="1" dirty="0"/>
              <a:t>のために、</a:t>
            </a:r>
            <a:r>
              <a:rPr lang="ja-JP" altLang="en-US" sz="2000" b="1" u="sng" dirty="0"/>
              <a:t>各部門の代表者</a:t>
            </a:r>
            <a:r>
              <a:rPr lang="ja-JP" altLang="en-US" sz="2000" b="1" dirty="0"/>
              <a:t>（製造管理、品質管</a:t>
            </a:r>
            <a:endParaRPr lang="en-US" altLang="ja-JP" sz="2000" b="1" dirty="0"/>
          </a:p>
          <a:p>
            <a:r>
              <a:rPr lang="ja-JP" altLang="en-US" sz="2000" b="1" dirty="0"/>
              <a:t>　理、施設設備の保守管理の責任者など）を含める。</a:t>
            </a:r>
          </a:p>
        </p:txBody>
      </p:sp>
      <p:sp>
        <p:nvSpPr>
          <p:cNvPr id="6" name="タイトル 1">
            <a:extLst>
              <a:ext uri="{FF2B5EF4-FFF2-40B4-BE49-F238E27FC236}">
                <a16:creationId xmlns:a16="http://schemas.microsoft.com/office/drawing/2014/main" id="{74CF7576-E10A-4A65-AAD5-EFFC2C177E77}"/>
              </a:ext>
            </a:extLst>
          </p:cNvPr>
          <p:cNvSpPr>
            <a:spLocks noGrp="1"/>
          </p:cNvSpPr>
          <p:nvPr>
            <p:ph type="title"/>
          </p:nvPr>
        </p:nvSpPr>
        <p:spPr>
          <a:xfrm>
            <a:off x="178002" y="-42532"/>
            <a:ext cx="8015468" cy="1012090"/>
          </a:xfrm>
        </p:spPr>
        <p:txBody>
          <a:bodyPr>
            <a:normAutofit/>
          </a:bodyPr>
          <a:lstStyle/>
          <a:p>
            <a:r>
              <a:rPr kumimoji="1" lang="en-US" altLang="ja-JP" sz="3200" b="1" u="sng" dirty="0">
                <a:solidFill>
                  <a:schemeClr val="tx1"/>
                </a:solidFill>
                <a:latin typeface="+mj-ea"/>
              </a:rPr>
              <a:t>HACCP</a:t>
            </a:r>
            <a:r>
              <a:rPr kumimoji="1" lang="ja-JP" altLang="en-US" sz="3200" b="1" u="sng" dirty="0">
                <a:solidFill>
                  <a:schemeClr val="tx1"/>
                </a:solidFill>
                <a:latin typeface="+mj-ea"/>
              </a:rPr>
              <a:t>チームの編成</a:t>
            </a:r>
          </a:p>
        </p:txBody>
      </p:sp>
      <p:sp>
        <p:nvSpPr>
          <p:cNvPr id="2" name="スライド番号プレースホルダー 1">
            <a:extLst>
              <a:ext uri="{FF2B5EF4-FFF2-40B4-BE49-F238E27FC236}">
                <a16:creationId xmlns:a16="http://schemas.microsoft.com/office/drawing/2014/main" id="{3780FA33-AC81-4214-963C-11AB8DD3C380}"/>
              </a:ext>
            </a:extLst>
          </p:cNvPr>
          <p:cNvSpPr>
            <a:spLocks noGrp="1"/>
          </p:cNvSpPr>
          <p:nvPr>
            <p:ph type="sldNum" sz="quarter" idx="12"/>
          </p:nvPr>
        </p:nvSpPr>
        <p:spPr/>
        <p:txBody>
          <a:bodyPr/>
          <a:lstStyle/>
          <a:p>
            <a:fld id="{05B3BA2B-E4C6-4F0A-997C-2B51F8F1EBF2}" type="slidenum">
              <a:rPr kumimoji="1" lang="ja-JP" altLang="en-US" smtClean="0"/>
              <a:t>49</a:t>
            </a:fld>
            <a:endParaRPr kumimoji="1" lang="ja-JP" altLang="en-US"/>
          </a:p>
        </p:txBody>
      </p:sp>
    </p:spTree>
    <p:extLst>
      <p:ext uri="{BB962C8B-B14F-4D97-AF65-F5344CB8AC3E}">
        <p14:creationId xmlns:p14="http://schemas.microsoft.com/office/powerpoint/2010/main" val="415104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A5FBF21B-CB50-433F-B70F-192E225ED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0080"/>
            <a:ext cx="9144000" cy="4555787"/>
          </a:xfrm>
          <a:prstGeom prst="rect">
            <a:avLst/>
          </a:prstGeom>
        </p:spPr>
      </p:pic>
      <p:sp>
        <p:nvSpPr>
          <p:cNvPr id="57" name="タイトル 1">
            <a:extLst>
              <a:ext uri="{FF2B5EF4-FFF2-40B4-BE49-F238E27FC236}">
                <a16:creationId xmlns:a16="http://schemas.microsoft.com/office/drawing/2014/main" id="{A3B87BD4-43CA-4965-AB25-1EE20EA232EB}"/>
              </a:ext>
            </a:extLst>
          </p:cNvPr>
          <p:cNvSpPr>
            <a:spLocks noGrp="1"/>
          </p:cNvSpPr>
          <p:nvPr>
            <p:ph type="title"/>
          </p:nvPr>
        </p:nvSpPr>
        <p:spPr>
          <a:xfrm>
            <a:off x="281576" y="132016"/>
            <a:ext cx="8639140" cy="730966"/>
          </a:xfrm>
        </p:spPr>
        <p:txBody>
          <a:bodyPr>
            <a:normAutofit/>
          </a:bodyPr>
          <a:lstStyle/>
          <a:p>
            <a:r>
              <a:rPr kumimoji="1" lang="ja-JP" altLang="en-US" sz="3600" b="1" dirty="0">
                <a:latin typeface="+mj-ea"/>
              </a:rPr>
              <a:t>従来型管理と</a:t>
            </a:r>
            <a:r>
              <a:rPr kumimoji="1" lang="en-US" altLang="ja-JP" sz="3600" b="1" dirty="0">
                <a:latin typeface="+mj-ea"/>
              </a:rPr>
              <a:t>HACCP</a:t>
            </a:r>
            <a:r>
              <a:rPr kumimoji="1" lang="ja-JP" altLang="en-US" sz="3600" b="1" dirty="0">
                <a:latin typeface="+mj-ea"/>
              </a:rPr>
              <a:t>導入型管理の比較</a:t>
            </a:r>
          </a:p>
        </p:txBody>
      </p:sp>
      <p:sp>
        <p:nvSpPr>
          <p:cNvPr id="58" name="テキスト ボックス 57">
            <a:extLst>
              <a:ext uri="{FF2B5EF4-FFF2-40B4-BE49-F238E27FC236}">
                <a16:creationId xmlns:a16="http://schemas.microsoft.com/office/drawing/2014/main" id="{DF7FE390-152B-41E2-B4B2-3324641EBE4E}"/>
              </a:ext>
            </a:extLst>
          </p:cNvPr>
          <p:cNvSpPr txBox="1"/>
          <p:nvPr/>
        </p:nvSpPr>
        <p:spPr>
          <a:xfrm>
            <a:off x="6462199" y="978304"/>
            <a:ext cx="2681801" cy="584775"/>
          </a:xfrm>
          <a:prstGeom prst="rect">
            <a:avLst/>
          </a:prstGeom>
          <a:noFill/>
          <a:ln w="25400">
            <a:noFill/>
          </a:ln>
        </p:spPr>
        <p:txBody>
          <a:bodyPr wrap="square" rtlCol="0">
            <a:spAutoFit/>
          </a:bodyPr>
          <a:lstStyle/>
          <a:p>
            <a:r>
              <a:rPr kumimoji="1" lang="ja-JP" altLang="en-US" sz="1600" dirty="0"/>
              <a:t>使える製品が減る</a:t>
            </a:r>
            <a:endParaRPr kumimoji="1" lang="en-US" altLang="ja-JP" sz="1600" dirty="0"/>
          </a:p>
          <a:p>
            <a:r>
              <a:rPr kumimoji="1" lang="ja-JP" altLang="en-US" sz="1600" dirty="0"/>
              <a:t>細菌検査に時間がかかる</a:t>
            </a:r>
          </a:p>
        </p:txBody>
      </p:sp>
      <p:sp>
        <p:nvSpPr>
          <p:cNvPr id="61" name="テキスト ボックス 60">
            <a:extLst>
              <a:ext uri="{FF2B5EF4-FFF2-40B4-BE49-F238E27FC236}">
                <a16:creationId xmlns:a16="http://schemas.microsoft.com/office/drawing/2014/main" id="{0231218F-9EE6-4378-89A5-F7C43D2F86AA}"/>
              </a:ext>
            </a:extLst>
          </p:cNvPr>
          <p:cNvSpPr txBox="1"/>
          <p:nvPr/>
        </p:nvSpPr>
        <p:spPr>
          <a:xfrm>
            <a:off x="0" y="6229456"/>
            <a:ext cx="8920716" cy="523220"/>
          </a:xfrm>
          <a:prstGeom prst="rect">
            <a:avLst/>
          </a:prstGeom>
          <a:noFill/>
          <a:ln w="25400">
            <a:noFill/>
          </a:ln>
        </p:spPr>
        <p:txBody>
          <a:bodyPr wrap="square" rtlCol="0">
            <a:spAutoFit/>
          </a:bodyPr>
          <a:lstStyle/>
          <a:p>
            <a:pPr algn="ctr"/>
            <a:r>
              <a:rPr kumimoji="1" lang="ja-JP" altLang="en-US" sz="2800" u="sng" dirty="0">
                <a:solidFill>
                  <a:srgbClr val="FF0000"/>
                </a:solidFill>
                <a:effectLst>
                  <a:outerShdw blurRad="38100" dist="38100" dir="2700000" algn="tl">
                    <a:srgbClr val="000000">
                      <a:alpha val="43137"/>
                    </a:srgbClr>
                  </a:outerShdw>
                </a:effectLst>
              </a:rPr>
              <a:t>製造工程全体を見据え、ロジックに基づき安全管理</a:t>
            </a:r>
          </a:p>
        </p:txBody>
      </p:sp>
      <p:sp>
        <p:nvSpPr>
          <p:cNvPr id="2" name="スライド番号プレースホルダー 1">
            <a:extLst>
              <a:ext uri="{FF2B5EF4-FFF2-40B4-BE49-F238E27FC236}">
                <a16:creationId xmlns:a16="http://schemas.microsoft.com/office/drawing/2014/main" id="{805792CF-200B-4838-AFB9-3BA8371B8588}"/>
              </a:ext>
            </a:extLst>
          </p:cNvPr>
          <p:cNvSpPr>
            <a:spLocks noGrp="1"/>
          </p:cNvSpPr>
          <p:nvPr>
            <p:ph type="sldNum" sz="quarter" idx="12"/>
          </p:nvPr>
        </p:nvSpPr>
        <p:spPr/>
        <p:txBody>
          <a:bodyPr/>
          <a:lstStyle/>
          <a:p>
            <a:fld id="{05B3BA2B-E4C6-4F0A-997C-2B51F8F1EBF2}" type="slidenum">
              <a:rPr kumimoji="1" lang="ja-JP" altLang="en-US" smtClean="0"/>
              <a:t>5</a:t>
            </a:fld>
            <a:endParaRPr kumimoji="1" lang="ja-JP" altLang="en-US"/>
          </a:p>
        </p:txBody>
      </p:sp>
    </p:spTree>
    <p:extLst>
      <p:ext uri="{BB962C8B-B14F-4D97-AF65-F5344CB8AC3E}">
        <p14:creationId xmlns:p14="http://schemas.microsoft.com/office/powerpoint/2010/main" val="3733674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9C680F2-4B96-43AB-8D36-D35391E7BE6F}"/>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0204F66-42E8-4906-B2E6-A5B022DD67FE}"/>
              </a:ext>
            </a:extLst>
          </p:cNvPr>
          <p:cNvSpPr txBox="1"/>
          <p:nvPr/>
        </p:nvSpPr>
        <p:spPr>
          <a:xfrm>
            <a:off x="265179" y="674089"/>
            <a:ext cx="8592382" cy="5816977"/>
          </a:xfrm>
          <a:prstGeom prst="rect">
            <a:avLst/>
          </a:prstGeom>
          <a:solidFill>
            <a:srgbClr val="FFFFCC"/>
          </a:solidFill>
          <a:ln>
            <a:solidFill>
              <a:srgbClr val="FFC000"/>
            </a:solidFill>
          </a:ln>
        </p:spPr>
        <p:txBody>
          <a:bodyPr wrap="square" rtlCol="0">
            <a:spAutoFit/>
          </a:bodyPr>
          <a:lstStyle/>
          <a:p>
            <a:endParaRPr lang="en-US" altLang="ja-JP" sz="600" b="1" dirty="0"/>
          </a:p>
          <a:p>
            <a:endParaRPr lang="en-US" altLang="ja-JP" b="1" dirty="0"/>
          </a:p>
          <a:p>
            <a:r>
              <a:rPr lang="ja-JP" altLang="en-US" b="1" dirty="0"/>
              <a:t> ○</a:t>
            </a:r>
            <a:r>
              <a:rPr lang="en-US" altLang="ja-JP" b="1" dirty="0"/>
              <a:t>HACCP</a:t>
            </a:r>
            <a:r>
              <a:rPr lang="ja-JP" altLang="en-US" b="1" dirty="0"/>
              <a:t>プランの作成</a:t>
            </a:r>
            <a:endParaRPr lang="en-US" altLang="ja-JP" b="1" dirty="0"/>
          </a:p>
          <a:p>
            <a:endParaRPr lang="ja-JP" altLang="en-US" b="1" dirty="0"/>
          </a:p>
          <a:p>
            <a:r>
              <a:rPr lang="ja-JP" altLang="en-US" b="1" dirty="0"/>
              <a:t> ○一般衛生管理プログラムの作成</a:t>
            </a:r>
            <a:endParaRPr lang="en-US" altLang="ja-JP" b="1" dirty="0"/>
          </a:p>
          <a:p>
            <a:endParaRPr lang="ja-JP" altLang="en-US" b="1" dirty="0"/>
          </a:p>
          <a:p>
            <a:r>
              <a:rPr lang="ja-JP" altLang="en-US" b="1" dirty="0"/>
              <a:t> ○標準作業手順書の作成</a:t>
            </a:r>
            <a:endParaRPr lang="en-US" altLang="ja-JP" b="1" dirty="0"/>
          </a:p>
          <a:p>
            <a:endParaRPr lang="ja-JP" altLang="en-US" b="1" dirty="0"/>
          </a:p>
          <a:p>
            <a:r>
              <a:rPr lang="ja-JP" altLang="en-US" b="1" dirty="0"/>
              <a:t> ○関係者に対する教育訓練</a:t>
            </a:r>
            <a:endParaRPr lang="en-US" altLang="ja-JP" b="1" dirty="0"/>
          </a:p>
          <a:p>
            <a:endParaRPr lang="ja-JP" altLang="en-US" b="1" dirty="0"/>
          </a:p>
          <a:p>
            <a:r>
              <a:rPr lang="ja-JP" altLang="en-US" b="1" dirty="0"/>
              <a:t> ○検証の実施</a:t>
            </a:r>
            <a:endParaRPr lang="en-US" altLang="ja-JP" b="1" dirty="0"/>
          </a:p>
          <a:p>
            <a:endParaRPr lang="ja-JP" altLang="en-US" b="1" dirty="0"/>
          </a:p>
          <a:p>
            <a:r>
              <a:rPr lang="ja-JP" altLang="en-US" b="1" dirty="0"/>
              <a:t> ○外部よりの査察への対応</a:t>
            </a:r>
            <a:endParaRPr lang="en-US" altLang="ja-JP" b="1" dirty="0"/>
          </a:p>
          <a:p>
            <a:endParaRPr lang="ja-JP" altLang="en-US" b="1" dirty="0"/>
          </a:p>
          <a:p>
            <a:r>
              <a:rPr lang="ja-JP" altLang="en-US" b="1" dirty="0"/>
              <a:t> ○原材料、製品の組成、製造工程等の変更の把握およびそれに伴う</a:t>
            </a:r>
            <a:r>
              <a:rPr lang="en-US" altLang="ja-JP" b="1" dirty="0"/>
              <a:t>HACCP</a:t>
            </a:r>
            <a:r>
              <a:rPr lang="ja-JP" altLang="en-US" b="1" dirty="0"/>
              <a:t>プラン</a:t>
            </a:r>
            <a:endParaRPr lang="en-US" altLang="ja-JP" b="1" dirty="0"/>
          </a:p>
          <a:p>
            <a:r>
              <a:rPr lang="ja-JP" altLang="en-US" b="1" dirty="0"/>
              <a:t>　の見直し、修正または変更</a:t>
            </a:r>
            <a:endParaRPr lang="en-US" altLang="ja-JP" b="1" dirty="0"/>
          </a:p>
          <a:p>
            <a:endParaRPr lang="ja-JP" altLang="en-US" b="1" dirty="0"/>
          </a:p>
          <a:p>
            <a:r>
              <a:rPr lang="ja-JP" altLang="en-US" b="1" dirty="0"/>
              <a:t> ○検証の結果に基づき、必要に応じて</a:t>
            </a:r>
            <a:r>
              <a:rPr lang="en-US" altLang="ja-JP" b="1" dirty="0"/>
              <a:t>HACCP</a:t>
            </a:r>
            <a:r>
              <a:rPr lang="ja-JP" altLang="en-US" b="1" dirty="0"/>
              <a:t>プランの見直し、修正または変更</a:t>
            </a:r>
            <a:endParaRPr lang="en-US" altLang="ja-JP" b="1" dirty="0"/>
          </a:p>
          <a:p>
            <a:endParaRPr lang="ja-JP" altLang="en-US" b="1" dirty="0"/>
          </a:p>
          <a:p>
            <a:r>
              <a:rPr lang="ja-JP" altLang="en-US" b="1" dirty="0"/>
              <a:t> ○食品衛生に関する新たな情報に基づき、必要に応じて</a:t>
            </a:r>
            <a:r>
              <a:rPr lang="en-US" altLang="ja-JP" b="1" dirty="0"/>
              <a:t>HACCP</a:t>
            </a:r>
            <a:r>
              <a:rPr lang="ja-JP" altLang="en-US" b="1" dirty="0"/>
              <a:t>プランの見直し、</a:t>
            </a:r>
            <a:endParaRPr lang="en-US" altLang="ja-JP" b="1" dirty="0"/>
          </a:p>
          <a:p>
            <a:r>
              <a:rPr lang="ja-JP" altLang="en-US" b="1" dirty="0"/>
              <a:t>　修正または変更</a:t>
            </a:r>
          </a:p>
          <a:p>
            <a:endParaRPr lang="ja-JP" altLang="en-US" sz="600" b="1" dirty="0"/>
          </a:p>
        </p:txBody>
      </p:sp>
      <p:sp>
        <p:nvSpPr>
          <p:cNvPr id="10" name="正方形/長方形 9">
            <a:extLst>
              <a:ext uri="{FF2B5EF4-FFF2-40B4-BE49-F238E27FC236}">
                <a16:creationId xmlns:a16="http://schemas.microsoft.com/office/drawing/2014/main" id="{1670D60E-CD32-4B41-B757-71D890DDA691}"/>
              </a:ext>
            </a:extLst>
          </p:cNvPr>
          <p:cNvSpPr/>
          <p:nvPr/>
        </p:nvSpPr>
        <p:spPr>
          <a:xfrm>
            <a:off x="422551" y="218041"/>
            <a:ext cx="3586708" cy="562412"/>
          </a:xfrm>
          <a:prstGeom prst="rect">
            <a:avLst/>
          </a:prstGeom>
          <a:solidFill>
            <a:srgbClr val="FFCCFF"/>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700" b="1" dirty="0">
                <a:solidFill>
                  <a:schemeClr val="tx1"/>
                </a:solidFill>
                <a:latin typeface="ＭＳ Ｐゴシック" panose="020B0600070205080204" pitchFamily="50" charset="-128"/>
                <a:ea typeface="ＭＳ Ｐゴシック" panose="020B0600070205080204" pitchFamily="50" charset="-128"/>
              </a:rPr>
              <a:t>HACCP</a:t>
            </a:r>
            <a:r>
              <a:rPr kumimoji="1" lang="ja-JP" altLang="en-US" sz="2700" b="1" dirty="0">
                <a:solidFill>
                  <a:schemeClr val="tx1"/>
                </a:solidFill>
                <a:latin typeface="ＭＳ Ｐゴシック" panose="020B0600070205080204" pitchFamily="50" charset="-128"/>
                <a:ea typeface="ＭＳ Ｐゴシック" panose="020B0600070205080204" pitchFamily="50" charset="-128"/>
              </a:rPr>
              <a:t>チームの役割</a:t>
            </a:r>
          </a:p>
        </p:txBody>
      </p:sp>
      <p:sp>
        <p:nvSpPr>
          <p:cNvPr id="2" name="スライド番号プレースホルダー 1">
            <a:extLst>
              <a:ext uri="{FF2B5EF4-FFF2-40B4-BE49-F238E27FC236}">
                <a16:creationId xmlns:a16="http://schemas.microsoft.com/office/drawing/2014/main" id="{69FAABF4-CA6A-4F18-8016-100AE2BE1102}"/>
              </a:ext>
            </a:extLst>
          </p:cNvPr>
          <p:cNvSpPr>
            <a:spLocks noGrp="1"/>
          </p:cNvSpPr>
          <p:nvPr>
            <p:ph type="sldNum" sz="quarter" idx="12"/>
          </p:nvPr>
        </p:nvSpPr>
        <p:spPr/>
        <p:txBody>
          <a:bodyPr/>
          <a:lstStyle/>
          <a:p>
            <a:fld id="{05B3BA2B-E4C6-4F0A-997C-2B51F8F1EBF2}" type="slidenum">
              <a:rPr kumimoji="1" lang="ja-JP" altLang="en-US" smtClean="0"/>
              <a:t>50</a:t>
            </a:fld>
            <a:endParaRPr kumimoji="1" lang="ja-JP" altLang="en-US"/>
          </a:p>
        </p:txBody>
      </p:sp>
    </p:spTree>
    <p:extLst>
      <p:ext uri="{BB962C8B-B14F-4D97-AF65-F5344CB8AC3E}">
        <p14:creationId xmlns:p14="http://schemas.microsoft.com/office/powerpoint/2010/main" val="32815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6BDE4A35-766C-4CC3-9A49-E10F37376DCA}"/>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弧 36">
            <a:extLst>
              <a:ext uri="{FF2B5EF4-FFF2-40B4-BE49-F238E27FC236}">
                <a16:creationId xmlns:a16="http://schemas.microsoft.com/office/drawing/2014/main" id="{6D9C036D-03D2-482A-ADDF-DAC5E78BE7B6}"/>
              </a:ext>
            </a:extLst>
          </p:cNvPr>
          <p:cNvSpPr/>
          <p:nvPr/>
        </p:nvSpPr>
        <p:spPr>
          <a:xfrm rot="15161432">
            <a:off x="1227242" y="2598988"/>
            <a:ext cx="4201644" cy="3003412"/>
          </a:xfrm>
          <a:prstGeom prst="arc">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nvGrpSpPr>
          <p:cNvPr id="38" name="グループ化 37">
            <a:extLst>
              <a:ext uri="{FF2B5EF4-FFF2-40B4-BE49-F238E27FC236}">
                <a16:creationId xmlns:a16="http://schemas.microsoft.com/office/drawing/2014/main" id="{2D0991EF-9AD2-4CCE-BD52-4A5FC4E1CDFC}"/>
              </a:ext>
            </a:extLst>
          </p:cNvPr>
          <p:cNvGrpSpPr/>
          <p:nvPr/>
        </p:nvGrpSpPr>
        <p:grpSpPr>
          <a:xfrm>
            <a:off x="513098" y="533627"/>
            <a:ext cx="8438606" cy="4746865"/>
            <a:chOff x="1260371" y="1168433"/>
            <a:chExt cx="7773053" cy="4974261"/>
          </a:xfrm>
        </p:grpSpPr>
        <p:sp>
          <p:nvSpPr>
            <p:cNvPr id="39" name="フリーフォーム: 図形 38">
              <a:extLst>
                <a:ext uri="{FF2B5EF4-FFF2-40B4-BE49-F238E27FC236}">
                  <a16:creationId xmlns:a16="http://schemas.microsoft.com/office/drawing/2014/main" id="{E5578971-FAEE-475E-B3B1-BE10265487B8}"/>
                </a:ext>
              </a:extLst>
            </p:cNvPr>
            <p:cNvSpPr/>
            <p:nvPr/>
          </p:nvSpPr>
          <p:spPr>
            <a:xfrm>
              <a:off x="4840091" y="1291849"/>
              <a:ext cx="1975273" cy="445411"/>
            </a:xfrm>
            <a:custGeom>
              <a:avLst/>
              <a:gdLst>
                <a:gd name="connsiteX0" fmla="*/ 0 w 2590800"/>
                <a:gd name="connsiteY0" fmla="*/ 1009650 h 1009650"/>
                <a:gd name="connsiteX1" fmla="*/ 1085850 w 2590800"/>
                <a:gd name="connsiteY1" fmla="*/ 438150 h 1009650"/>
                <a:gd name="connsiteX2" fmla="*/ 2590800 w 2590800"/>
                <a:gd name="connsiteY2" fmla="*/ 0 h 1009650"/>
              </a:gdLst>
              <a:ahLst/>
              <a:cxnLst>
                <a:cxn ang="0">
                  <a:pos x="connsiteX0" y="connsiteY0"/>
                </a:cxn>
                <a:cxn ang="0">
                  <a:pos x="connsiteX1" y="connsiteY1"/>
                </a:cxn>
                <a:cxn ang="0">
                  <a:pos x="connsiteX2" y="connsiteY2"/>
                </a:cxn>
              </a:cxnLst>
              <a:rect l="l" t="t" r="r" b="b"/>
              <a:pathLst>
                <a:path w="2590800" h="1009650">
                  <a:moveTo>
                    <a:pt x="0" y="1009650"/>
                  </a:moveTo>
                  <a:cubicBezTo>
                    <a:pt x="327025" y="808037"/>
                    <a:pt x="654050" y="606425"/>
                    <a:pt x="1085850" y="438150"/>
                  </a:cubicBezTo>
                  <a:cubicBezTo>
                    <a:pt x="1517650" y="269875"/>
                    <a:pt x="2054225" y="134937"/>
                    <a:pt x="2590800" y="0"/>
                  </a:cubicBezTo>
                </a:path>
              </a:pathLst>
            </a:custGeom>
            <a:noFill/>
            <a:ln w="76200">
              <a:solidFill>
                <a:srgbClr val="00206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弧 39">
              <a:extLst>
                <a:ext uri="{FF2B5EF4-FFF2-40B4-BE49-F238E27FC236}">
                  <a16:creationId xmlns:a16="http://schemas.microsoft.com/office/drawing/2014/main" id="{04D0ED18-024A-4532-84F2-52A5FAEB8F18}"/>
                </a:ext>
              </a:extLst>
            </p:cNvPr>
            <p:cNvSpPr/>
            <p:nvPr/>
          </p:nvSpPr>
          <p:spPr>
            <a:xfrm rot="6752726">
              <a:off x="4101222" y="1994762"/>
              <a:ext cx="4540683" cy="2965268"/>
            </a:xfrm>
            <a:prstGeom prst="arc">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1" name="円弧 40">
              <a:extLst>
                <a:ext uri="{FF2B5EF4-FFF2-40B4-BE49-F238E27FC236}">
                  <a16:creationId xmlns:a16="http://schemas.microsoft.com/office/drawing/2014/main" id="{6D371F63-31A8-428E-A282-6B20AF87B0FE}"/>
                </a:ext>
              </a:extLst>
            </p:cNvPr>
            <p:cNvSpPr/>
            <p:nvPr/>
          </p:nvSpPr>
          <p:spPr>
            <a:xfrm rot="10454757">
              <a:off x="2698914" y="3018462"/>
              <a:ext cx="4540683" cy="2965268"/>
            </a:xfrm>
            <a:prstGeom prst="arc">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F06B6374-20B1-449B-8A02-3FDFEACF399F}"/>
                </a:ext>
              </a:extLst>
            </p:cNvPr>
            <p:cNvSpPr/>
            <p:nvPr/>
          </p:nvSpPr>
          <p:spPr>
            <a:xfrm>
              <a:off x="4624410" y="5084603"/>
              <a:ext cx="2377440" cy="1058091"/>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2060"/>
                  </a:solidFill>
                </a:rPr>
                <a:t>実施・運用</a:t>
              </a:r>
              <a:endParaRPr kumimoji="1" lang="en-US" altLang="ja-JP" sz="2400" b="1" dirty="0">
                <a:solidFill>
                  <a:srgbClr val="002060"/>
                </a:solidFill>
              </a:endParaRPr>
            </a:p>
            <a:p>
              <a:pPr algn="ctr"/>
              <a:r>
                <a:rPr lang="ja-JP" altLang="en-US" sz="2400" b="1" dirty="0">
                  <a:solidFill>
                    <a:srgbClr val="FF0000"/>
                  </a:solidFill>
                </a:rPr>
                <a:t>Ｄ</a:t>
              </a:r>
              <a:r>
                <a:rPr lang="ja-JP" altLang="en-US" sz="2400" b="1" dirty="0">
                  <a:solidFill>
                    <a:srgbClr val="002060"/>
                  </a:solidFill>
                </a:rPr>
                <a:t>ｏ</a:t>
              </a:r>
              <a:endParaRPr kumimoji="1" lang="ja-JP" altLang="en-US" sz="2400" b="1" dirty="0">
                <a:solidFill>
                  <a:srgbClr val="002060"/>
                </a:solidFill>
              </a:endParaRPr>
            </a:p>
          </p:txBody>
        </p:sp>
        <p:sp>
          <p:nvSpPr>
            <p:cNvPr id="43" name="楕円 42">
              <a:extLst>
                <a:ext uri="{FF2B5EF4-FFF2-40B4-BE49-F238E27FC236}">
                  <a16:creationId xmlns:a16="http://schemas.microsoft.com/office/drawing/2014/main" id="{5260B872-DE96-4A64-85F5-B3D1316F0B6C}"/>
                </a:ext>
              </a:extLst>
            </p:cNvPr>
            <p:cNvSpPr/>
            <p:nvPr/>
          </p:nvSpPr>
          <p:spPr>
            <a:xfrm>
              <a:off x="6655984" y="3574006"/>
              <a:ext cx="2377440" cy="1058091"/>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2060"/>
                  </a:solidFill>
                </a:rPr>
                <a:t>計画</a:t>
              </a:r>
              <a:endParaRPr kumimoji="1" lang="en-US" altLang="ja-JP" sz="2400" b="1" dirty="0">
                <a:solidFill>
                  <a:srgbClr val="002060"/>
                </a:solidFill>
              </a:endParaRPr>
            </a:p>
            <a:p>
              <a:pPr algn="ctr"/>
              <a:r>
                <a:rPr lang="ja-JP" altLang="en-US" sz="2400" b="1" dirty="0">
                  <a:solidFill>
                    <a:srgbClr val="FF0000"/>
                  </a:solidFill>
                </a:rPr>
                <a:t>Ｐ</a:t>
              </a:r>
              <a:r>
                <a:rPr lang="ja-JP" altLang="en-US" sz="2400" b="1" dirty="0">
                  <a:solidFill>
                    <a:srgbClr val="002060"/>
                  </a:solidFill>
                </a:rPr>
                <a:t>ｌａｎ</a:t>
              </a:r>
              <a:endParaRPr kumimoji="1" lang="ja-JP" altLang="en-US" sz="2400" b="1" dirty="0">
                <a:solidFill>
                  <a:srgbClr val="002060"/>
                </a:solidFill>
              </a:endParaRPr>
            </a:p>
          </p:txBody>
        </p:sp>
        <p:sp>
          <p:nvSpPr>
            <p:cNvPr id="45" name="楕円 44">
              <a:extLst>
                <a:ext uri="{FF2B5EF4-FFF2-40B4-BE49-F238E27FC236}">
                  <a16:creationId xmlns:a16="http://schemas.microsoft.com/office/drawing/2014/main" id="{B1CCCCD2-278C-486F-A0FD-E96EEFB3627E}"/>
                </a:ext>
              </a:extLst>
            </p:cNvPr>
            <p:cNvSpPr/>
            <p:nvPr/>
          </p:nvSpPr>
          <p:spPr>
            <a:xfrm>
              <a:off x="1426085" y="4523201"/>
              <a:ext cx="2377440" cy="1058091"/>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2060"/>
                  </a:solidFill>
                </a:rPr>
                <a:t>監査</a:t>
              </a:r>
              <a:endParaRPr lang="en-US" altLang="ja-JP" sz="2400" b="1" dirty="0">
                <a:solidFill>
                  <a:srgbClr val="002060"/>
                </a:solidFill>
              </a:endParaRPr>
            </a:p>
            <a:p>
              <a:pPr algn="ctr"/>
              <a:r>
                <a:rPr kumimoji="1" lang="ja-JP" altLang="en-US" sz="2400" b="1" dirty="0">
                  <a:solidFill>
                    <a:srgbClr val="FF0000"/>
                  </a:solidFill>
                </a:rPr>
                <a:t>Ｃ</a:t>
              </a:r>
              <a:r>
                <a:rPr kumimoji="1" lang="ja-JP" altLang="en-US" sz="2400" b="1" dirty="0">
                  <a:solidFill>
                    <a:srgbClr val="002060"/>
                  </a:solidFill>
                </a:rPr>
                <a:t>ｈｅｃｋ</a:t>
              </a:r>
            </a:p>
          </p:txBody>
        </p:sp>
        <p:sp>
          <p:nvSpPr>
            <p:cNvPr id="46" name="フリーフォーム: 図形 45">
              <a:extLst>
                <a:ext uri="{FF2B5EF4-FFF2-40B4-BE49-F238E27FC236}">
                  <a16:creationId xmlns:a16="http://schemas.microsoft.com/office/drawing/2014/main" id="{47D8EF77-8A35-4307-B4CC-A76936785D79}"/>
                </a:ext>
              </a:extLst>
            </p:cNvPr>
            <p:cNvSpPr/>
            <p:nvPr/>
          </p:nvSpPr>
          <p:spPr>
            <a:xfrm>
              <a:off x="3196625" y="2555568"/>
              <a:ext cx="3826892" cy="1594079"/>
            </a:xfrm>
            <a:custGeom>
              <a:avLst/>
              <a:gdLst>
                <a:gd name="connsiteX0" fmla="*/ 44492 w 4104234"/>
                <a:gd name="connsiteY0" fmla="*/ 762114 h 2019414"/>
                <a:gd name="connsiteX1" fmla="*/ 177842 w 4104234"/>
                <a:gd name="connsiteY1" fmla="*/ 552564 h 2019414"/>
                <a:gd name="connsiteX2" fmla="*/ 1473242 w 4104234"/>
                <a:gd name="connsiteY2" fmla="*/ 19164 h 2019414"/>
                <a:gd name="connsiteX3" fmla="*/ 3378242 w 4104234"/>
                <a:gd name="connsiteY3" fmla="*/ 190614 h 2019414"/>
                <a:gd name="connsiteX4" fmla="*/ 4102142 w 4104234"/>
                <a:gd name="connsiteY4" fmla="*/ 876414 h 2019414"/>
                <a:gd name="connsiteX5" fmla="*/ 3568742 w 4104234"/>
                <a:gd name="connsiteY5" fmla="*/ 1600314 h 2019414"/>
                <a:gd name="connsiteX6" fmla="*/ 2730542 w 4104234"/>
                <a:gd name="connsiteY6" fmla="*/ 2019414 h 201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4234" h="2019414">
                  <a:moveTo>
                    <a:pt x="44492" y="762114"/>
                  </a:moveTo>
                  <a:cubicBezTo>
                    <a:pt x="-7896" y="719251"/>
                    <a:pt x="-60283" y="676389"/>
                    <a:pt x="177842" y="552564"/>
                  </a:cubicBezTo>
                  <a:cubicBezTo>
                    <a:pt x="415967" y="428739"/>
                    <a:pt x="939842" y="79489"/>
                    <a:pt x="1473242" y="19164"/>
                  </a:cubicBezTo>
                  <a:cubicBezTo>
                    <a:pt x="2006642" y="-41161"/>
                    <a:pt x="2940092" y="47739"/>
                    <a:pt x="3378242" y="190614"/>
                  </a:cubicBezTo>
                  <a:cubicBezTo>
                    <a:pt x="3816392" y="333489"/>
                    <a:pt x="4070392" y="641464"/>
                    <a:pt x="4102142" y="876414"/>
                  </a:cubicBezTo>
                  <a:cubicBezTo>
                    <a:pt x="4133892" y="1111364"/>
                    <a:pt x="3797342" y="1409814"/>
                    <a:pt x="3568742" y="1600314"/>
                  </a:cubicBezTo>
                  <a:cubicBezTo>
                    <a:pt x="3340142" y="1790814"/>
                    <a:pt x="3035342" y="1905114"/>
                    <a:pt x="2730542" y="2019414"/>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E7AC572-CBEB-427C-97AE-E9EAB24E1EBA}"/>
                </a:ext>
              </a:extLst>
            </p:cNvPr>
            <p:cNvSpPr/>
            <p:nvPr/>
          </p:nvSpPr>
          <p:spPr>
            <a:xfrm>
              <a:off x="1260371" y="2435216"/>
              <a:ext cx="2377440" cy="1058091"/>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rgbClr val="002060"/>
                  </a:solidFill>
                </a:rPr>
                <a:t>見直し・改善</a:t>
              </a:r>
              <a:r>
                <a:rPr lang="ja-JP" altLang="en-US" sz="2400" b="1" dirty="0">
                  <a:solidFill>
                    <a:srgbClr val="FF0000"/>
                  </a:solidFill>
                </a:rPr>
                <a:t>Ａ</a:t>
              </a:r>
              <a:r>
                <a:rPr lang="ja-JP" altLang="en-US" sz="2400" b="1" dirty="0">
                  <a:solidFill>
                    <a:srgbClr val="002060"/>
                  </a:solidFill>
                </a:rPr>
                <a:t>ｃｔ</a:t>
              </a:r>
              <a:endParaRPr kumimoji="1" lang="ja-JP" altLang="en-US" sz="2400" b="1" dirty="0">
                <a:solidFill>
                  <a:srgbClr val="002060"/>
                </a:solidFill>
              </a:endParaRPr>
            </a:p>
          </p:txBody>
        </p:sp>
        <p:sp>
          <p:nvSpPr>
            <p:cNvPr id="50" name="矢印: 上 49">
              <a:extLst>
                <a:ext uri="{FF2B5EF4-FFF2-40B4-BE49-F238E27FC236}">
                  <a16:creationId xmlns:a16="http://schemas.microsoft.com/office/drawing/2014/main" id="{5FDC33BF-3083-4EC5-A29D-CE41562BDDFB}"/>
                </a:ext>
              </a:extLst>
            </p:cNvPr>
            <p:cNvSpPr/>
            <p:nvPr/>
          </p:nvSpPr>
          <p:spPr>
            <a:xfrm>
              <a:off x="4462446" y="1168433"/>
              <a:ext cx="1975273" cy="3591655"/>
            </a:xfrm>
            <a:prstGeom prst="upArrow">
              <a:avLst/>
            </a:prstGeom>
            <a:gradFill>
              <a:gsLst>
                <a:gs pos="0">
                  <a:srgbClr val="0070C0"/>
                </a:gs>
                <a:gs pos="74000">
                  <a:srgbClr val="0070C0"/>
                </a:gs>
                <a:gs pos="83000">
                  <a:srgbClr val="00B0F0"/>
                </a:gs>
                <a:gs pos="100000">
                  <a:srgbClr val="CCFFFF"/>
                </a:gs>
              </a:gsLst>
              <a:lin ang="5400000" scaled="1"/>
            </a:gradFill>
            <a:ln>
              <a:gradFill>
                <a:gsLst>
                  <a:gs pos="0">
                    <a:srgbClr val="002060"/>
                  </a:gs>
                  <a:gs pos="25000">
                    <a:srgbClr val="0070C0"/>
                  </a:gs>
                  <a:gs pos="83000">
                    <a:srgbClr val="00B0F0"/>
                  </a:gs>
                  <a:gs pos="100000">
                    <a:srgbClr val="CCFF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92D0DC4E-11FD-4408-9C21-20CF7B626ADF}"/>
                </a:ext>
              </a:extLst>
            </p:cNvPr>
            <p:cNvSpPr/>
            <p:nvPr/>
          </p:nvSpPr>
          <p:spPr>
            <a:xfrm rot="466927">
              <a:off x="3832641" y="1764097"/>
              <a:ext cx="2285031" cy="2300546"/>
            </a:xfrm>
            <a:custGeom>
              <a:avLst/>
              <a:gdLst>
                <a:gd name="connsiteX0" fmla="*/ 2301643 w 2301643"/>
                <a:gd name="connsiteY0" fmla="*/ 2142309 h 2300546"/>
                <a:gd name="connsiteX1" fmla="*/ 1047609 w 2301643"/>
                <a:gd name="connsiteY1" fmla="*/ 2286000 h 2300546"/>
                <a:gd name="connsiteX2" fmla="*/ 211586 w 2301643"/>
                <a:gd name="connsiteY2" fmla="*/ 1828800 h 2300546"/>
                <a:gd name="connsiteX3" fmla="*/ 2580 w 2301643"/>
                <a:gd name="connsiteY3" fmla="*/ 1136469 h 2300546"/>
                <a:gd name="connsiteX4" fmla="*/ 303026 w 2301643"/>
                <a:gd name="connsiteY4" fmla="*/ 404949 h 2300546"/>
                <a:gd name="connsiteX5" fmla="*/ 890855 w 2301643"/>
                <a:gd name="connsiteY5" fmla="*/ 0 h 230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643" h="2300546">
                  <a:moveTo>
                    <a:pt x="2301643" y="2142309"/>
                  </a:moveTo>
                  <a:cubicBezTo>
                    <a:pt x="1848797" y="2240280"/>
                    <a:pt x="1395952" y="2338251"/>
                    <a:pt x="1047609" y="2286000"/>
                  </a:cubicBezTo>
                  <a:cubicBezTo>
                    <a:pt x="699266" y="2233749"/>
                    <a:pt x="385757" y="2020388"/>
                    <a:pt x="211586" y="1828800"/>
                  </a:cubicBezTo>
                  <a:cubicBezTo>
                    <a:pt x="37415" y="1637212"/>
                    <a:pt x="-12660" y="1373777"/>
                    <a:pt x="2580" y="1136469"/>
                  </a:cubicBezTo>
                  <a:cubicBezTo>
                    <a:pt x="17820" y="899160"/>
                    <a:pt x="154980" y="594360"/>
                    <a:pt x="303026" y="404949"/>
                  </a:cubicBezTo>
                  <a:cubicBezTo>
                    <a:pt x="451072" y="215538"/>
                    <a:pt x="670963" y="107769"/>
                    <a:pt x="890855" y="0"/>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9FE48994-FD51-4237-8AB6-4FFA89C0FF57}"/>
                </a:ext>
              </a:extLst>
            </p:cNvPr>
            <p:cNvSpPr txBox="1"/>
            <p:nvPr/>
          </p:nvSpPr>
          <p:spPr>
            <a:xfrm>
              <a:off x="3676199" y="2984210"/>
              <a:ext cx="3481642" cy="677293"/>
            </a:xfrm>
            <a:prstGeom prst="rect">
              <a:avLst/>
            </a:prstGeom>
            <a:noFill/>
            <a:ln w="25400">
              <a:noFill/>
            </a:ln>
          </p:spPr>
          <p:txBody>
            <a:bodyPr wrap="square" rtlCol="0">
              <a:spAutoFit/>
            </a:bodyPr>
            <a:lstStyle/>
            <a:p>
              <a:pPr algn="ctr"/>
              <a:r>
                <a:rPr kumimoji="1" lang="ja-JP" altLang="en-US" sz="3600" b="1" dirty="0">
                  <a:effectLst>
                    <a:outerShdw blurRad="38100" dist="38100" dir="2700000" algn="tl">
                      <a:srgbClr val="000000">
                        <a:alpha val="43137"/>
                      </a:srgbClr>
                    </a:outerShdw>
                  </a:effectLst>
                </a:rPr>
                <a:t>継続的改善</a:t>
              </a:r>
            </a:p>
          </p:txBody>
        </p:sp>
      </p:grpSp>
      <p:sp>
        <p:nvSpPr>
          <p:cNvPr id="53" name="テキスト ボックス 52">
            <a:extLst>
              <a:ext uri="{FF2B5EF4-FFF2-40B4-BE49-F238E27FC236}">
                <a16:creationId xmlns:a16="http://schemas.microsoft.com/office/drawing/2014/main" id="{60261826-146F-4307-8338-43C10453E8A1}"/>
              </a:ext>
            </a:extLst>
          </p:cNvPr>
          <p:cNvSpPr txBox="1"/>
          <p:nvPr/>
        </p:nvSpPr>
        <p:spPr>
          <a:xfrm>
            <a:off x="570436" y="5475962"/>
            <a:ext cx="8003127" cy="1077218"/>
          </a:xfrm>
          <a:prstGeom prst="rect">
            <a:avLst/>
          </a:prstGeom>
          <a:solidFill>
            <a:srgbClr val="FFFFCC"/>
          </a:solidFill>
          <a:ln>
            <a:solidFill>
              <a:srgbClr val="FFC000"/>
            </a:solidFill>
          </a:ln>
        </p:spPr>
        <p:txBody>
          <a:bodyPr wrap="square" rtlCol="0">
            <a:spAutoFit/>
          </a:bodyPr>
          <a:lstStyle/>
          <a:p>
            <a:pPr algn="ctr">
              <a:spcAft>
                <a:spcPts val="0"/>
              </a:spcAft>
            </a:pPr>
            <a:r>
              <a:rPr lang="ja-JP" altLang="en-US" sz="3200" b="1" dirty="0">
                <a:solidFill>
                  <a:srgbClr val="C00000"/>
                </a:solidFill>
                <a:latin typeface="Arial" panose="020B0604020202020204" pitchFamily="34" charset="0"/>
                <a:ea typeface="ＭＳ ゴシック" panose="020B0609070205080204" pitchFamily="49" charset="-128"/>
              </a:rPr>
              <a:t>定期的に見直し、より良いものへ、スパイラルアップさせていく</a:t>
            </a:r>
            <a:endParaRPr lang="ja-JP" altLang="ja-JP" sz="3200" b="1" dirty="0">
              <a:solidFill>
                <a:srgbClr val="C00000"/>
              </a:solidFill>
              <a:latin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DBAE314D-E042-4164-9EF2-9115891BBD22}"/>
              </a:ext>
            </a:extLst>
          </p:cNvPr>
          <p:cNvSpPr>
            <a:spLocks noGrp="1"/>
          </p:cNvSpPr>
          <p:nvPr>
            <p:ph type="sldNum" sz="quarter" idx="12"/>
          </p:nvPr>
        </p:nvSpPr>
        <p:spPr/>
        <p:txBody>
          <a:bodyPr/>
          <a:lstStyle/>
          <a:p>
            <a:fld id="{05B3BA2B-E4C6-4F0A-997C-2B51F8F1EBF2}" type="slidenum">
              <a:rPr kumimoji="1" lang="ja-JP" altLang="en-US" smtClean="0"/>
              <a:t>51</a:t>
            </a:fld>
            <a:endParaRPr kumimoji="1" lang="ja-JP" altLang="en-US"/>
          </a:p>
        </p:txBody>
      </p:sp>
    </p:spTree>
    <p:extLst>
      <p:ext uri="{BB962C8B-B14F-4D97-AF65-F5344CB8AC3E}">
        <p14:creationId xmlns:p14="http://schemas.microsoft.com/office/powerpoint/2010/main" val="1591638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FBCCA541-2853-4557-A21A-305DE1C0FE79}"/>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1068EC3F-4184-4E2C-8DD6-EED7EF5E3D9F}"/>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85B24ECC-BE58-4D2C-B1BF-BDE1F23C809A}"/>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41B133E1-0DF6-42EC-9178-0343DCD942EF}"/>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a:extLst>
                <a:ext uri="{FF2B5EF4-FFF2-40B4-BE49-F238E27FC236}">
                  <a16:creationId xmlns:a16="http://schemas.microsoft.com/office/drawing/2014/main" id="{E7960EEE-2493-4735-8A86-B2D635A9D5D4}"/>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0911F83A-5F71-4B66-8CDA-02EBD05FEFAC}"/>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14AD0D9B-37C0-49C4-A0EF-1099D3645791}"/>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459C6294-B5D1-4677-AF87-4CF4EA2F96E6}"/>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37556FA7-84A1-430C-8ECA-0AF14E8FE5C6}"/>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781DCD07-6149-4107-97CC-FE47316D269E}"/>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07AD4D16-7FC3-485A-B818-1A485485E94D}"/>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8E724B39-01A7-4A4C-B623-76F25D463595}"/>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0A648051-E58F-45D1-8256-09FE3E2B904A}"/>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E7BF0BA3-578E-44E4-A2B3-3170B96CAABF}"/>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C603E9FE-9C69-49E3-B7A0-5A302980A234}"/>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D6382534-FFA2-4194-A893-1E73326F1A3A}"/>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9F6B023-FDFB-4A7B-A717-6E5E0B327C25}"/>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898E6602-89A4-4EFA-9E08-74C138236DD3}"/>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4157029E-9AD9-4EEB-9D7C-43E961715F18}"/>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41BD740D-5313-4B3F-AC67-1A9236BE0A5A}"/>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828C3AF5-952B-4992-AFBA-B353AA84A11B}"/>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D18B2C33-4631-4F56-8A81-1B50C1867228}"/>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F0BCB052-513C-468C-B78F-BA7DA23BFD61}"/>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0CB61263-7C46-4A3C-B997-737C28B90177}"/>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C2687A9E-8A0F-4EFE-9C52-188C54A62FD4}"/>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4602A4E5-A116-424F-90E2-B8B9F1773561}"/>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A7B67436-A162-46EC-9EFE-39B44006A6CB}"/>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4C2B81D0-D1AB-4517-9176-D4FF393C28B4}"/>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9D4F0279-B44B-4F71-B3E6-BF8A9AA32376}"/>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B19A6821-BBD9-4472-B08E-2154E886EDC2}"/>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14675E12-FDA5-44A8-B902-FDA8ADA53E39}"/>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B9F8ACF1-6068-4CED-A372-C9FAF254E609}"/>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8B566803-ACCC-4387-A091-5F44FB39A9BC}"/>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971A9F64-915C-49F6-98C5-156284DB1330}"/>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F6432D8F-EB1D-4A75-AE1C-BCA41933AF4E}"/>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CA62B7F1-9953-4D88-BD7A-179FCB1E3FAC}"/>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01592E4F-2F69-4AAE-A391-0ACF8B6A261B}"/>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14073469-C1D0-49D7-AFE8-FE66A1344951}"/>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54617633-0198-43C5-BDC8-B161E35992E9}"/>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BA1FE682-3235-4473-99CC-7FFDF8001E25}"/>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A191FD6C-7919-4B00-98BF-13DCA69BFCC8}"/>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34925C7E-4C9E-48C7-B492-E97D92CC293B}"/>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C94BC62D-F2B4-4DBF-BAD0-A52289CC4371}"/>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24D7B417-1769-4CD5-8A9D-FAB229D8FED3}"/>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C0AEA747-1304-4DF5-9ECF-EC322CD36169}"/>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336A6EA6-9FC3-48FB-B45D-7624FD7797CF}"/>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5235646A-4E89-43D3-B060-2BDFF7D266CD}"/>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38DB533C-1FFD-426D-B67A-2497ECBF9105}"/>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70C233C9-37E4-4909-9046-E0C5AE81B059}"/>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D4FF7110-866B-4317-AAD9-06BAE103A4D3}"/>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2B003701-C7F1-4223-9C01-577A05162288}"/>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9D50DDCE-1FB8-4ABB-BFD3-DE9ED8D7F951}"/>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B6FF5DB0-09E6-4BEE-A7FC-889ED705AB20}"/>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F86A87C2-253A-4E52-9968-CC0DBFB884FB}"/>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87F38562-5434-4E19-9A73-507C79B96C62}"/>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6FCAFCF6-C955-4B2D-91CA-CA912F81EF30}"/>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5693DE18-82F7-42C7-A7FC-28F82FBE86B2}"/>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9DCA589C-A66A-4B58-AD34-24248AC658A0}"/>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A1A4BFF8-F0B6-463B-8640-F6E344D8E86F}"/>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703F78ED-822B-4B1E-AF62-0C51F3AC81D9}"/>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79E1924B-6EEF-44BD-9752-3C30E703F2C8}"/>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114E4754-811B-40A8-ABD0-36183C2E283C}"/>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7C4848F3-5927-4657-A8F9-D9449567F0DC}"/>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D2B2467A-D3CF-4639-B743-EA5DB0F820F9}"/>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0EE6388C-3405-4E74-B4AA-07ECD4600EE1}"/>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F5AA9092-05DE-4839-B8C9-80634BFC9FCB}"/>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01352076-BBC9-4919-AD85-1933EF879E9F}"/>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3604FB5F-452D-46D9-8FB7-8AF12CFED1D6}"/>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E2C51630-E2F7-4CA3-A05A-DC75666EC654}"/>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4B2E484E-E3B8-47BA-9F5C-0495D484E6DD}"/>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93566C9B-9ECC-4C0A-A37A-E15D3351031B}"/>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BED39507-FFE3-484C-A56F-C95DA7AE875E}"/>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854ABDD3-8BDF-4C8B-BA75-03CBA03F456D}"/>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F69F3EA9-671C-498A-A587-499B358AD27C}"/>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4833660E-3BD3-426F-A007-823314053AC3}"/>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C9D85CA6-7519-4893-9A52-266418D8ABF3}"/>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999CDA20-922C-44CF-B509-1B0671C206CE}"/>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BCA794CE-ADF7-4B90-BA94-3C5307F444A4}"/>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F142670A-0135-43CF-8948-6A7B2AFD8A92}"/>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49799ADC-CBF0-4510-9D20-58718CE38E70}"/>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62EBAFF1-E4E7-40F2-9453-331484AACFC8}"/>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6C9E471D-49EB-4008-BEB7-A28F6D2A4356}"/>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5E5545C9-55A0-4AB4-B81F-A517DE5FEFB3}"/>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0A87D2EF-25D5-488F-B916-AE3BAB6FC287}"/>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910DBD14-E08C-4330-AD01-080886BBE460}"/>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D4414993-02CE-4546-BFCC-2119F95896B2}"/>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2C260301-D427-4CC9-B6E5-29DA31F30773}"/>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722C3EB5-F212-4EAE-BE17-23C7CF3003A7}"/>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A89C9CA6-C4C6-40A6-875C-8D7F6CC57B01}"/>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2554C3A6-8EDE-4874-AFE2-CA67C165F4FC}"/>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2AD72FFA-EFD8-42F9-8487-681058187DB6}"/>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EDC1CF95-D816-45D7-BAF5-C87C470817F5}"/>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E8864642-EE58-4F71-A830-EA7646AFEDF1}"/>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E9E52EED-17FE-4CA0-B9E5-4786DE0D8055}"/>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7BA7F2BC-55B5-41B3-B168-DC1BABE6D7B8}"/>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4F6DCC74-28E5-48D9-9C2A-D7640A4A572E}"/>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80340F50-CC17-4C2A-9CBA-AD750ED06CC9}"/>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35F0D19D-158D-4490-90A8-1B228D14C36C}"/>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AA4BDFAC-EA7D-46D5-A717-7ED7A666E546}"/>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A739E6F8-E357-400B-836E-2BAE10D3C6C6}"/>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57319AE1-84D4-47FD-9E7F-420352DD5680}"/>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45989620-1F36-4981-9193-B68B7B2C471A}"/>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9D6E89BD-9F34-4358-A277-9D8B6D40E54A}"/>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403423D8-23CA-42D4-8276-E55C3D12A748}"/>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D297E69F-1442-404B-BE82-802E3A812FE8}"/>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D08D1910-4464-4BE0-A418-7CC0AA8F80CF}"/>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A7F745D8-EA06-4BA9-8B63-8E902D328552}"/>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8CD82529-3B64-40B5-AD2D-B1938066A3A5}"/>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6034710B-EBE9-4ACE-B272-2006866C233E}"/>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E995F148-21F2-4B6F-8E0D-00B3A29DB4EC}"/>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00871DCA-B4FA-412B-8FBC-6EAAC2231B2D}"/>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E4A70325-CC6E-4E66-AAFE-B574DC5CE4F6}"/>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72BA81FA-54B8-4D18-ACCC-734EB27AD826}"/>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0D7B2E2F-BC14-43F9-AB38-FFC62F33C382}"/>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EBD91EA4-EDC4-4803-BF44-20DB7AFD51EC}"/>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F725F624-E6D2-4B96-AE49-A90DE80B12B0}"/>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018CE87B-781A-4D2D-B5C2-30BD167B9077}"/>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9453BFE1-E3E1-41A9-8038-856AD464DBE5}"/>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A0309140-E237-4772-8905-4F662F8EF794}"/>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67C868D5-1A27-4363-9FD8-DD7E4EB632E0}"/>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754BC02E-3356-461F-B939-5A28ABBE28DA}"/>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3B457A67-0F71-4A27-A2B8-99850282A8F0}"/>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9E7035F6-2D93-4983-BE7F-420B2C3ABC9F}"/>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165672" y="-333301"/>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2532" y="2009559"/>
            <a:ext cx="9063553" cy="845321"/>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6C6A44A-D3D3-456F-9578-716878D357D6}"/>
              </a:ext>
            </a:extLst>
          </p:cNvPr>
          <p:cNvSpPr/>
          <p:nvPr/>
        </p:nvSpPr>
        <p:spPr>
          <a:xfrm>
            <a:off x="6786384" y="2844252"/>
            <a:ext cx="1978747"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製品仕様書</a:t>
            </a:r>
          </a:p>
        </p:txBody>
      </p:sp>
      <p:sp>
        <p:nvSpPr>
          <p:cNvPr id="7" name="スライド番号プレースホルダー 6">
            <a:extLst>
              <a:ext uri="{FF2B5EF4-FFF2-40B4-BE49-F238E27FC236}">
                <a16:creationId xmlns:a16="http://schemas.microsoft.com/office/drawing/2014/main" id="{4AAD716D-8341-4174-93F0-1F993721935A}"/>
              </a:ext>
            </a:extLst>
          </p:cNvPr>
          <p:cNvSpPr>
            <a:spLocks noGrp="1"/>
          </p:cNvSpPr>
          <p:nvPr>
            <p:ph type="sldNum" sz="quarter" idx="12"/>
          </p:nvPr>
        </p:nvSpPr>
        <p:spPr/>
        <p:txBody>
          <a:bodyPr/>
          <a:lstStyle/>
          <a:p>
            <a:fld id="{05B3BA2B-E4C6-4F0A-997C-2B51F8F1EBF2}" type="slidenum">
              <a:rPr kumimoji="1" lang="ja-JP" altLang="en-US" smtClean="0"/>
              <a:t>52</a:t>
            </a:fld>
            <a:endParaRPr kumimoji="1" lang="ja-JP" altLang="en-US"/>
          </a:p>
        </p:txBody>
      </p:sp>
    </p:spTree>
    <p:extLst>
      <p:ext uri="{BB962C8B-B14F-4D97-AF65-F5344CB8AC3E}">
        <p14:creationId xmlns:p14="http://schemas.microsoft.com/office/powerpoint/2010/main" val="4218804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905F958-D1A4-4940-87E5-2D9CA408E84B}"/>
              </a:ext>
            </a:extLst>
          </p:cNvPr>
          <p:cNvSpPr/>
          <p:nvPr/>
        </p:nvSpPr>
        <p:spPr>
          <a:xfrm>
            <a:off x="1751479" y="2605297"/>
            <a:ext cx="5641041" cy="1471780"/>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66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製品仕様書</a:t>
            </a:r>
          </a:p>
        </p:txBody>
      </p:sp>
      <p:sp>
        <p:nvSpPr>
          <p:cNvPr id="5" name="正方形/長方形 4">
            <a:extLst>
              <a:ext uri="{FF2B5EF4-FFF2-40B4-BE49-F238E27FC236}">
                <a16:creationId xmlns:a16="http://schemas.microsoft.com/office/drawing/2014/main" id="{8FF1667E-0972-4872-8232-846EE738752B}"/>
              </a:ext>
            </a:extLst>
          </p:cNvPr>
          <p:cNvSpPr/>
          <p:nvPr/>
        </p:nvSpPr>
        <p:spPr>
          <a:xfrm>
            <a:off x="145003" y="122032"/>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２</a:t>
            </a:r>
          </a:p>
        </p:txBody>
      </p:sp>
      <p:sp>
        <p:nvSpPr>
          <p:cNvPr id="6" name="正方形/長方形 5">
            <a:extLst>
              <a:ext uri="{FF2B5EF4-FFF2-40B4-BE49-F238E27FC236}">
                <a16:creationId xmlns:a16="http://schemas.microsoft.com/office/drawing/2014/main" id="{22FB1BFC-D6DC-4B17-966A-64FD55FE7180}"/>
              </a:ext>
            </a:extLst>
          </p:cNvPr>
          <p:cNvSpPr/>
          <p:nvPr/>
        </p:nvSpPr>
        <p:spPr>
          <a:xfrm>
            <a:off x="2608505" y="122032"/>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３</a:t>
            </a:r>
          </a:p>
        </p:txBody>
      </p:sp>
      <p:sp>
        <p:nvSpPr>
          <p:cNvPr id="2" name="スライド番号プレースホルダー 1">
            <a:extLst>
              <a:ext uri="{FF2B5EF4-FFF2-40B4-BE49-F238E27FC236}">
                <a16:creationId xmlns:a16="http://schemas.microsoft.com/office/drawing/2014/main" id="{AF50818F-8884-4E95-9E44-D460F0E5AEBD}"/>
              </a:ext>
            </a:extLst>
          </p:cNvPr>
          <p:cNvSpPr>
            <a:spLocks noGrp="1"/>
          </p:cNvSpPr>
          <p:nvPr>
            <p:ph type="sldNum" sz="quarter" idx="12"/>
          </p:nvPr>
        </p:nvSpPr>
        <p:spPr/>
        <p:txBody>
          <a:bodyPr/>
          <a:lstStyle/>
          <a:p>
            <a:fld id="{05B3BA2B-E4C6-4F0A-997C-2B51F8F1EBF2}" type="slidenum">
              <a:rPr kumimoji="1" lang="ja-JP" altLang="en-US" smtClean="0"/>
              <a:t>53</a:t>
            </a:fld>
            <a:endParaRPr kumimoji="1" lang="ja-JP" altLang="en-US"/>
          </a:p>
        </p:txBody>
      </p:sp>
    </p:spTree>
    <p:extLst>
      <p:ext uri="{BB962C8B-B14F-4D97-AF65-F5344CB8AC3E}">
        <p14:creationId xmlns:p14="http://schemas.microsoft.com/office/powerpoint/2010/main" val="1249987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B0251-4617-4A4D-98A0-E2F48760CD66}"/>
              </a:ext>
            </a:extLst>
          </p:cNvPr>
          <p:cNvSpPr>
            <a:spLocks noGrp="1"/>
          </p:cNvSpPr>
          <p:nvPr>
            <p:ph type="title"/>
          </p:nvPr>
        </p:nvSpPr>
        <p:spPr>
          <a:xfrm>
            <a:off x="768096" y="839165"/>
            <a:ext cx="7290054" cy="891250"/>
          </a:xfrm>
        </p:spPr>
        <p:txBody>
          <a:bodyPr>
            <a:normAutofit/>
          </a:bodyPr>
          <a:lstStyle/>
          <a:p>
            <a:r>
              <a:rPr kumimoji="1" lang="ja-JP" altLang="en-US" sz="3600" b="1" u="sng" dirty="0">
                <a:solidFill>
                  <a:schemeClr val="tx1"/>
                </a:solidFill>
                <a:latin typeface="+mj-ea"/>
              </a:rPr>
              <a:t>製品仕様書</a:t>
            </a:r>
          </a:p>
        </p:txBody>
      </p:sp>
      <p:sp>
        <p:nvSpPr>
          <p:cNvPr id="3" name="コンテンツ プレースホルダー 2">
            <a:extLst>
              <a:ext uri="{FF2B5EF4-FFF2-40B4-BE49-F238E27FC236}">
                <a16:creationId xmlns:a16="http://schemas.microsoft.com/office/drawing/2014/main" id="{B70BF9D0-C255-471C-BDED-D13F7F3AFA7C}"/>
              </a:ext>
            </a:extLst>
          </p:cNvPr>
          <p:cNvSpPr>
            <a:spLocks noGrp="1"/>
          </p:cNvSpPr>
          <p:nvPr>
            <p:ph idx="1"/>
          </p:nvPr>
        </p:nvSpPr>
        <p:spPr>
          <a:xfrm>
            <a:off x="768096" y="1898248"/>
            <a:ext cx="7290055" cy="4411112"/>
          </a:xfrm>
        </p:spPr>
        <p:txBody>
          <a:bodyPr>
            <a:normAutofit lnSpcReduction="10000"/>
          </a:bodyPr>
          <a:lstStyle/>
          <a:p>
            <a:r>
              <a:rPr kumimoji="1" lang="ja-JP" altLang="en-US" dirty="0"/>
              <a:t>製品の記述、意図される使用法および対象消費者の確認</a:t>
            </a:r>
            <a:endParaRPr kumimoji="1" lang="en-US" altLang="ja-JP" dirty="0"/>
          </a:p>
          <a:p>
            <a:r>
              <a:rPr kumimoji="1" lang="ja-JP" altLang="en-US" dirty="0"/>
              <a:t>①製品の名称、種類</a:t>
            </a:r>
            <a:endParaRPr kumimoji="1" lang="en-US" altLang="ja-JP" dirty="0"/>
          </a:p>
          <a:p>
            <a:r>
              <a:rPr lang="ja-JP" altLang="en-US" dirty="0"/>
              <a:t>②原材料に関する事項</a:t>
            </a:r>
            <a:endParaRPr lang="en-US" altLang="ja-JP" dirty="0"/>
          </a:p>
          <a:p>
            <a:r>
              <a:rPr kumimoji="1" lang="ja-JP" altLang="en-US" dirty="0"/>
              <a:t>③添加物の名称およびその使用量</a:t>
            </a:r>
            <a:endParaRPr kumimoji="1" lang="en-US" altLang="ja-JP" dirty="0"/>
          </a:p>
          <a:p>
            <a:r>
              <a:rPr lang="ja-JP" altLang="en-US" dirty="0"/>
              <a:t>④容器包装の形態、材質</a:t>
            </a:r>
            <a:endParaRPr lang="en-US" altLang="ja-JP" dirty="0"/>
          </a:p>
          <a:p>
            <a:r>
              <a:rPr kumimoji="1" lang="ja-JP" altLang="en-US" dirty="0"/>
              <a:t>⑤性状および特性</a:t>
            </a:r>
            <a:endParaRPr kumimoji="1" lang="en-US" altLang="ja-JP" dirty="0"/>
          </a:p>
          <a:p>
            <a:r>
              <a:rPr lang="ja-JP" altLang="en-US" dirty="0"/>
              <a:t>⑥製品の規格</a:t>
            </a:r>
            <a:endParaRPr lang="en-US" altLang="ja-JP" dirty="0"/>
          </a:p>
          <a:p>
            <a:r>
              <a:rPr kumimoji="1" lang="ja-JP" altLang="en-US" dirty="0"/>
              <a:t>⑦消費期限または賞味期限、および保存方法</a:t>
            </a:r>
            <a:endParaRPr kumimoji="1" lang="en-US" altLang="ja-JP" dirty="0"/>
          </a:p>
          <a:p>
            <a:r>
              <a:rPr lang="ja-JP" altLang="en-US" dirty="0"/>
              <a:t>⑧喫食または利用方法</a:t>
            </a:r>
            <a:endParaRPr lang="en-US" altLang="ja-JP" dirty="0"/>
          </a:p>
          <a:p>
            <a:r>
              <a:rPr kumimoji="1" lang="ja-JP" altLang="en-US" dirty="0"/>
              <a:t>⑨販売等の対象となる消費者</a:t>
            </a:r>
          </a:p>
        </p:txBody>
      </p:sp>
      <p:sp>
        <p:nvSpPr>
          <p:cNvPr id="5" name="右中かっこ 4">
            <a:extLst>
              <a:ext uri="{FF2B5EF4-FFF2-40B4-BE49-F238E27FC236}">
                <a16:creationId xmlns:a16="http://schemas.microsoft.com/office/drawing/2014/main" id="{DB3B6636-477A-41D9-A4FA-72E1794D05D8}"/>
              </a:ext>
            </a:extLst>
          </p:cNvPr>
          <p:cNvSpPr/>
          <p:nvPr/>
        </p:nvSpPr>
        <p:spPr>
          <a:xfrm>
            <a:off x="5897131" y="2526090"/>
            <a:ext cx="549797" cy="3617089"/>
          </a:xfrm>
          <a:prstGeom prst="rightBrace">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9C54C66-58D7-44EC-A89B-F564A63EE412}"/>
              </a:ext>
            </a:extLst>
          </p:cNvPr>
          <p:cNvSpPr/>
          <p:nvPr/>
        </p:nvSpPr>
        <p:spPr>
          <a:xfrm>
            <a:off x="6429139" y="4084769"/>
            <a:ext cx="1978747" cy="499730"/>
          </a:xfrm>
          <a:prstGeom prst="rect">
            <a:avLst/>
          </a:prstGeom>
          <a:solidFill>
            <a:srgbClr val="FFFF99"/>
          </a:solidFill>
          <a:ln w="412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製品仕様書</a:t>
            </a:r>
          </a:p>
        </p:txBody>
      </p:sp>
      <p:sp>
        <p:nvSpPr>
          <p:cNvPr id="4" name="正方形/長方形 3">
            <a:extLst>
              <a:ext uri="{FF2B5EF4-FFF2-40B4-BE49-F238E27FC236}">
                <a16:creationId xmlns:a16="http://schemas.microsoft.com/office/drawing/2014/main" id="{2410E368-695B-4EF9-9340-609BEE09E57F}"/>
              </a:ext>
            </a:extLst>
          </p:cNvPr>
          <p:cNvSpPr/>
          <p:nvPr/>
        </p:nvSpPr>
        <p:spPr>
          <a:xfrm>
            <a:off x="617220" y="5212080"/>
            <a:ext cx="4217670" cy="891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7336FDCA-91F5-4721-A13D-34B7B3BC0D31}"/>
              </a:ext>
            </a:extLst>
          </p:cNvPr>
          <p:cNvSpPr>
            <a:spLocks noGrp="1"/>
          </p:cNvSpPr>
          <p:nvPr>
            <p:ph type="sldNum" sz="quarter" idx="12"/>
          </p:nvPr>
        </p:nvSpPr>
        <p:spPr/>
        <p:txBody>
          <a:bodyPr/>
          <a:lstStyle/>
          <a:p>
            <a:fld id="{05B3BA2B-E4C6-4F0A-997C-2B51F8F1EBF2}" type="slidenum">
              <a:rPr kumimoji="1" lang="ja-JP" altLang="en-US" smtClean="0"/>
              <a:t>54</a:t>
            </a:fld>
            <a:endParaRPr kumimoji="1" lang="ja-JP" altLang="en-US"/>
          </a:p>
        </p:txBody>
      </p:sp>
    </p:spTree>
    <p:extLst>
      <p:ext uri="{BB962C8B-B14F-4D97-AF65-F5344CB8AC3E}">
        <p14:creationId xmlns:p14="http://schemas.microsoft.com/office/powerpoint/2010/main" val="4253033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B0251-4617-4A4D-98A0-E2F48760CD66}"/>
              </a:ext>
            </a:extLst>
          </p:cNvPr>
          <p:cNvSpPr>
            <a:spLocks noGrp="1"/>
          </p:cNvSpPr>
          <p:nvPr>
            <p:ph type="title"/>
          </p:nvPr>
        </p:nvSpPr>
        <p:spPr>
          <a:xfrm>
            <a:off x="768096" y="520185"/>
            <a:ext cx="7290054" cy="891250"/>
          </a:xfrm>
        </p:spPr>
        <p:txBody>
          <a:bodyPr>
            <a:normAutofit/>
          </a:bodyPr>
          <a:lstStyle/>
          <a:p>
            <a:r>
              <a:rPr kumimoji="1" lang="ja-JP" altLang="en-US" sz="3600" b="1" u="sng" dirty="0">
                <a:solidFill>
                  <a:schemeClr val="tx1"/>
                </a:solidFill>
                <a:latin typeface="+mj-ea"/>
              </a:rPr>
              <a:t>製品仕様書</a:t>
            </a:r>
          </a:p>
        </p:txBody>
      </p:sp>
      <p:sp>
        <p:nvSpPr>
          <p:cNvPr id="12" name="スライド番号プレースホルダー 3">
            <a:extLst>
              <a:ext uri="{FF2B5EF4-FFF2-40B4-BE49-F238E27FC236}">
                <a16:creationId xmlns:a16="http://schemas.microsoft.com/office/drawing/2014/main" id="{7620339B-CD7F-4823-B677-8A5E18D1791B}"/>
              </a:ext>
            </a:extLst>
          </p:cNvPr>
          <p:cNvSpPr>
            <a:spLocks noGrp="1"/>
          </p:cNvSpPr>
          <p:nvPr>
            <p:ph type="sldNum" sz="quarter" idx="12"/>
          </p:nvPr>
        </p:nvSpPr>
        <p:spPr>
          <a:xfrm>
            <a:off x="8610600" y="6356350"/>
            <a:ext cx="2743200" cy="365125"/>
          </a:xfrm>
        </p:spPr>
        <p:txBody>
          <a:bodyPr/>
          <a:lstStyle/>
          <a:p>
            <a:fld id="{9347C459-9CB9-47FD-8CA6-36E562668B10}" type="slidenum">
              <a:rPr kumimoji="1" lang="ja-JP" altLang="en-US" smtClean="0"/>
              <a:t>55</a:t>
            </a:fld>
            <a:endParaRPr kumimoji="1" lang="ja-JP" altLang="en-US"/>
          </a:p>
        </p:txBody>
      </p:sp>
      <p:sp>
        <p:nvSpPr>
          <p:cNvPr id="10" name="メモ 7">
            <a:extLst>
              <a:ext uri="{FF2B5EF4-FFF2-40B4-BE49-F238E27FC236}">
                <a16:creationId xmlns:a16="http://schemas.microsoft.com/office/drawing/2014/main" id="{D91C00E0-3559-48CF-89A7-3955DD7472C8}"/>
              </a:ext>
            </a:extLst>
          </p:cNvPr>
          <p:cNvSpPr/>
          <p:nvPr/>
        </p:nvSpPr>
        <p:spPr>
          <a:xfrm rot="16200000">
            <a:off x="161996" y="510557"/>
            <a:ext cx="5224619" cy="5369053"/>
          </a:xfrm>
          <a:prstGeom prst="foldedCorner">
            <a:avLst>
              <a:gd name="adj" fmla="val 9189"/>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025C4E1-0E50-4100-AFC6-598EC2C90E75}"/>
              </a:ext>
            </a:extLst>
          </p:cNvPr>
          <p:cNvSpPr txBox="1"/>
          <p:nvPr/>
        </p:nvSpPr>
        <p:spPr>
          <a:xfrm>
            <a:off x="164637" y="931648"/>
            <a:ext cx="5369052" cy="4801314"/>
          </a:xfrm>
          <a:prstGeom prst="rect">
            <a:avLst/>
          </a:prstGeom>
          <a:noFill/>
        </p:spPr>
        <p:txBody>
          <a:bodyPr wrap="square" rtlCol="0">
            <a:spAutoFit/>
          </a:bodyPr>
          <a:lstStyle/>
          <a:p>
            <a:r>
              <a:rPr lang="ja-JP" altLang="en-US" dirty="0"/>
              <a:t>○製品名、</a:t>
            </a:r>
            <a:r>
              <a:rPr lang="ja-JP" altLang="en-US" b="1" u="sng" dirty="0">
                <a:solidFill>
                  <a:srgbClr val="C00000"/>
                </a:solidFill>
              </a:rPr>
              <a:t>原材料</a:t>
            </a:r>
            <a:r>
              <a:rPr lang="ja-JP" altLang="en-US" b="1" dirty="0">
                <a:solidFill>
                  <a:srgbClr val="C00000"/>
                </a:solidFill>
              </a:rPr>
              <a:t>、</a:t>
            </a:r>
            <a:r>
              <a:rPr lang="ja-JP" altLang="en-US" b="1" u="sng" dirty="0">
                <a:solidFill>
                  <a:srgbClr val="C00000"/>
                </a:solidFill>
              </a:rPr>
              <a:t>製品の規格</a:t>
            </a:r>
            <a:r>
              <a:rPr lang="ja-JP" altLang="en-US" b="1" dirty="0">
                <a:solidFill>
                  <a:srgbClr val="C00000"/>
                </a:solidFill>
              </a:rPr>
              <a:t>、</a:t>
            </a:r>
            <a:r>
              <a:rPr lang="ja-JP" altLang="en-US" b="1" u="sng" dirty="0">
                <a:solidFill>
                  <a:srgbClr val="C00000"/>
                </a:solidFill>
              </a:rPr>
              <a:t>流通上の注意</a:t>
            </a:r>
            <a:r>
              <a:rPr lang="ja-JP" altLang="en-US" b="1" dirty="0">
                <a:solidFill>
                  <a:srgbClr val="C00000"/>
                </a:solidFill>
              </a:rPr>
              <a:t>、</a:t>
            </a:r>
            <a:endParaRPr lang="en-US" altLang="ja-JP" b="1" dirty="0">
              <a:solidFill>
                <a:srgbClr val="C00000"/>
              </a:solidFill>
            </a:endParaRPr>
          </a:p>
          <a:p>
            <a:r>
              <a:rPr lang="ja-JP" altLang="en-US" b="1" dirty="0">
                <a:solidFill>
                  <a:srgbClr val="C00000"/>
                </a:solidFill>
              </a:rPr>
              <a:t>　</a:t>
            </a:r>
            <a:r>
              <a:rPr lang="ja-JP" altLang="en-US" b="1" u="sng" dirty="0">
                <a:solidFill>
                  <a:srgbClr val="C00000"/>
                </a:solidFill>
              </a:rPr>
              <a:t>使用用途</a:t>
            </a:r>
            <a:r>
              <a:rPr lang="ja-JP" altLang="en-US" dirty="0"/>
              <a:t>などを記載した食品個別の仕様書。</a:t>
            </a:r>
            <a:endParaRPr lang="en-US" altLang="ja-JP" dirty="0"/>
          </a:p>
          <a:p>
            <a:endParaRPr lang="ja-JP" altLang="en-US" dirty="0"/>
          </a:p>
          <a:p>
            <a:r>
              <a:rPr lang="ja-JP" altLang="en-US" dirty="0"/>
              <a:t>○食品の原材料から製品に至るまで、食品個別の</a:t>
            </a:r>
            <a:endParaRPr lang="en-US" altLang="ja-JP" dirty="0"/>
          </a:p>
          <a:p>
            <a:r>
              <a:rPr lang="ja-JP" altLang="en-US" dirty="0"/>
              <a:t>　衛生管理をする対象を理解し、</a:t>
            </a:r>
            <a:r>
              <a:rPr lang="en-US" altLang="ja-JP" b="1" u="sng" dirty="0">
                <a:solidFill>
                  <a:srgbClr val="C00000"/>
                </a:solidFill>
              </a:rPr>
              <a:t>HACCP</a:t>
            </a:r>
            <a:r>
              <a:rPr lang="ja-JP" altLang="en-US" b="1" u="sng" dirty="0">
                <a:solidFill>
                  <a:srgbClr val="C00000"/>
                </a:solidFill>
              </a:rPr>
              <a:t>プラン</a:t>
            </a:r>
            <a:endParaRPr lang="en-US" altLang="ja-JP" b="1" u="sng" dirty="0">
              <a:solidFill>
                <a:srgbClr val="C00000"/>
              </a:solidFill>
            </a:endParaRPr>
          </a:p>
          <a:p>
            <a:r>
              <a:rPr lang="ja-JP" altLang="en-US" b="1" dirty="0">
                <a:solidFill>
                  <a:srgbClr val="C00000"/>
                </a:solidFill>
              </a:rPr>
              <a:t>　</a:t>
            </a:r>
            <a:r>
              <a:rPr lang="ja-JP" altLang="en-US" b="1" u="sng" dirty="0">
                <a:solidFill>
                  <a:srgbClr val="C00000"/>
                </a:solidFill>
              </a:rPr>
              <a:t>作成のための基礎資料</a:t>
            </a:r>
            <a:r>
              <a:rPr lang="ja-JP" altLang="en-US" dirty="0"/>
              <a:t>として重要。</a:t>
            </a:r>
            <a:endParaRPr lang="en-US" altLang="ja-JP" dirty="0"/>
          </a:p>
          <a:p>
            <a:endParaRPr lang="ja-JP" altLang="en-US" dirty="0"/>
          </a:p>
          <a:p>
            <a:r>
              <a:rPr lang="ja-JP" altLang="en-US" dirty="0"/>
              <a:t>○当該製品の規格・開発等レシピ情報を整理し、</a:t>
            </a:r>
            <a:endParaRPr lang="en-US" altLang="ja-JP" dirty="0"/>
          </a:p>
          <a:p>
            <a:r>
              <a:rPr lang="ja-JP" altLang="en-US" dirty="0"/>
              <a:t>　販売目的等に照らし、製品の取り扱いや表示</a:t>
            </a:r>
            <a:endParaRPr lang="en-US" altLang="ja-JP" dirty="0"/>
          </a:p>
          <a:p>
            <a:r>
              <a:rPr lang="ja-JP" altLang="en-US" dirty="0"/>
              <a:t>　作成のデータ等を</a:t>
            </a:r>
            <a:r>
              <a:rPr lang="ja-JP" altLang="en-US" b="1" u="sng" dirty="0">
                <a:solidFill>
                  <a:srgbClr val="C00000"/>
                </a:solidFill>
              </a:rPr>
              <a:t>エビデンス</a:t>
            </a:r>
            <a:r>
              <a:rPr lang="ja-JP" altLang="en-US" dirty="0"/>
              <a:t>や</a:t>
            </a:r>
            <a:r>
              <a:rPr lang="ja-JP" altLang="en-US" b="1" u="sng" dirty="0">
                <a:solidFill>
                  <a:srgbClr val="C00000"/>
                </a:solidFill>
              </a:rPr>
              <a:t>コンプライアン　</a:t>
            </a:r>
            <a:endParaRPr lang="en-US" altLang="ja-JP" b="1" u="sng" dirty="0">
              <a:solidFill>
                <a:srgbClr val="C00000"/>
              </a:solidFill>
            </a:endParaRPr>
          </a:p>
          <a:p>
            <a:r>
              <a:rPr lang="ja-JP" altLang="en-US" b="1" dirty="0">
                <a:solidFill>
                  <a:srgbClr val="C00000"/>
                </a:solidFill>
              </a:rPr>
              <a:t>　</a:t>
            </a:r>
            <a:r>
              <a:rPr lang="ja-JP" altLang="en-US" b="1" u="sng" dirty="0">
                <a:solidFill>
                  <a:srgbClr val="C00000"/>
                </a:solidFill>
              </a:rPr>
              <a:t>ス上の要求事項</a:t>
            </a:r>
            <a:r>
              <a:rPr lang="ja-JP" altLang="en-US" dirty="0"/>
              <a:t>（</a:t>
            </a:r>
            <a:r>
              <a:rPr lang="en-US" altLang="ja-JP" dirty="0"/>
              <a:t>※</a:t>
            </a:r>
            <a:r>
              <a:rPr lang="ja-JP" altLang="en-US" dirty="0"/>
              <a:t>）に基づき作成する。</a:t>
            </a:r>
            <a:endParaRPr lang="en-US" altLang="ja-JP" dirty="0"/>
          </a:p>
          <a:p>
            <a:r>
              <a:rPr lang="ja-JP" altLang="en-US" dirty="0"/>
              <a:t>　（</a:t>
            </a:r>
            <a:r>
              <a:rPr lang="en-US" altLang="ja-JP" dirty="0"/>
              <a:t>※</a:t>
            </a:r>
            <a:r>
              <a:rPr lang="ja-JP" altLang="en-US" dirty="0"/>
              <a:t>）食品安全委員会・農水省のリスクプロ</a:t>
            </a:r>
            <a:endParaRPr lang="en-US" altLang="ja-JP" dirty="0"/>
          </a:p>
          <a:p>
            <a:r>
              <a:rPr lang="ja-JP" altLang="en-US" dirty="0"/>
              <a:t>　　ファイルシート、食品規格の保存基準、</a:t>
            </a:r>
            <a:endParaRPr lang="en-US" altLang="ja-JP" dirty="0"/>
          </a:p>
          <a:p>
            <a:r>
              <a:rPr lang="ja-JP" altLang="en-US" dirty="0"/>
              <a:t>　　消費期限・賞味期限の試験による検証等</a:t>
            </a:r>
            <a:endParaRPr lang="en-US" altLang="ja-JP" dirty="0"/>
          </a:p>
          <a:p>
            <a:endParaRPr lang="en-US" altLang="ja-JP" dirty="0"/>
          </a:p>
          <a:p>
            <a:r>
              <a:rPr lang="ja-JP" altLang="en-US" dirty="0"/>
              <a:t>〇決まった様式はない。仕入先からの原材料や</a:t>
            </a:r>
            <a:endParaRPr lang="en-US" altLang="ja-JP" dirty="0"/>
          </a:p>
          <a:p>
            <a:r>
              <a:rPr lang="ja-JP" altLang="en-US" dirty="0"/>
              <a:t>　容器包材の仕様書を参考に。</a:t>
            </a:r>
          </a:p>
        </p:txBody>
      </p:sp>
      <p:sp>
        <p:nvSpPr>
          <p:cNvPr id="14" name="正方形/長方形 13">
            <a:extLst>
              <a:ext uri="{FF2B5EF4-FFF2-40B4-BE49-F238E27FC236}">
                <a16:creationId xmlns:a16="http://schemas.microsoft.com/office/drawing/2014/main" id="{93F752B1-ED6A-473F-BCF4-7A5D4B003FFA}"/>
              </a:ext>
            </a:extLst>
          </p:cNvPr>
          <p:cNvSpPr/>
          <p:nvPr/>
        </p:nvSpPr>
        <p:spPr>
          <a:xfrm>
            <a:off x="280899" y="205803"/>
            <a:ext cx="3214291" cy="472680"/>
          </a:xfrm>
          <a:prstGeom prst="rect">
            <a:avLst/>
          </a:prstGeom>
          <a:solidFill>
            <a:srgbClr val="92D050"/>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製品仕様書とは</a:t>
            </a:r>
          </a:p>
        </p:txBody>
      </p:sp>
      <p:pic>
        <p:nvPicPr>
          <p:cNvPr id="15" name="図 14">
            <a:extLst>
              <a:ext uri="{FF2B5EF4-FFF2-40B4-BE49-F238E27FC236}">
                <a16:creationId xmlns:a16="http://schemas.microsoft.com/office/drawing/2014/main" id="{FBAA9903-A197-4261-B439-1F47000401A2}"/>
              </a:ext>
            </a:extLst>
          </p:cNvPr>
          <p:cNvPicPr>
            <a:picLocks noChangeAspect="1"/>
          </p:cNvPicPr>
          <p:nvPr/>
        </p:nvPicPr>
        <p:blipFill>
          <a:blip r:embed="rId2"/>
          <a:stretch>
            <a:fillRect/>
          </a:stretch>
        </p:blipFill>
        <p:spPr>
          <a:xfrm>
            <a:off x="5540424" y="678483"/>
            <a:ext cx="3513798" cy="5204308"/>
          </a:xfrm>
          <a:prstGeom prst="rect">
            <a:avLst/>
          </a:prstGeom>
        </p:spPr>
      </p:pic>
      <p:sp>
        <p:nvSpPr>
          <p:cNvPr id="17" name="正方形/長方形 16">
            <a:extLst>
              <a:ext uri="{FF2B5EF4-FFF2-40B4-BE49-F238E27FC236}">
                <a16:creationId xmlns:a16="http://schemas.microsoft.com/office/drawing/2014/main" id="{0FCC5B8C-1262-40FD-B08B-F489EEAC2C29}"/>
              </a:ext>
            </a:extLst>
          </p:cNvPr>
          <p:cNvSpPr/>
          <p:nvPr/>
        </p:nvSpPr>
        <p:spPr>
          <a:xfrm>
            <a:off x="5533263" y="296296"/>
            <a:ext cx="3513798" cy="499730"/>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製品仕様書の例（ウインナーソーセージ）</a:t>
            </a:r>
          </a:p>
        </p:txBody>
      </p:sp>
      <p:sp>
        <p:nvSpPr>
          <p:cNvPr id="11" name="テキスト ボックス 10">
            <a:extLst>
              <a:ext uri="{FF2B5EF4-FFF2-40B4-BE49-F238E27FC236}">
                <a16:creationId xmlns:a16="http://schemas.microsoft.com/office/drawing/2014/main" id="{674E9146-E21F-44AB-8B06-2B07A8F96591}"/>
              </a:ext>
            </a:extLst>
          </p:cNvPr>
          <p:cNvSpPr txBox="1"/>
          <p:nvPr/>
        </p:nvSpPr>
        <p:spPr>
          <a:xfrm>
            <a:off x="1002848" y="6167691"/>
            <a:ext cx="7375608" cy="584775"/>
          </a:xfrm>
          <a:prstGeom prst="rect">
            <a:avLst/>
          </a:prstGeom>
          <a:noFill/>
          <a:ln w="25400">
            <a:solidFill>
              <a:srgbClr val="FF0000"/>
            </a:solidFill>
          </a:ln>
        </p:spPr>
        <p:txBody>
          <a:bodyPr wrap="square" rtlCol="0">
            <a:spAutoFit/>
          </a:bodyPr>
          <a:lstStyle/>
          <a:p>
            <a:pPr algn="ctr"/>
            <a:r>
              <a:rPr kumimoji="1" lang="en-US" altLang="ja-JP" sz="3200" b="1" dirty="0">
                <a:solidFill>
                  <a:srgbClr val="FF0000"/>
                </a:solidFill>
                <a:latin typeface="+mn-ea"/>
              </a:rPr>
              <a:t>HACCP</a:t>
            </a:r>
            <a:r>
              <a:rPr kumimoji="1" lang="ja-JP" altLang="en-US" sz="3200" b="1" dirty="0">
                <a:solidFill>
                  <a:srgbClr val="FF0000"/>
                </a:solidFill>
              </a:rPr>
              <a:t>プラン作成のための基礎資料</a:t>
            </a:r>
            <a:endParaRPr kumimoji="1" lang="en-US" altLang="ja-JP" sz="3200" b="1" dirty="0"/>
          </a:p>
        </p:txBody>
      </p:sp>
    </p:spTree>
    <p:extLst>
      <p:ext uri="{BB962C8B-B14F-4D97-AF65-F5344CB8AC3E}">
        <p14:creationId xmlns:p14="http://schemas.microsoft.com/office/powerpoint/2010/main" val="2882045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42B63619-0B96-48C6-81D8-A2B85D70680C}"/>
              </a:ext>
            </a:extLst>
          </p:cNvPr>
          <p:cNvGrpSpPr>
            <a:grpSpLocks noChangeAspect="1"/>
          </p:cNvGrpSpPr>
          <p:nvPr/>
        </p:nvGrpSpPr>
        <p:grpSpPr bwMode="auto">
          <a:xfrm>
            <a:off x="72637" y="1260253"/>
            <a:ext cx="8982075" cy="5230813"/>
            <a:chOff x="51" y="794"/>
            <a:chExt cx="5658" cy="3295"/>
          </a:xfrm>
        </p:grpSpPr>
        <p:sp>
          <p:nvSpPr>
            <p:cNvPr id="3" name="AutoShape 3">
              <a:extLst>
                <a:ext uri="{FF2B5EF4-FFF2-40B4-BE49-F238E27FC236}">
                  <a16:creationId xmlns:a16="http://schemas.microsoft.com/office/drawing/2014/main" id="{29A45731-F0F7-4329-921D-E727F2D819FA}"/>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6CA41BCC-137F-4D7C-9DAD-F77A103C081A}"/>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115215E4-8C4B-41E4-B1EF-8BC871A36210}"/>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a:extLst>
                <a:ext uri="{FF2B5EF4-FFF2-40B4-BE49-F238E27FC236}">
                  <a16:creationId xmlns:a16="http://schemas.microsoft.com/office/drawing/2014/main" id="{6DA2EFBC-BBC6-4C90-A86D-C8AF2E31BD8D}"/>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FEB162B9-2545-49A2-8EAC-EEC3F6353300}"/>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31760822-092D-431F-8A58-206804856DAC}"/>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5FC6E63C-64F9-48DC-9A30-2B7323F504AB}"/>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8ECFEA95-E33B-42C2-A88E-14C3241B33C6}"/>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27CC7442-02A5-402F-9046-7C4D88CF3586}"/>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F5A68916-E7D5-42D4-91E0-DB7865D58842}"/>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C1AC4DF6-8742-4D02-974E-B36876476F90}"/>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6EC92ED6-2999-4DA7-BEBC-4996B609EA19}"/>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811CDCC2-DC58-40DB-AF79-E25C86F31F97}"/>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454B91C-3D3B-4833-8B53-8EAE64EE2D25}"/>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F05B3384-14F6-4280-AC2D-11634D73F196}"/>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3AC88D40-DFDB-4C52-B39E-5D549406790B}"/>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DC0FD61D-27D5-45FE-B09C-6995F75F4363}"/>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F9D129F8-C2EE-4C88-9440-640E16815D6A}"/>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0577AF69-1C03-4376-AC54-58ECB372E04B}"/>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AB3F4FB9-1076-4C32-8CD1-807884F27308}"/>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B4E49455-6217-40E1-916A-177BAA18C795}"/>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C554CAF6-521D-4CEA-8168-C7AF4FEB7F3A}"/>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02BBBB08-5E89-4B34-8E46-997B5C2EA8FD}"/>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A6C1C124-FC79-406E-AAB8-21525515DD59}"/>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D31DCB54-87EF-4E88-B674-C8B22957F76C}"/>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46C3471F-77CD-4A20-BE31-10A42C05096C}"/>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53DDD469-883B-4BF5-9155-1CDE1F189238}"/>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363B4990-4A8E-438A-B575-6D517C9E8E58}"/>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605A2F46-EF87-4CE4-94BE-DC7BAAF5DE14}"/>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6C487B6D-C7BF-46CF-8BF3-871E02D5695E}"/>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C375F95E-6BF3-444A-86F9-C703C4746596}"/>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972849D2-A807-4722-BD62-9C5463BC0613}"/>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2696CFB7-1B4E-4681-A792-720D9B1E366B}"/>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7C16DFF5-1E6F-4A31-8353-DEA46755573A}"/>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6C41944D-A1E1-45EA-A790-996F21544E4D}"/>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067EFE43-CEC8-401A-AE24-1E7F662B82A7}"/>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A4844F3F-2E68-4A64-91F6-94C030F8F1BE}"/>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E7E8EF93-1A69-4BA1-8F6D-2F5BEF3E0384}"/>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093EE9CE-B3C4-4112-AA23-11A295C4FC53}"/>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318054F8-2F40-4CD5-A8C2-1591CADE28FC}"/>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23979FBD-D9C0-44E5-8903-FBC44C593F46}"/>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0C022AE6-0DB1-435C-91A0-D387539BD84D}"/>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56A04715-AB17-4E23-988A-D7A2C41EE963}"/>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501E2197-AE32-4073-94FE-2AF6D77E5CA2}"/>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6F3E814D-E3DA-496A-8FE2-741D97A0548B}"/>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1E7EC067-C1D3-4057-8556-C49760877116}"/>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1B07B416-9C50-4EDF-80BD-551B5E932659}"/>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3E9A951E-18BF-4782-8A6F-814E17448B49}"/>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A42ECCDB-709F-46D2-86A4-2DBEE2D8704A}"/>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AED391B8-17E8-4AF4-AE12-EFFAFDD2AE2A}"/>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A914DFAE-85C4-41C1-A5B6-6338A0E3A3AC}"/>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6819F188-8F8D-4CA2-AFEB-F8D9ED0D34E9}"/>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DB47D6C3-C409-49D3-97B8-7DFB292FCF61}"/>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6614F7CF-7F85-4E9D-A86D-DF2BDCE7D48A}"/>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2128E669-8E91-4240-8336-607086675799}"/>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4A83E6A6-82E2-4DCB-BF87-38818FF3E9A2}"/>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7D0A36AF-B955-4090-B190-C44200C2CB12}"/>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A758CC84-EFB8-49CF-B57D-597FE8E6EAFA}"/>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6A0D4E34-95E6-464C-ABD9-5F6BDFE1B434}"/>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38419697-80E8-4FD6-A31A-134B296FB199}"/>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07E64D93-CEC1-4492-BAAC-046C8B414266}"/>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37568AFA-BCC2-4BFF-8F44-CFDDF57319EB}"/>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3D66C3D4-D10B-48D4-AB0F-C0D20E1124BD}"/>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03595C71-231A-4E45-9830-0D312CEC7F5B}"/>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56D7BC73-E6E2-43B0-98A0-1AC5BB3FD8C3}"/>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6A4407C9-C493-4FEA-BED5-CEB4027C1149}"/>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9DFDDE6F-C76F-44E1-9C0B-25A61788722A}"/>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DBCE6298-458F-4B9D-9B7E-54BA9ECADB08}"/>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DCB8E3B9-9F51-480A-B3A8-7608E4CEA889}"/>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458ABFD3-B051-401C-9AFD-7061C819152A}"/>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1D993E05-303D-4779-9A3C-6C5E0F565533}"/>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23A0D7EC-C59C-4FC5-98DC-C85AEF9D1968}"/>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8605B368-FE14-48C7-B557-893690EA2546}"/>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32D34058-6613-40B8-B329-A209CF42828F}"/>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375B9F44-A49E-4DC2-91FD-6A1DB5BA1147}"/>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8979D11D-3254-4873-80BC-028F864004C3}"/>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8B50336C-D1C1-47B4-BE06-609C6D292A1E}"/>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9AE109BB-DEC9-4BB1-ACC7-82B8635A8FAB}"/>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9E7C862F-2C33-44FD-9CCA-5433E80B6A54}"/>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EE37DD73-5098-47AB-9C2F-4B46C5347795}"/>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F013B630-1877-4E91-839A-4CB1F6BC2701}"/>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14324953-3154-4163-8BB6-272A36EB6DBF}"/>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50A51DFA-01E9-43AF-BD94-535C0C9B780B}"/>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3BA35625-4564-40BC-8422-F573F332EDC9}"/>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A159E680-3893-42AC-B35D-E381CB6C5348}"/>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37FFA8B0-3496-4CD5-8036-BBADBD9417AA}"/>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5C876D6D-D61B-4ABA-8989-1EA1FF0A7AC4}"/>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B645953D-D92F-40AD-8608-C73B21B0442A}"/>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755095B2-C186-4600-A4BE-C0CD23BB2A24}"/>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575E5818-034E-42F6-837B-683EAEEC85B0}"/>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6832AE82-7C0A-4EDB-B54B-3D5B1987F7AD}"/>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6A8981B3-4AA8-434E-95EB-67FEA3AB4C4D}"/>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5EDEF026-F687-4236-8E90-A48FC35175E6}"/>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BD747A84-56CD-43DE-AE5F-926C734C334A}"/>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1402FC07-19A4-4213-989D-DB2564FA4458}"/>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C4AA0DC1-F7DC-430F-99EB-771AFBDE4FD8}"/>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87D32977-A860-4C5C-89C1-CB8D3AA33CE4}"/>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A52F6229-CC33-4EDB-B6EC-98A0D4EBA379}"/>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ED1A7675-12B9-474E-9B6D-72189F068808}"/>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19FDE27C-0E96-4A29-BC06-51A2F8D7AA15}"/>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06472450-2A79-4E4F-BF7D-3FC71B861BC6}"/>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E326B5B3-0607-4EEA-93AC-8D1570DE380B}"/>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BB576D6F-CB5C-4501-8D7B-BB0AF7B398CD}"/>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C96FF967-A7C4-48C9-96E6-4DCE67A59E11}"/>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2650F1AE-E7CA-4374-91E8-A6D13A7F920D}"/>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6B8479DF-0CCE-4A80-AB89-EE4EDFF94C66}"/>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79577198-BCF6-4881-A066-01EB0CCA2E0C}"/>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A2D879CB-24F0-4E0C-822F-B4D768DB971A}"/>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76C4695E-BD04-4115-A3D6-67E94AB6DE7C}"/>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AF72CF66-69BD-41A2-8102-636C8934A054}"/>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D902ED04-9D36-4B08-B162-27FA1A72032B}"/>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B4C20B44-94A6-4FE0-BEFE-ACDE476ABC91}"/>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46B7D123-4758-4146-AC70-49785DDAA7F6}"/>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9102841F-ED4C-4B2D-8C62-41DF9FB5EB04}"/>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BDC7C151-3E36-41A2-8872-F9E11C0C5EE4}"/>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62C215D5-CFD2-4138-8980-5F3B5AF7B9F2}"/>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ED194AC9-DA7D-4FF4-B68C-7CF322016B51}"/>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7B345B5F-BBD4-4459-A497-BCAA65809FFB}"/>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A5E8EE08-D7A7-45E1-8526-F3EF6E76BCB7}"/>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C2B48DAD-1210-4BB2-9730-A3C1F777ED4A}"/>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B6D7CC35-9296-4EC7-A6D6-58C1BC3C88AA}"/>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3F145DC6-9D2C-466F-AB67-BECE05BB62E3}"/>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31899" y="2807004"/>
            <a:ext cx="9063553" cy="393397"/>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1D0E300D-A327-4B19-B072-8691B243B7A6}"/>
              </a:ext>
            </a:extLst>
          </p:cNvPr>
          <p:cNvSpPr/>
          <p:nvPr/>
        </p:nvSpPr>
        <p:spPr>
          <a:xfrm>
            <a:off x="5967523" y="3175926"/>
            <a:ext cx="2973157"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フローダイアグラム</a:t>
            </a:r>
          </a:p>
        </p:txBody>
      </p:sp>
      <p:sp>
        <p:nvSpPr>
          <p:cNvPr id="10" name="スライド番号プレースホルダー 9">
            <a:extLst>
              <a:ext uri="{FF2B5EF4-FFF2-40B4-BE49-F238E27FC236}">
                <a16:creationId xmlns:a16="http://schemas.microsoft.com/office/drawing/2014/main" id="{0F0B5DAE-275A-4099-90DD-E67EF78E8CB5}"/>
              </a:ext>
            </a:extLst>
          </p:cNvPr>
          <p:cNvSpPr>
            <a:spLocks noGrp="1"/>
          </p:cNvSpPr>
          <p:nvPr>
            <p:ph type="sldNum" sz="quarter" idx="12"/>
          </p:nvPr>
        </p:nvSpPr>
        <p:spPr/>
        <p:txBody>
          <a:bodyPr/>
          <a:lstStyle/>
          <a:p>
            <a:fld id="{05B3BA2B-E4C6-4F0A-997C-2B51F8F1EBF2}" type="slidenum">
              <a:rPr kumimoji="1" lang="ja-JP" altLang="en-US" smtClean="0"/>
              <a:t>56</a:t>
            </a:fld>
            <a:endParaRPr kumimoji="1" lang="ja-JP" altLang="en-US"/>
          </a:p>
        </p:txBody>
      </p:sp>
    </p:spTree>
    <p:extLst>
      <p:ext uri="{BB962C8B-B14F-4D97-AF65-F5344CB8AC3E}">
        <p14:creationId xmlns:p14="http://schemas.microsoft.com/office/powerpoint/2010/main" val="2261550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7B82D84-2DEA-4952-BD5E-8A5E77198DE5}"/>
              </a:ext>
            </a:extLst>
          </p:cNvPr>
          <p:cNvSpPr/>
          <p:nvPr/>
        </p:nvSpPr>
        <p:spPr>
          <a:xfrm>
            <a:off x="1081238" y="2686160"/>
            <a:ext cx="7158734" cy="1280161"/>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フローダイアグラム</a:t>
            </a:r>
          </a:p>
        </p:txBody>
      </p:sp>
      <p:sp>
        <p:nvSpPr>
          <p:cNvPr id="8" name="正方形/長方形 7">
            <a:extLst>
              <a:ext uri="{FF2B5EF4-FFF2-40B4-BE49-F238E27FC236}">
                <a16:creationId xmlns:a16="http://schemas.microsoft.com/office/drawing/2014/main" id="{5173EC82-9D68-4B9F-AEBD-3C2427CE4ED5}"/>
              </a:ext>
            </a:extLst>
          </p:cNvPr>
          <p:cNvSpPr/>
          <p:nvPr/>
        </p:nvSpPr>
        <p:spPr>
          <a:xfrm>
            <a:off x="145003" y="122032"/>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４</a:t>
            </a:r>
          </a:p>
        </p:txBody>
      </p:sp>
      <p:sp>
        <p:nvSpPr>
          <p:cNvPr id="2" name="スライド番号プレースホルダー 1">
            <a:extLst>
              <a:ext uri="{FF2B5EF4-FFF2-40B4-BE49-F238E27FC236}">
                <a16:creationId xmlns:a16="http://schemas.microsoft.com/office/drawing/2014/main" id="{99B6C8F5-2DDC-4CB6-BADA-C6EB5D8045A7}"/>
              </a:ext>
            </a:extLst>
          </p:cNvPr>
          <p:cNvSpPr>
            <a:spLocks noGrp="1"/>
          </p:cNvSpPr>
          <p:nvPr>
            <p:ph type="sldNum" sz="quarter" idx="12"/>
          </p:nvPr>
        </p:nvSpPr>
        <p:spPr/>
        <p:txBody>
          <a:bodyPr/>
          <a:lstStyle/>
          <a:p>
            <a:fld id="{05B3BA2B-E4C6-4F0A-997C-2B51F8F1EBF2}" type="slidenum">
              <a:rPr kumimoji="1" lang="ja-JP" altLang="en-US" smtClean="0"/>
              <a:t>57</a:t>
            </a:fld>
            <a:endParaRPr kumimoji="1" lang="ja-JP" altLang="en-US"/>
          </a:p>
        </p:txBody>
      </p:sp>
    </p:spTree>
    <p:extLst>
      <p:ext uri="{BB962C8B-B14F-4D97-AF65-F5344CB8AC3E}">
        <p14:creationId xmlns:p14="http://schemas.microsoft.com/office/powerpoint/2010/main" val="693701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2C9F016-533B-4F28-9B7B-32168FCB32D1}"/>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44B0251-4617-4A4D-98A0-E2F48760CD66}"/>
              </a:ext>
            </a:extLst>
          </p:cNvPr>
          <p:cNvSpPr>
            <a:spLocks noGrp="1"/>
          </p:cNvSpPr>
          <p:nvPr>
            <p:ph type="title"/>
          </p:nvPr>
        </p:nvSpPr>
        <p:spPr>
          <a:xfrm>
            <a:off x="395955" y="254389"/>
            <a:ext cx="7823011" cy="891250"/>
          </a:xfrm>
        </p:spPr>
        <p:txBody>
          <a:bodyPr>
            <a:normAutofit/>
          </a:bodyPr>
          <a:lstStyle/>
          <a:p>
            <a:r>
              <a:rPr kumimoji="1" lang="ja-JP" altLang="en-US" sz="4000" b="1" u="sng" dirty="0">
                <a:solidFill>
                  <a:schemeClr val="tx1"/>
                </a:solidFill>
                <a:latin typeface="+mj-ea"/>
              </a:rPr>
              <a:t>フローダイアグラム</a:t>
            </a:r>
          </a:p>
        </p:txBody>
      </p:sp>
      <p:sp>
        <p:nvSpPr>
          <p:cNvPr id="3" name="コンテンツ プレースホルダー 2">
            <a:extLst>
              <a:ext uri="{FF2B5EF4-FFF2-40B4-BE49-F238E27FC236}">
                <a16:creationId xmlns:a16="http://schemas.microsoft.com/office/drawing/2014/main" id="{B70BF9D0-C255-471C-BDED-D13F7F3AFA7C}"/>
              </a:ext>
            </a:extLst>
          </p:cNvPr>
          <p:cNvSpPr>
            <a:spLocks noGrp="1"/>
          </p:cNvSpPr>
          <p:nvPr>
            <p:ph idx="1"/>
          </p:nvPr>
        </p:nvSpPr>
        <p:spPr>
          <a:xfrm>
            <a:off x="-48457" y="850605"/>
            <a:ext cx="9143999" cy="4202553"/>
          </a:xfrm>
        </p:spPr>
        <p:txBody>
          <a:bodyPr>
            <a:normAutofit fontScale="92500" lnSpcReduction="10000"/>
          </a:bodyPr>
          <a:lstStyle/>
          <a:p>
            <a:pPr marL="0" indent="0">
              <a:buNone/>
            </a:pPr>
            <a:endParaRPr kumimoji="1" lang="en-US" altLang="ja-JP" sz="2400" b="1" dirty="0">
              <a:latin typeface="+mn-ea"/>
            </a:endParaRPr>
          </a:p>
          <a:p>
            <a:pPr marL="0" indent="0">
              <a:buNone/>
            </a:pPr>
            <a:r>
              <a:rPr kumimoji="1" lang="ja-JP" altLang="en-US" sz="3500" b="1" dirty="0">
                <a:latin typeface="+mn-ea"/>
              </a:rPr>
              <a:t>「</a:t>
            </a:r>
            <a:r>
              <a:rPr kumimoji="1" lang="ja-JP" altLang="en-US" sz="3200" b="1" dirty="0">
                <a:latin typeface="+mn-ea"/>
              </a:rPr>
              <a:t>フローダイヤグラム」「標準作業手順書」</a:t>
            </a:r>
            <a:endParaRPr kumimoji="1" lang="en-US" altLang="ja-JP" sz="3200" b="1" dirty="0">
              <a:latin typeface="+mn-ea"/>
            </a:endParaRPr>
          </a:p>
          <a:p>
            <a:pPr marL="0" indent="0">
              <a:buNone/>
            </a:pPr>
            <a:r>
              <a:rPr kumimoji="1" lang="ja-JP" altLang="en-US" sz="3200" b="1" dirty="0">
                <a:latin typeface="+mn-ea"/>
              </a:rPr>
              <a:t>「施設の図面」を作成</a:t>
            </a:r>
            <a:endParaRPr kumimoji="1" lang="en-US" altLang="ja-JP" sz="3200" b="1" dirty="0">
              <a:latin typeface="+mn-ea"/>
            </a:endParaRPr>
          </a:p>
          <a:p>
            <a:endParaRPr kumimoji="1" lang="en-US" altLang="ja-JP" sz="900" dirty="0">
              <a:latin typeface="+mn-ea"/>
            </a:endParaRPr>
          </a:p>
          <a:p>
            <a:pPr marL="0" indent="0">
              <a:buNone/>
            </a:pPr>
            <a:r>
              <a:rPr lang="ja-JP" altLang="en-US" sz="2400" b="1" dirty="0">
                <a:latin typeface="+mn-ea"/>
              </a:rPr>
              <a:t>　フローダイアグラム</a:t>
            </a:r>
            <a:r>
              <a:rPr lang="ja-JP" altLang="en-US" sz="2400" dirty="0">
                <a:latin typeface="+mn-ea"/>
              </a:rPr>
              <a:t>および</a:t>
            </a:r>
            <a:r>
              <a:rPr lang="ja-JP" altLang="en-US" sz="2400" b="1" dirty="0">
                <a:latin typeface="+mn-ea"/>
              </a:rPr>
              <a:t>標準作業手順書</a:t>
            </a:r>
            <a:r>
              <a:rPr lang="ja-JP" altLang="en-US" sz="2400" dirty="0">
                <a:latin typeface="+mn-ea"/>
              </a:rPr>
              <a:t>に記載すべき事項</a:t>
            </a:r>
            <a:endParaRPr lang="en-US" altLang="ja-JP" sz="2400" dirty="0">
              <a:latin typeface="+mn-ea"/>
            </a:endParaRPr>
          </a:p>
          <a:p>
            <a:pPr marL="0" indent="0">
              <a:buNone/>
            </a:pPr>
            <a:r>
              <a:rPr kumimoji="1" lang="ja-JP" altLang="en-US" sz="2400" dirty="0">
                <a:latin typeface="+mn-ea"/>
              </a:rPr>
              <a:t>　○製造または加工の工程</a:t>
            </a:r>
            <a:endParaRPr kumimoji="1" lang="en-US" altLang="ja-JP" sz="2400" dirty="0">
              <a:latin typeface="+mn-ea"/>
            </a:endParaRPr>
          </a:p>
          <a:p>
            <a:pPr marL="0" indent="0">
              <a:buNone/>
            </a:pPr>
            <a:r>
              <a:rPr kumimoji="1" lang="ja-JP" altLang="en-US" sz="2400" dirty="0">
                <a:latin typeface="+mn-ea"/>
              </a:rPr>
              <a:t>　○製造または加工に用いる機械器具の性能に関する事項</a:t>
            </a:r>
            <a:endParaRPr kumimoji="1" lang="en-US" altLang="ja-JP" sz="2400" dirty="0">
              <a:latin typeface="+mn-ea"/>
            </a:endParaRPr>
          </a:p>
          <a:p>
            <a:pPr marL="0" indent="0">
              <a:buNone/>
            </a:pPr>
            <a:r>
              <a:rPr lang="ja-JP" altLang="en-US" sz="2400" dirty="0">
                <a:latin typeface="+mn-ea"/>
              </a:rPr>
              <a:t>　○各工程の作業内容および作業時間、作業担当者</a:t>
            </a:r>
            <a:endParaRPr lang="en-US" altLang="ja-JP" sz="2400" dirty="0">
              <a:latin typeface="+mn-ea"/>
            </a:endParaRPr>
          </a:p>
          <a:p>
            <a:pPr marL="0" indent="0">
              <a:buNone/>
            </a:pPr>
            <a:r>
              <a:rPr kumimoji="1" lang="ja-JP" altLang="en-US" sz="2400" dirty="0">
                <a:latin typeface="+mn-ea"/>
              </a:rPr>
              <a:t>　○機械器具の仕様</a:t>
            </a:r>
            <a:endParaRPr kumimoji="1" lang="en-US" altLang="ja-JP" sz="2400" dirty="0">
              <a:latin typeface="+mn-ea"/>
            </a:endParaRPr>
          </a:p>
          <a:p>
            <a:pPr marL="0" indent="0">
              <a:buNone/>
            </a:pPr>
            <a:endParaRPr kumimoji="1" lang="ja-JP" altLang="en-US" dirty="0"/>
          </a:p>
        </p:txBody>
      </p:sp>
      <p:sp>
        <p:nvSpPr>
          <p:cNvPr id="4" name="テキスト ボックス 3">
            <a:extLst>
              <a:ext uri="{FF2B5EF4-FFF2-40B4-BE49-F238E27FC236}">
                <a16:creationId xmlns:a16="http://schemas.microsoft.com/office/drawing/2014/main" id="{99417645-4D1D-4F10-9631-FC71005D1A83}"/>
              </a:ext>
            </a:extLst>
          </p:cNvPr>
          <p:cNvSpPr txBox="1"/>
          <p:nvPr/>
        </p:nvSpPr>
        <p:spPr>
          <a:xfrm>
            <a:off x="295053" y="6018835"/>
            <a:ext cx="8553893" cy="584775"/>
          </a:xfrm>
          <a:prstGeom prst="rect">
            <a:avLst/>
          </a:prstGeom>
          <a:noFill/>
          <a:ln w="25400">
            <a:solidFill>
              <a:srgbClr val="FF0000"/>
            </a:solidFill>
          </a:ln>
        </p:spPr>
        <p:txBody>
          <a:bodyPr wrap="square" rtlCol="0">
            <a:spAutoFit/>
          </a:bodyPr>
          <a:lstStyle/>
          <a:p>
            <a:pPr algn="ctr"/>
            <a:r>
              <a:rPr kumimoji="1" lang="ja-JP" altLang="en-US" sz="3200" b="1" dirty="0">
                <a:solidFill>
                  <a:srgbClr val="FF0000"/>
                </a:solidFill>
                <a:latin typeface="+mn-ea"/>
              </a:rPr>
              <a:t>のちの危害要因分析をする際の必須アイテム</a:t>
            </a:r>
            <a:endParaRPr kumimoji="1" lang="en-US" altLang="ja-JP" sz="3200" b="1" dirty="0"/>
          </a:p>
        </p:txBody>
      </p:sp>
      <p:sp>
        <p:nvSpPr>
          <p:cNvPr id="5" name="テキスト ボックス 4">
            <a:extLst>
              <a:ext uri="{FF2B5EF4-FFF2-40B4-BE49-F238E27FC236}">
                <a16:creationId xmlns:a16="http://schemas.microsoft.com/office/drawing/2014/main" id="{C97A4622-F640-43B2-B434-9DA850250BFA}"/>
              </a:ext>
            </a:extLst>
          </p:cNvPr>
          <p:cNvSpPr txBox="1"/>
          <p:nvPr/>
        </p:nvSpPr>
        <p:spPr>
          <a:xfrm>
            <a:off x="-48457" y="5127586"/>
            <a:ext cx="9048306" cy="584775"/>
          </a:xfrm>
          <a:prstGeom prst="rect">
            <a:avLst/>
          </a:prstGeom>
          <a:noFill/>
          <a:ln w="25400">
            <a:noFill/>
          </a:ln>
        </p:spPr>
        <p:txBody>
          <a:bodyPr wrap="square" rtlCol="0">
            <a:spAutoFit/>
          </a:bodyPr>
          <a:lstStyle/>
          <a:p>
            <a:pPr algn="ctr"/>
            <a:r>
              <a:rPr kumimoji="1" lang="ja-JP" altLang="en-US" sz="3200" b="1" u="sng" dirty="0">
                <a:solidFill>
                  <a:srgbClr val="FF0000"/>
                </a:solidFill>
                <a:latin typeface="+mn-ea"/>
              </a:rPr>
              <a:t>管理の要点（温度・時間・濃度等）</a:t>
            </a:r>
            <a:r>
              <a:rPr kumimoji="1" lang="ja-JP" altLang="en-US" sz="3200" b="1" dirty="0">
                <a:latin typeface="+mn-ea"/>
              </a:rPr>
              <a:t>を記載</a:t>
            </a:r>
            <a:endParaRPr kumimoji="1" lang="en-US" altLang="ja-JP" sz="3200" b="1" dirty="0"/>
          </a:p>
        </p:txBody>
      </p:sp>
      <p:sp>
        <p:nvSpPr>
          <p:cNvPr id="6" name="スライド番号プレースホルダー 5">
            <a:extLst>
              <a:ext uri="{FF2B5EF4-FFF2-40B4-BE49-F238E27FC236}">
                <a16:creationId xmlns:a16="http://schemas.microsoft.com/office/drawing/2014/main" id="{DE0956E3-679B-4A6D-A7D5-39378DB5D3F4}"/>
              </a:ext>
            </a:extLst>
          </p:cNvPr>
          <p:cNvSpPr>
            <a:spLocks noGrp="1"/>
          </p:cNvSpPr>
          <p:nvPr>
            <p:ph type="sldNum" sz="quarter" idx="12"/>
          </p:nvPr>
        </p:nvSpPr>
        <p:spPr/>
        <p:txBody>
          <a:bodyPr/>
          <a:lstStyle/>
          <a:p>
            <a:fld id="{05B3BA2B-E4C6-4F0A-997C-2B51F8F1EBF2}" type="slidenum">
              <a:rPr kumimoji="1" lang="ja-JP" altLang="en-US" smtClean="0"/>
              <a:t>58</a:t>
            </a:fld>
            <a:endParaRPr kumimoji="1" lang="ja-JP" altLang="en-US"/>
          </a:p>
        </p:txBody>
      </p:sp>
    </p:spTree>
    <p:extLst>
      <p:ext uri="{BB962C8B-B14F-4D97-AF65-F5344CB8AC3E}">
        <p14:creationId xmlns:p14="http://schemas.microsoft.com/office/powerpoint/2010/main" val="238214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82096B-4994-439E-8FF4-82B361851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370" y="1513156"/>
            <a:ext cx="4487260" cy="3734984"/>
          </a:xfrm>
          <a:prstGeom prst="rect">
            <a:avLst/>
          </a:prstGeom>
        </p:spPr>
      </p:pic>
      <p:sp>
        <p:nvSpPr>
          <p:cNvPr id="20" name="テキスト ボックス 19">
            <a:extLst>
              <a:ext uri="{FF2B5EF4-FFF2-40B4-BE49-F238E27FC236}">
                <a16:creationId xmlns:a16="http://schemas.microsoft.com/office/drawing/2014/main" id="{C51A2984-BAA1-4A4F-B0E0-85E4B6988D12}"/>
              </a:ext>
            </a:extLst>
          </p:cNvPr>
          <p:cNvSpPr txBox="1"/>
          <p:nvPr/>
        </p:nvSpPr>
        <p:spPr>
          <a:xfrm>
            <a:off x="214777" y="4786475"/>
            <a:ext cx="8714446" cy="923330"/>
          </a:xfrm>
          <a:prstGeom prst="rect">
            <a:avLst/>
          </a:prstGeom>
          <a:solidFill>
            <a:schemeClr val="bg1"/>
          </a:solidFill>
        </p:spPr>
        <p:txBody>
          <a:bodyPr wrap="square" rtlCol="0">
            <a:spAutoFit/>
          </a:bodyPr>
          <a:lstStyle/>
          <a:p>
            <a:pPr algn="ctr"/>
            <a:r>
              <a:rPr lang="ja-JP" altLang="en-US" sz="5400" b="1" dirty="0">
                <a:solidFill>
                  <a:srgbClr val="C00000"/>
                </a:solidFill>
                <a:effectLst>
                  <a:outerShdw blurRad="38100" dist="38100" dir="2700000" algn="tl">
                    <a:srgbClr val="000000">
                      <a:alpha val="43137"/>
                    </a:srgbClr>
                  </a:outerShdw>
                </a:effectLst>
              </a:rPr>
              <a:t>「さばの切り身」の例</a:t>
            </a:r>
            <a:endParaRPr kumimoji="1" lang="ja-JP" altLang="en-US" sz="5400" b="1" dirty="0">
              <a:solidFill>
                <a:srgbClr val="C00000"/>
              </a:solidFill>
              <a:effectLst>
                <a:outerShdw blurRad="38100" dist="38100" dir="2700000" algn="tl">
                  <a:srgbClr val="000000">
                    <a:alpha val="43137"/>
                  </a:srgbClr>
                </a:outerShdw>
              </a:effectLst>
            </a:endParaRPr>
          </a:p>
        </p:txBody>
      </p:sp>
      <p:sp>
        <p:nvSpPr>
          <p:cNvPr id="21" name="タイトル 1">
            <a:extLst>
              <a:ext uri="{FF2B5EF4-FFF2-40B4-BE49-F238E27FC236}">
                <a16:creationId xmlns:a16="http://schemas.microsoft.com/office/drawing/2014/main" id="{0496638E-1D55-4ABE-B902-BAFB78100A2B}"/>
              </a:ext>
            </a:extLst>
          </p:cNvPr>
          <p:cNvSpPr>
            <a:spLocks noGrp="1"/>
          </p:cNvSpPr>
          <p:nvPr>
            <p:ph type="title"/>
          </p:nvPr>
        </p:nvSpPr>
        <p:spPr>
          <a:xfrm>
            <a:off x="0" y="3011"/>
            <a:ext cx="6241312" cy="925974"/>
          </a:xfrm>
        </p:spPr>
        <p:txBody>
          <a:bodyPr>
            <a:normAutofit/>
          </a:bodyPr>
          <a:lstStyle/>
          <a:p>
            <a:r>
              <a:rPr lang="ja-JP" altLang="en-US" sz="4000" b="1" u="sng" dirty="0">
                <a:latin typeface="+mj-ea"/>
              </a:rPr>
              <a:t>フローダイアグラムの例</a:t>
            </a:r>
            <a:endParaRPr kumimoji="1" lang="ja-JP" altLang="en-US" sz="4000" b="1" u="sng" dirty="0">
              <a:latin typeface="+mj-ea"/>
            </a:endParaRPr>
          </a:p>
        </p:txBody>
      </p:sp>
      <p:sp>
        <p:nvSpPr>
          <p:cNvPr id="2" name="スライド番号プレースホルダー 1">
            <a:extLst>
              <a:ext uri="{FF2B5EF4-FFF2-40B4-BE49-F238E27FC236}">
                <a16:creationId xmlns:a16="http://schemas.microsoft.com/office/drawing/2014/main" id="{4CFFEF8F-3C63-4D53-B9DE-7682F5356083}"/>
              </a:ext>
            </a:extLst>
          </p:cNvPr>
          <p:cNvSpPr>
            <a:spLocks noGrp="1"/>
          </p:cNvSpPr>
          <p:nvPr>
            <p:ph type="sldNum" sz="quarter" idx="12"/>
          </p:nvPr>
        </p:nvSpPr>
        <p:spPr/>
        <p:txBody>
          <a:bodyPr/>
          <a:lstStyle/>
          <a:p>
            <a:fld id="{893A7071-E111-4510-AA55-8091EFE40705}" type="slidenum">
              <a:rPr kumimoji="1" lang="ja-JP" altLang="en-US" smtClean="0"/>
              <a:t>59</a:t>
            </a:fld>
            <a:endParaRPr kumimoji="1" lang="ja-JP" altLang="en-US"/>
          </a:p>
        </p:txBody>
      </p:sp>
    </p:spTree>
    <p:extLst>
      <p:ext uri="{BB962C8B-B14F-4D97-AF65-F5344CB8AC3E}">
        <p14:creationId xmlns:p14="http://schemas.microsoft.com/office/powerpoint/2010/main" val="55352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B0C9D6-B02B-44BA-B035-797634840293}"/>
              </a:ext>
            </a:extLst>
          </p:cNvPr>
          <p:cNvSpPr>
            <a:spLocks noGrp="1"/>
          </p:cNvSpPr>
          <p:nvPr>
            <p:ph type="title"/>
          </p:nvPr>
        </p:nvSpPr>
        <p:spPr/>
        <p:txBody>
          <a:bodyPr/>
          <a:lstStyle/>
          <a:p>
            <a:r>
              <a:rPr kumimoji="1" lang="en-US" altLang="ja-JP" b="1" dirty="0">
                <a:latin typeface="+mj-ea"/>
              </a:rPr>
              <a:t>HACCP</a:t>
            </a:r>
            <a:r>
              <a:rPr kumimoji="1" lang="ja-JP" altLang="en-US" b="1" dirty="0">
                <a:latin typeface="+mj-ea"/>
              </a:rPr>
              <a:t>の歴史</a:t>
            </a:r>
          </a:p>
        </p:txBody>
      </p:sp>
      <p:sp>
        <p:nvSpPr>
          <p:cNvPr id="3" name="スライド番号プレースホルダー 2">
            <a:extLst>
              <a:ext uri="{FF2B5EF4-FFF2-40B4-BE49-F238E27FC236}">
                <a16:creationId xmlns:a16="http://schemas.microsoft.com/office/drawing/2014/main" id="{37D683D0-73DB-4071-B993-C2263A6C03EA}"/>
              </a:ext>
            </a:extLst>
          </p:cNvPr>
          <p:cNvSpPr>
            <a:spLocks noGrp="1"/>
          </p:cNvSpPr>
          <p:nvPr>
            <p:ph type="sldNum" sz="quarter" idx="12"/>
          </p:nvPr>
        </p:nvSpPr>
        <p:spPr/>
        <p:txBody>
          <a:bodyPr/>
          <a:lstStyle/>
          <a:p>
            <a:fld id="{05B3BA2B-E4C6-4F0A-997C-2B51F8F1EBF2}" type="slidenum">
              <a:rPr kumimoji="1" lang="ja-JP" altLang="en-US" smtClean="0"/>
              <a:t>6</a:t>
            </a:fld>
            <a:endParaRPr kumimoji="1" lang="ja-JP" altLang="en-US"/>
          </a:p>
        </p:txBody>
      </p:sp>
    </p:spTree>
    <p:extLst>
      <p:ext uri="{BB962C8B-B14F-4D97-AF65-F5344CB8AC3E}">
        <p14:creationId xmlns:p14="http://schemas.microsoft.com/office/powerpoint/2010/main" val="3467541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B40ACF8-0594-4716-ACF3-12B950591760}"/>
              </a:ext>
            </a:extLst>
          </p:cNvPr>
          <p:cNvPicPr>
            <a:picLocks noChangeAspect="1"/>
          </p:cNvPicPr>
          <p:nvPr/>
        </p:nvPicPr>
        <p:blipFill>
          <a:blip r:embed="rId3"/>
          <a:stretch>
            <a:fillRect/>
          </a:stretch>
        </p:blipFill>
        <p:spPr>
          <a:xfrm>
            <a:off x="191400" y="363193"/>
            <a:ext cx="8835815" cy="5059398"/>
          </a:xfrm>
          <a:prstGeom prst="rect">
            <a:avLst/>
          </a:prstGeom>
        </p:spPr>
      </p:pic>
      <p:sp>
        <p:nvSpPr>
          <p:cNvPr id="58" name="正方形/長方形 57">
            <a:extLst>
              <a:ext uri="{FF2B5EF4-FFF2-40B4-BE49-F238E27FC236}">
                <a16:creationId xmlns:a16="http://schemas.microsoft.com/office/drawing/2014/main" id="{B2A4DA76-4347-4B5F-8450-B5BC595A8943}"/>
              </a:ext>
            </a:extLst>
          </p:cNvPr>
          <p:cNvSpPr/>
          <p:nvPr/>
        </p:nvSpPr>
        <p:spPr>
          <a:xfrm>
            <a:off x="106325" y="308337"/>
            <a:ext cx="8941981" cy="5316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0" name="正方形/長方形 29">
            <a:extLst>
              <a:ext uri="{FF2B5EF4-FFF2-40B4-BE49-F238E27FC236}">
                <a16:creationId xmlns:a16="http://schemas.microsoft.com/office/drawing/2014/main" id="{2F2CABB8-DB27-4509-8B58-A1CE182B3D37}"/>
              </a:ext>
            </a:extLst>
          </p:cNvPr>
          <p:cNvSpPr/>
          <p:nvPr/>
        </p:nvSpPr>
        <p:spPr>
          <a:xfrm>
            <a:off x="-141104" y="-133115"/>
            <a:ext cx="3955864" cy="499730"/>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フローダイアグラムの例（さばの切り身）</a:t>
            </a:r>
          </a:p>
        </p:txBody>
      </p:sp>
      <p:sp>
        <p:nvSpPr>
          <p:cNvPr id="5" name="楕円 4">
            <a:extLst>
              <a:ext uri="{FF2B5EF4-FFF2-40B4-BE49-F238E27FC236}">
                <a16:creationId xmlns:a16="http://schemas.microsoft.com/office/drawing/2014/main" id="{6BAE7B9E-DB4A-45A4-A4AF-51ACD3B448B3}"/>
              </a:ext>
            </a:extLst>
          </p:cNvPr>
          <p:cNvSpPr/>
          <p:nvPr/>
        </p:nvSpPr>
        <p:spPr>
          <a:xfrm>
            <a:off x="489098" y="3506462"/>
            <a:ext cx="255062" cy="127817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A16F06DD-FC09-44D2-A8A5-D0BA80804C45}"/>
              </a:ext>
            </a:extLst>
          </p:cNvPr>
          <p:cNvSpPr/>
          <p:nvPr/>
        </p:nvSpPr>
        <p:spPr>
          <a:xfrm>
            <a:off x="183954" y="3422916"/>
            <a:ext cx="284053" cy="156374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5A26BA95-20FA-47BC-A651-A896186C1BE2}"/>
              </a:ext>
            </a:extLst>
          </p:cNvPr>
          <p:cNvSpPr/>
          <p:nvPr/>
        </p:nvSpPr>
        <p:spPr>
          <a:xfrm>
            <a:off x="2562445" y="1821684"/>
            <a:ext cx="1063256" cy="31544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DDCEF24D-59F4-434D-BCF7-549EBBA1F293}"/>
              </a:ext>
            </a:extLst>
          </p:cNvPr>
          <p:cNvSpPr/>
          <p:nvPr/>
        </p:nvSpPr>
        <p:spPr>
          <a:xfrm>
            <a:off x="4851469" y="2280195"/>
            <a:ext cx="1262252" cy="59628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3513CA62-ABDF-4306-B818-FA92BD1EF8F6}"/>
              </a:ext>
            </a:extLst>
          </p:cNvPr>
          <p:cNvSpPr/>
          <p:nvPr/>
        </p:nvSpPr>
        <p:spPr>
          <a:xfrm>
            <a:off x="2552509" y="2583264"/>
            <a:ext cx="1262252" cy="59628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4D2F3EF2-0E95-4E61-8CAD-A15A1D3C901E}"/>
              </a:ext>
            </a:extLst>
          </p:cNvPr>
          <p:cNvSpPr/>
          <p:nvPr/>
        </p:nvSpPr>
        <p:spPr>
          <a:xfrm>
            <a:off x="2565978" y="4913178"/>
            <a:ext cx="1623250" cy="59628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D9C1B5D4-2DD4-4F7A-9E27-EECD1C68B870}"/>
              </a:ext>
            </a:extLst>
          </p:cNvPr>
          <p:cNvSpPr txBox="1"/>
          <p:nvPr/>
        </p:nvSpPr>
        <p:spPr>
          <a:xfrm>
            <a:off x="744160" y="5717721"/>
            <a:ext cx="8129880" cy="584775"/>
          </a:xfrm>
          <a:prstGeom prst="rect">
            <a:avLst/>
          </a:prstGeom>
          <a:noFill/>
          <a:ln w="25400">
            <a:noFill/>
          </a:ln>
        </p:spPr>
        <p:txBody>
          <a:bodyPr wrap="square" rtlCol="0">
            <a:spAutoFit/>
          </a:bodyPr>
          <a:lstStyle/>
          <a:p>
            <a:pPr algn="ctr"/>
            <a:r>
              <a:rPr kumimoji="1" lang="ja-JP" altLang="en-US" sz="3200" b="1" u="sng" dirty="0">
                <a:solidFill>
                  <a:srgbClr val="FF0000"/>
                </a:solidFill>
                <a:latin typeface="+mn-ea"/>
              </a:rPr>
              <a:t>管理の要点（温度・時間・濃度等）</a:t>
            </a:r>
            <a:r>
              <a:rPr kumimoji="1" lang="ja-JP" altLang="en-US" sz="3200" b="1" dirty="0">
                <a:latin typeface="+mn-ea"/>
              </a:rPr>
              <a:t>を記載</a:t>
            </a:r>
            <a:endParaRPr kumimoji="1" lang="en-US" altLang="ja-JP" sz="3200" b="1" dirty="0"/>
          </a:p>
        </p:txBody>
      </p:sp>
      <p:sp>
        <p:nvSpPr>
          <p:cNvPr id="44" name="楕円 43">
            <a:extLst>
              <a:ext uri="{FF2B5EF4-FFF2-40B4-BE49-F238E27FC236}">
                <a16:creationId xmlns:a16="http://schemas.microsoft.com/office/drawing/2014/main" id="{A187D4BD-4478-405B-9ACE-BAED95223092}"/>
              </a:ext>
            </a:extLst>
          </p:cNvPr>
          <p:cNvSpPr/>
          <p:nvPr/>
        </p:nvSpPr>
        <p:spPr>
          <a:xfrm>
            <a:off x="3814760" y="3078121"/>
            <a:ext cx="1756699" cy="59628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四角形 5">
            <a:extLst>
              <a:ext uri="{FF2B5EF4-FFF2-40B4-BE49-F238E27FC236}">
                <a16:creationId xmlns:a16="http://schemas.microsoft.com/office/drawing/2014/main" id="{85010EC0-BCFD-43BC-8794-57FC0BE87C51}"/>
              </a:ext>
            </a:extLst>
          </p:cNvPr>
          <p:cNvSpPr/>
          <p:nvPr/>
        </p:nvSpPr>
        <p:spPr>
          <a:xfrm>
            <a:off x="6550210" y="2352408"/>
            <a:ext cx="2323830" cy="524076"/>
          </a:xfrm>
          <a:prstGeom prst="wedgeRectCallout">
            <a:avLst>
              <a:gd name="adj1" fmla="val 5949"/>
              <a:gd name="adj2" fmla="val -87828"/>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工程順に番号を付ける</a:t>
            </a:r>
          </a:p>
        </p:txBody>
      </p:sp>
      <p:sp>
        <p:nvSpPr>
          <p:cNvPr id="48" name="吹き出し: 四角形 47">
            <a:extLst>
              <a:ext uri="{FF2B5EF4-FFF2-40B4-BE49-F238E27FC236}">
                <a16:creationId xmlns:a16="http://schemas.microsoft.com/office/drawing/2014/main" id="{86D59764-1C26-465A-89FE-908E5CAB4E60}"/>
              </a:ext>
            </a:extLst>
          </p:cNvPr>
          <p:cNvSpPr/>
          <p:nvPr/>
        </p:nvSpPr>
        <p:spPr>
          <a:xfrm>
            <a:off x="5656534" y="3506462"/>
            <a:ext cx="2560075" cy="524076"/>
          </a:xfrm>
          <a:prstGeom prst="wedgeRectCallout">
            <a:avLst>
              <a:gd name="adj1" fmla="val -58764"/>
              <a:gd name="adj2" fmla="val -4522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温度・時間・濃度等を記載</a:t>
            </a:r>
          </a:p>
        </p:txBody>
      </p:sp>
      <p:sp>
        <p:nvSpPr>
          <p:cNvPr id="50" name="楕円 49">
            <a:extLst>
              <a:ext uri="{FF2B5EF4-FFF2-40B4-BE49-F238E27FC236}">
                <a16:creationId xmlns:a16="http://schemas.microsoft.com/office/drawing/2014/main" id="{A875942F-6672-4E01-802D-C150C0B7B0C0}"/>
              </a:ext>
            </a:extLst>
          </p:cNvPr>
          <p:cNvSpPr/>
          <p:nvPr/>
        </p:nvSpPr>
        <p:spPr>
          <a:xfrm>
            <a:off x="7821422" y="1871304"/>
            <a:ext cx="289524" cy="26582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C169BBFC-DB12-4103-B9AD-2AC0BBFED835}"/>
              </a:ext>
            </a:extLst>
          </p:cNvPr>
          <p:cNvSpPr txBox="1"/>
          <p:nvPr/>
        </p:nvSpPr>
        <p:spPr>
          <a:xfrm>
            <a:off x="907859" y="6235795"/>
            <a:ext cx="7570500" cy="584775"/>
          </a:xfrm>
          <a:prstGeom prst="rect">
            <a:avLst/>
          </a:prstGeom>
          <a:noFill/>
          <a:ln w="25400">
            <a:noFill/>
          </a:ln>
        </p:spPr>
        <p:txBody>
          <a:bodyPr wrap="square" rtlCol="0">
            <a:spAutoFit/>
          </a:bodyPr>
          <a:lstStyle/>
          <a:p>
            <a:pPr algn="ctr"/>
            <a:r>
              <a:rPr kumimoji="1" lang="ja-JP" altLang="en-US" sz="3200" b="1" dirty="0">
                <a:latin typeface="+mn-ea"/>
              </a:rPr>
              <a:t>⇒</a:t>
            </a:r>
            <a:r>
              <a:rPr kumimoji="1" lang="ja-JP" altLang="en-US" sz="3200" b="1" u="sng" dirty="0">
                <a:solidFill>
                  <a:srgbClr val="FF0000"/>
                </a:solidFill>
                <a:latin typeface="+mn-ea"/>
              </a:rPr>
              <a:t>危害要因分析の際の重要情報</a:t>
            </a:r>
            <a:r>
              <a:rPr kumimoji="1" lang="ja-JP" altLang="en-US" sz="3200" b="1" u="sng" dirty="0">
                <a:latin typeface="+mn-ea"/>
              </a:rPr>
              <a:t>となる</a:t>
            </a:r>
            <a:endParaRPr kumimoji="1" lang="en-US" altLang="ja-JP" sz="3200" b="1" dirty="0"/>
          </a:p>
        </p:txBody>
      </p:sp>
      <p:sp>
        <p:nvSpPr>
          <p:cNvPr id="55" name="フローチャート: 組合せ 54">
            <a:extLst>
              <a:ext uri="{FF2B5EF4-FFF2-40B4-BE49-F238E27FC236}">
                <a16:creationId xmlns:a16="http://schemas.microsoft.com/office/drawing/2014/main" id="{4DFC6285-DC7B-4ADA-8D1B-26489D9FFCDF}"/>
              </a:ext>
            </a:extLst>
          </p:cNvPr>
          <p:cNvSpPr/>
          <p:nvPr/>
        </p:nvSpPr>
        <p:spPr>
          <a:xfrm>
            <a:off x="3814760" y="5548358"/>
            <a:ext cx="1623251" cy="220146"/>
          </a:xfrm>
          <a:prstGeom prst="flowChartMerge">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CD24BFEA-F03B-4B46-96C2-61B52400C791}"/>
              </a:ext>
            </a:extLst>
          </p:cNvPr>
          <p:cNvSpPr>
            <a:spLocks noGrp="1"/>
          </p:cNvSpPr>
          <p:nvPr>
            <p:ph type="sldNum" sz="quarter" idx="12"/>
          </p:nvPr>
        </p:nvSpPr>
        <p:spPr/>
        <p:txBody>
          <a:bodyPr/>
          <a:lstStyle/>
          <a:p>
            <a:fld id="{893A7071-E111-4510-AA55-8091EFE40705}" type="slidenum">
              <a:rPr kumimoji="1" lang="ja-JP" altLang="en-US" smtClean="0"/>
              <a:t>60</a:t>
            </a:fld>
            <a:endParaRPr kumimoji="1" lang="ja-JP" altLang="en-US"/>
          </a:p>
        </p:txBody>
      </p:sp>
    </p:spTree>
    <p:extLst>
      <p:ext uri="{BB962C8B-B14F-4D97-AF65-F5344CB8AC3E}">
        <p14:creationId xmlns:p14="http://schemas.microsoft.com/office/powerpoint/2010/main" val="1799606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70BF9D0-C255-471C-BDED-D13F7F3AFA7C}"/>
              </a:ext>
            </a:extLst>
          </p:cNvPr>
          <p:cNvSpPr>
            <a:spLocks noGrp="1"/>
          </p:cNvSpPr>
          <p:nvPr>
            <p:ph idx="1"/>
          </p:nvPr>
        </p:nvSpPr>
        <p:spPr>
          <a:xfrm>
            <a:off x="554169" y="536047"/>
            <a:ext cx="8035662" cy="4411112"/>
          </a:xfrm>
        </p:spPr>
        <p:txBody>
          <a:bodyPr>
            <a:noAutofit/>
          </a:bodyPr>
          <a:lstStyle/>
          <a:p>
            <a:pPr marL="0" indent="0">
              <a:buNone/>
            </a:pPr>
            <a:r>
              <a:rPr lang="ja-JP" altLang="en-US" sz="3600" b="1" u="sng" dirty="0">
                <a:latin typeface="+mn-ea"/>
              </a:rPr>
              <a:t>施設の図面の作成</a:t>
            </a:r>
            <a:endParaRPr lang="en-US" altLang="ja-JP" sz="3600" b="1" u="sng" dirty="0">
              <a:latin typeface="+mn-ea"/>
            </a:endParaRPr>
          </a:p>
          <a:p>
            <a:pPr marL="0" indent="0">
              <a:buNone/>
            </a:pPr>
            <a:endParaRPr lang="en-US" altLang="ja-JP" sz="3600" dirty="0">
              <a:latin typeface="+mn-ea"/>
            </a:endParaRPr>
          </a:p>
          <a:p>
            <a:pPr marL="0" indent="0">
              <a:buNone/>
            </a:pPr>
            <a:r>
              <a:rPr lang="ja-JP" altLang="en-US" sz="3600" b="1" dirty="0">
                <a:latin typeface="+mn-ea"/>
              </a:rPr>
              <a:t>施設の図面</a:t>
            </a:r>
            <a:r>
              <a:rPr lang="ja-JP" altLang="en-US" sz="3600" dirty="0">
                <a:latin typeface="+mn-ea"/>
              </a:rPr>
              <a:t>に記載すべき事項</a:t>
            </a:r>
            <a:endParaRPr lang="en-US" altLang="ja-JP" sz="3600" dirty="0">
              <a:latin typeface="+mn-ea"/>
            </a:endParaRPr>
          </a:p>
          <a:p>
            <a:pPr marL="0" indent="0">
              <a:buNone/>
            </a:pPr>
            <a:r>
              <a:rPr lang="ja-JP" altLang="en-US" sz="3600" dirty="0">
                <a:latin typeface="+mn-ea"/>
              </a:rPr>
              <a:t>○設備の構造</a:t>
            </a:r>
            <a:endParaRPr lang="en-US" altLang="ja-JP" sz="3600" dirty="0">
              <a:latin typeface="+mn-ea"/>
            </a:endParaRPr>
          </a:p>
          <a:p>
            <a:pPr marL="0" indent="0">
              <a:buNone/>
            </a:pPr>
            <a:r>
              <a:rPr lang="ja-JP" altLang="en-US" sz="3600" dirty="0">
                <a:latin typeface="+mn-ea"/>
              </a:rPr>
              <a:t>○製品等の移動の経路</a:t>
            </a:r>
            <a:endParaRPr lang="en-US" altLang="ja-JP" sz="3600" dirty="0">
              <a:latin typeface="+mn-ea"/>
            </a:endParaRPr>
          </a:p>
          <a:p>
            <a:pPr marL="0" indent="0">
              <a:buNone/>
            </a:pPr>
            <a:r>
              <a:rPr lang="ja-JP" altLang="en-US" sz="3600" dirty="0">
                <a:latin typeface="+mn-ea"/>
              </a:rPr>
              <a:t>○機械器具の配置</a:t>
            </a:r>
            <a:endParaRPr lang="en-US" altLang="ja-JP" sz="3600" dirty="0">
              <a:latin typeface="+mn-ea"/>
            </a:endParaRPr>
          </a:p>
          <a:p>
            <a:pPr marL="0" indent="0">
              <a:buNone/>
            </a:pPr>
            <a:r>
              <a:rPr lang="ja-JP" altLang="en-US" sz="3600" dirty="0">
                <a:latin typeface="+mn-ea"/>
              </a:rPr>
              <a:t>○従事者の配置および動線</a:t>
            </a:r>
            <a:endParaRPr lang="en-US" altLang="ja-JP" sz="3600" dirty="0">
              <a:latin typeface="+mn-ea"/>
            </a:endParaRPr>
          </a:p>
          <a:p>
            <a:pPr marL="0" indent="0">
              <a:buNone/>
            </a:pPr>
            <a:r>
              <a:rPr lang="ja-JP" altLang="en-US" sz="3600" dirty="0">
                <a:latin typeface="+mn-ea"/>
              </a:rPr>
              <a:t>○作業区域の清浄度に応じた区分</a:t>
            </a:r>
            <a:endParaRPr lang="en-US" altLang="ja-JP" sz="3600" dirty="0">
              <a:latin typeface="+mn-ea"/>
            </a:endParaRPr>
          </a:p>
          <a:p>
            <a:endParaRPr kumimoji="1" lang="ja-JP" altLang="en-US" sz="3600" dirty="0"/>
          </a:p>
        </p:txBody>
      </p:sp>
      <p:sp>
        <p:nvSpPr>
          <p:cNvPr id="2" name="スライド番号プレースホルダー 1">
            <a:extLst>
              <a:ext uri="{FF2B5EF4-FFF2-40B4-BE49-F238E27FC236}">
                <a16:creationId xmlns:a16="http://schemas.microsoft.com/office/drawing/2014/main" id="{5E429B37-7E55-4012-BB41-92274ADD05BA}"/>
              </a:ext>
            </a:extLst>
          </p:cNvPr>
          <p:cNvSpPr>
            <a:spLocks noGrp="1"/>
          </p:cNvSpPr>
          <p:nvPr>
            <p:ph type="sldNum" sz="quarter" idx="12"/>
          </p:nvPr>
        </p:nvSpPr>
        <p:spPr/>
        <p:txBody>
          <a:bodyPr/>
          <a:lstStyle/>
          <a:p>
            <a:fld id="{05B3BA2B-E4C6-4F0A-997C-2B51F8F1EBF2}" type="slidenum">
              <a:rPr kumimoji="1" lang="ja-JP" altLang="en-US" smtClean="0"/>
              <a:t>61</a:t>
            </a:fld>
            <a:endParaRPr kumimoji="1" lang="ja-JP" altLang="en-US"/>
          </a:p>
        </p:txBody>
      </p:sp>
    </p:spTree>
    <p:extLst>
      <p:ext uri="{BB962C8B-B14F-4D97-AF65-F5344CB8AC3E}">
        <p14:creationId xmlns:p14="http://schemas.microsoft.com/office/powerpoint/2010/main" val="5253124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89E7785-C6C9-4008-9625-73DDA8641730}"/>
              </a:ext>
            </a:extLst>
          </p:cNvPr>
          <p:cNvSpPr/>
          <p:nvPr/>
        </p:nvSpPr>
        <p:spPr>
          <a:xfrm>
            <a:off x="252430" y="43808"/>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descr="C:\Users\kisimoto\Desktop\最終手引き\食品図面.jpg">
            <a:extLst>
              <a:ext uri="{FF2B5EF4-FFF2-40B4-BE49-F238E27FC236}">
                <a16:creationId xmlns:a16="http://schemas.microsoft.com/office/drawing/2014/main" id="{5E8E4C88-9E9D-4BF6-9411-2063DDC4D3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4138" y="599177"/>
            <a:ext cx="8697432" cy="4798508"/>
          </a:xfrm>
          <a:prstGeom prst="rect">
            <a:avLst/>
          </a:prstGeom>
          <a:noFill/>
          <a:ln>
            <a:noFill/>
          </a:ln>
        </p:spPr>
      </p:pic>
      <p:sp>
        <p:nvSpPr>
          <p:cNvPr id="4" name="テキスト ボックス 3">
            <a:extLst>
              <a:ext uri="{FF2B5EF4-FFF2-40B4-BE49-F238E27FC236}">
                <a16:creationId xmlns:a16="http://schemas.microsoft.com/office/drawing/2014/main" id="{576C24BB-23AA-4209-971F-3288C434A744}"/>
              </a:ext>
            </a:extLst>
          </p:cNvPr>
          <p:cNvSpPr txBox="1"/>
          <p:nvPr/>
        </p:nvSpPr>
        <p:spPr>
          <a:xfrm>
            <a:off x="1034055" y="5734806"/>
            <a:ext cx="7375608" cy="1077218"/>
          </a:xfrm>
          <a:prstGeom prst="rect">
            <a:avLst/>
          </a:prstGeom>
          <a:noFill/>
          <a:ln w="25400">
            <a:solidFill>
              <a:srgbClr val="FF0000"/>
            </a:solidFill>
          </a:ln>
        </p:spPr>
        <p:txBody>
          <a:bodyPr wrap="square" rtlCol="0">
            <a:spAutoFit/>
          </a:bodyPr>
          <a:lstStyle/>
          <a:p>
            <a:pPr algn="ctr"/>
            <a:r>
              <a:rPr kumimoji="1" lang="en-US" altLang="ja-JP" sz="3200" b="1" dirty="0">
                <a:solidFill>
                  <a:srgbClr val="FF0000"/>
                </a:solidFill>
                <a:latin typeface="+mn-ea"/>
              </a:rPr>
              <a:t>HACCP</a:t>
            </a:r>
            <a:r>
              <a:rPr kumimoji="1" lang="ja-JP" altLang="en-US" sz="3200" b="1" dirty="0">
                <a:solidFill>
                  <a:srgbClr val="FF0000"/>
                </a:solidFill>
              </a:rPr>
              <a:t>プランを作成する際に活用</a:t>
            </a:r>
            <a:endParaRPr kumimoji="1" lang="en-US" altLang="ja-JP" sz="3200" b="1" dirty="0">
              <a:solidFill>
                <a:srgbClr val="FF0000"/>
              </a:solidFill>
            </a:endParaRPr>
          </a:p>
          <a:p>
            <a:pPr algn="ctr"/>
            <a:r>
              <a:rPr kumimoji="1" lang="ja-JP" altLang="en-US" sz="3200" b="1" dirty="0">
                <a:solidFill>
                  <a:srgbClr val="FF0000"/>
                </a:solidFill>
              </a:rPr>
              <a:t>危害要因がどこにあるか？</a:t>
            </a:r>
            <a:endParaRPr kumimoji="1" lang="en-US" altLang="ja-JP" sz="3200" b="1" dirty="0"/>
          </a:p>
        </p:txBody>
      </p:sp>
      <p:sp>
        <p:nvSpPr>
          <p:cNvPr id="7" name="コンテンツ プレースホルダー 2">
            <a:extLst>
              <a:ext uri="{FF2B5EF4-FFF2-40B4-BE49-F238E27FC236}">
                <a16:creationId xmlns:a16="http://schemas.microsoft.com/office/drawing/2014/main" id="{3C597F07-C26E-4ACD-B75A-EC13A82335E6}"/>
              </a:ext>
            </a:extLst>
          </p:cNvPr>
          <p:cNvSpPr txBox="1">
            <a:spLocks/>
          </p:cNvSpPr>
          <p:nvPr/>
        </p:nvSpPr>
        <p:spPr>
          <a:xfrm>
            <a:off x="330468" y="79443"/>
            <a:ext cx="8035662" cy="471466"/>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a:lstStyle>
          <a:p>
            <a:pPr marL="0" indent="0">
              <a:buFont typeface="Tw Cen MT" panose="020B0602020104020603" pitchFamily="34" charset="0"/>
              <a:buNone/>
            </a:pPr>
            <a:r>
              <a:rPr lang="ja-JP" altLang="en-US" sz="3000" b="1" dirty="0">
                <a:latin typeface="+mn-ea"/>
              </a:rPr>
              <a:t>施設の図面</a:t>
            </a:r>
            <a:r>
              <a:rPr lang="ja-JP" altLang="en-US" sz="3000" dirty="0">
                <a:latin typeface="+mn-ea"/>
              </a:rPr>
              <a:t>に記載すべき事項</a:t>
            </a:r>
            <a:endParaRPr lang="ja-JP" altLang="en-US" dirty="0"/>
          </a:p>
        </p:txBody>
      </p:sp>
      <p:sp>
        <p:nvSpPr>
          <p:cNvPr id="9" name="テキスト ボックス 8">
            <a:extLst>
              <a:ext uri="{FF2B5EF4-FFF2-40B4-BE49-F238E27FC236}">
                <a16:creationId xmlns:a16="http://schemas.microsoft.com/office/drawing/2014/main" id="{22B1D90D-8437-4CCC-8E08-DF2BAA74AA46}"/>
              </a:ext>
            </a:extLst>
          </p:cNvPr>
          <p:cNvSpPr txBox="1"/>
          <p:nvPr/>
        </p:nvSpPr>
        <p:spPr>
          <a:xfrm>
            <a:off x="3415186" y="5301505"/>
            <a:ext cx="5728814" cy="276999"/>
          </a:xfrm>
          <a:prstGeom prst="rect">
            <a:avLst/>
          </a:prstGeom>
          <a:noFill/>
          <a:ln>
            <a:noFill/>
          </a:ln>
        </p:spPr>
        <p:txBody>
          <a:bodyPr wrap="square" rtlCol="0">
            <a:spAutoFit/>
          </a:bodyPr>
          <a:lstStyle/>
          <a:p>
            <a:pPr algn="r"/>
            <a:r>
              <a:rPr kumimoji="1" lang="ja-JP" altLang="en-US" sz="1200" dirty="0"/>
              <a:t>例）名古屋市食品衛生自主管理認定制度導入の手引き</a:t>
            </a:r>
            <a:endParaRPr kumimoji="1" lang="en-US" altLang="ja-JP" sz="1200" dirty="0"/>
          </a:p>
        </p:txBody>
      </p:sp>
      <p:sp>
        <p:nvSpPr>
          <p:cNvPr id="11" name="楕円 10">
            <a:extLst>
              <a:ext uri="{FF2B5EF4-FFF2-40B4-BE49-F238E27FC236}">
                <a16:creationId xmlns:a16="http://schemas.microsoft.com/office/drawing/2014/main" id="{CCF500A2-4A00-4E2B-A8BB-8B883143E0AA}"/>
              </a:ext>
            </a:extLst>
          </p:cNvPr>
          <p:cNvSpPr/>
          <p:nvPr/>
        </p:nvSpPr>
        <p:spPr>
          <a:xfrm>
            <a:off x="1427786" y="1537572"/>
            <a:ext cx="836949" cy="3075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C16825B2-8D3A-4110-89A5-362449E985A7}"/>
              </a:ext>
            </a:extLst>
          </p:cNvPr>
          <p:cNvSpPr/>
          <p:nvPr/>
        </p:nvSpPr>
        <p:spPr>
          <a:xfrm>
            <a:off x="1109862" y="4078755"/>
            <a:ext cx="3058101" cy="21265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C1D9F73E-547D-4329-9086-F7BCF4336FE2}"/>
              </a:ext>
            </a:extLst>
          </p:cNvPr>
          <p:cNvSpPr/>
          <p:nvPr/>
        </p:nvSpPr>
        <p:spPr>
          <a:xfrm>
            <a:off x="6745655" y="887215"/>
            <a:ext cx="1698513" cy="5240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四角形 9">
            <a:extLst>
              <a:ext uri="{FF2B5EF4-FFF2-40B4-BE49-F238E27FC236}">
                <a16:creationId xmlns:a16="http://schemas.microsoft.com/office/drawing/2014/main" id="{365EC71C-8222-40BC-91BB-73315194E116}"/>
              </a:ext>
            </a:extLst>
          </p:cNvPr>
          <p:cNvSpPr/>
          <p:nvPr/>
        </p:nvSpPr>
        <p:spPr>
          <a:xfrm>
            <a:off x="5806055" y="347491"/>
            <a:ext cx="3007477" cy="376248"/>
          </a:xfrm>
          <a:prstGeom prst="wedgeRectCallout">
            <a:avLst>
              <a:gd name="adj1" fmla="val 9822"/>
              <a:gd name="adj2" fmla="val 100852"/>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物の流れ、人の動きを記載</a:t>
            </a:r>
          </a:p>
        </p:txBody>
      </p:sp>
      <p:sp>
        <p:nvSpPr>
          <p:cNvPr id="15" name="吹き出し: 四角形 14">
            <a:extLst>
              <a:ext uri="{FF2B5EF4-FFF2-40B4-BE49-F238E27FC236}">
                <a16:creationId xmlns:a16="http://schemas.microsoft.com/office/drawing/2014/main" id="{1C1C4A7A-F214-4DCB-A20F-3847C6784BB7}"/>
              </a:ext>
            </a:extLst>
          </p:cNvPr>
          <p:cNvSpPr/>
          <p:nvPr/>
        </p:nvSpPr>
        <p:spPr>
          <a:xfrm>
            <a:off x="6536910" y="4149240"/>
            <a:ext cx="2426819" cy="376247"/>
          </a:xfrm>
          <a:prstGeom prst="wedgeRectCallout">
            <a:avLst>
              <a:gd name="adj1" fmla="val 10787"/>
              <a:gd name="adj2" fmla="val -87828"/>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機械器具の配置を記載</a:t>
            </a:r>
          </a:p>
        </p:txBody>
      </p:sp>
      <p:sp>
        <p:nvSpPr>
          <p:cNvPr id="17" name="楕円 16">
            <a:extLst>
              <a:ext uri="{FF2B5EF4-FFF2-40B4-BE49-F238E27FC236}">
                <a16:creationId xmlns:a16="http://schemas.microsoft.com/office/drawing/2014/main" id="{813622CC-8F4A-4F6E-A1C0-976BF38C3681}"/>
              </a:ext>
            </a:extLst>
          </p:cNvPr>
          <p:cNvSpPr/>
          <p:nvPr/>
        </p:nvSpPr>
        <p:spPr>
          <a:xfrm>
            <a:off x="4799897" y="732606"/>
            <a:ext cx="1698513" cy="7210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15">
            <a:extLst>
              <a:ext uri="{FF2B5EF4-FFF2-40B4-BE49-F238E27FC236}">
                <a16:creationId xmlns:a16="http://schemas.microsoft.com/office/drawing/2014/main" id="{6234F39A-CE9D-4EE2-9A92-BAE325866516}"/>
              </a:ext>
            </a:extLst>
          </p:cNvPr>
          <p:cNvSpPr/>
          <p:nvPr/>
        </p:nvSpPr>
        <p:spPr>
          <a:xfrm>
            <a:off x="2406737" y="723739"/>
            <a:ext cx="2315122" cy="364540"/>
          </a:xfrm>
          <a:prstGeom prst="wedgeRectCallout">
            <a:avLst>
              <a:gd name="adj1" fmla="val 59288"/>
              <a:gd name="adj2" fmla="val -6675"/>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清浄度の区分を記載</a:t>
            </a:r>
          </a:p>
        </p:txBody>
      </p:sp>
      <p:sp>
        <p:nvSpPr>
          <p:cNvPr id="18" name="吹き出し: 四角形 17">
            <a:extLst>
              <a:ext uri="{FF2B5EF4-FFF2-40B4-BE49-F238E27FC236}">
                <a16:creationId xmlns:a16="http://schemas.microsoft.com/office/drawing/2014/main" id="{1E0251CA-9FF5-4D5D-9F32-EF0AB4FF5014}"/>
              </a:ext>
            </a:extLst>
          </p:cNvPr>
          <p:cNvSpPr/>
          <p:nvPr/>
        </p:nvSpPr>
        <p:spPr>
          <a:xfrm>
            <a:off x="3323885" y="4615048"/>
            <a:ext cx="3985908" cy="616804"/>
          </a:xfrm>
          <a:prstGeom prst="wedgeRectCallout">
            <a:avLst>
              <a:gd name="adj1" fmla="val -13094"/>
              <a:gd name="adj2" fmla="val -94126"/>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この例では調理場は床からの水撥ねが</a:t>
            </a:r>
            <a:endParaRPr kumimoji="1" lang="en-US" altLang="ja-JP" sz="1600" b="1" dirty="0">
              <a:solidFill>
                <a:schemeClr val="tx1"/>
              </a:solidFill>
            </a:endParaRPr>
          </a:p>
          <a:p>
            <a:pPr algn="ctr"/>
            <a:r>
              <a:rPr kumimoji="1" lang="ja-JP" altLang="en-US" sz="1600" b="1" dirty="0">
                <a:solidFill>
                  <a:schemeClr val="tx1"/>
                </a:solidFill>
              </a:rPr>
              <a:t>あるため、盛り付け場を区分けしている</a:t>
            </a:r>
          </a:p>
        </p:txBody>
      </p:sp>
      <p:sp>
        <p:nvSpPr>
          <p:cNvPr id="19" name="フローチャート: 組合せ 18">
            <a:extLst>
              <a:ext uri="{FF2B5EF4-FFF2-40B4-BE49-F238E27FC236}">
                <a16:creationId xmlns:a16="http://schemas.microsoft.com/office/drawing/2014/main" id="{821253C0-E749-4353-9019-5BE805D3A915}"/>
              </a:ext>
            </a:extLst>
          </p:cNvPr>
          <p:cNvSpPr/>
          <p:nvPr/>
        </p:nvSpPr>
        <p:spPr>
          <a:xfrm>
            <a:off x="3910233" y="5524019"/>
            <a:ext cx="1623251" cy="220146"/>
          </a:xfrm>
          <a:prstGeom prst="flowChartMerge">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B1829C92-B0CE-4EBE-A420-DE6809FA7840}"/>
              </a:ext>
            </a:extLst>
          </p:cNvPr>
          <p:cNvSpPr>
            <a:spLocks noGrp="1"/>
          </p:cNvSpPr>
          <p:nvPr>
            <p:ph type="sldNum" sz="quarter" idx="12"/>
          </p:nvPr>
        </p:nvSpPr>
        <p:spPr/>
        <p:txBody>
          <a:bodyPr/>
          <a:lstStyle/>
          <a:p>
            <a:fld id="{05B3BA2B-E4C6-4F0A-997C-2B51F8F1EBF2}" type="slidenum">
              <a:rPr kumimoji="1" lang="ja-JP" altLang="en-US" smtClean="0"/>
              <a:t>62</a:t>
            </a:fld>
            <a:endParaRPr kumimoji="1" lang="ja-JP" altLang="en-US"/>
          </a:p>
        </p:txBody>
      </p:sp>
    </p:spTree>
    <p:extLst>
      <p:ext uri="{BB962C8B-B14F-4D97-AF65-F5344CB8AC3E}">
        <p14:creationId xmlns:p14="http://schemas.microsoft.com/office/powerpoint/2010/main" val="1256940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086F1A-E17D-4022-A37A-7258BA70CC25}"/>
              </a:ext>
            </a:extLst>
          </p:cNvPr>
          <p:cNvSpPr>
            <a:spLocks noGrp="1"/>
          </p:cNvSpPr>
          <p:nvPr>
            <p:ph type="sldNum" sz="quarter" idx="12"/>
          </p:nvPr>
        </p:nvSpPr>
        <p:spPr/>
        <p:txBody>
          <a:bodyPr/>
          <a:lstStyle/>
          <a:p>
            <a:fld id="{4FAB73BC-B049-4115-A692-8D63A059BFB8}" type="slidenum">
              <a:rPr lang="en-US" smtClean="0"/>
              <a:pPr/>
              <a:t>63</a:t>
            </a:fld>
            <a:endParaRPr lang="en-US" dirty="0"/>
          </a:p>
        </p:txBody>
      </p:sp>
      <p:pic>
        <p:nvPicPr>
          <p:cNvPr id="1026" name="Picture 2" descr="「HACCP動線図」の画像検索結果">
            <a:hlinkClick r:id="rId2"/>
            <a:extLst>
              <a:ext uri="{FF2B5EF4-FFF2-40B4-BE49-F238E27FC236}">
                <a16:creationId xmlns:a16="http://schemas.microsoft.com/office/drawing/2014/main" id="{111FDC9C-CCBC-4929-A9C4-9A9B3A3C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 y="1245705"/>
            <a:ext cx="7853680" cy="520733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72A5227-8299-40E8-8102-18D75EEE0E18}"/>
              </a:ext>
            </a:extLst>
          </p:cNvPr>
          <p:cNvSpPr txBox="1"/>
          <p:nvPr/>
        </p:nvSpPr>
        <p:spPr>
          <a:xfrm>
            <a:off x="3396455" y="385856"/>
            <a:ext cx="2749471" cy="707886"/>
          </a:xfrm>
          <a:prstGeom prst="rect">
            <a:avLst/>
          </a:prstGeom>
          <a:solidFill>
            <a:srgbClr val="92D050"/>
          </a:solidFill>
          <a:ln>
            <a:solidFill>
              <a:schemeClr val="accent4"/>
            </a:solidFill>
          </a:ln>
        </p:spPr>
        <p:txBody>
          <a:bodyPr wrap="none" rtlCol="0">
            <a:spAutoFit/>
          </a:bodyPr>
          <a:lstStyle/>
          <a:p>
            <a:r>
              <a:rPr kumimoji="1" lang="ja-JP" altLang="en-US" sz="4000" dirty="0"/>
              <a:t>動線図の罠</a:t>
            </a:r>
          </a:p>
        </p:txBody>
      </p:sp>
    </p:spTree>
    <p:extLst>
      <p:ext uri="{BB962C8B-B14F-4D97-AF65-F5344CB8AC3E}">
        <p14:creationId xmlns:p14="http://schemas.microsoft.com/office/powerpoint/2010/main" val="3285957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086F1A-E17D-4022-A37A-7258BA70CC25}"/>
              </a:ext>
            </a:extLst>
          </p:cNvPr>
          <p:cNvSpPr>
            <a:spLocks noGrp="1"/>
          </p:cNvSpPr>
          <p:nvPr>
            <p:ph type="sldNum" sz="quarter" idx="12"/>
          </p:nvPr>
        </p:nvSpPr>
        <p:spPr/>
        <p:txBody>
          <a:bodyPr/>
          <a:lstStyle/>
          <a:p>
            <a:fld id="{4FAB73BC-B049-4115-A692-8D63A059BFB8}" type="slidenum">
              <a:rPr lang="en-US" smtClean="0"/>
              <a:pPr/>
              <a:t>64</a:t>
            </a:fld>
            <a:endParaRPr lang="en-US" dirty="0"/>
          </a:p>
        </p:txBody>
      </p:sp>
      <p:pic>
        <p:nvPicPr>
          <p:cNvPr id="1026" name="Picture 2" descr="「HACCP動線図」の画像検索結果">
            <a:hlinkClick r:id="rId2"/>
            <a:extLst>
              <a:ext uri="{FF2B5EF4-FFF2-40B4-BE49-F238E27FC236}">
                <a16:creationId xmlns:a16="http://schemas.microsoft.com/office/drawing/2014/main" id="{111FDC9C-CCBC-4929-A9C4-9A9B3A3C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 y="1245705"/>
            <a:ext cx="7853680" cy="520733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72A5227-8299-40E8-8102-18D75EEE0E18}"/>
              </a:ext>
            </a:extLst>
          </p:cNvPr>
          <p:cNvSpPr txBox="1"/>
          <p:nvPr/>
        </p:nvSpPr>
        <p:spPr>
          <a:xfrm>
            <a:off x="-47211" y="87028"/>
            <a:ext cx="8905461" cy="1323439"/>
          </a:xfrm>
          <a:prstGeom prst="rect">
            <a:avLst/>
          </a:prstGeom>
          <a:gradFill flip="none" rotWithShape="1">
            <a:gsLst>
              <a:gs pos="0">
                <a:srgbClr val="FFCCFF"/>
              </a:gs>
              <a:gs pos="50000">
                <a:srgbClr val="FF99FF"/>
              </a:gs>
              <a:gs pos="100000">
                <a:srgbClr val="FF99FF"/>
              </a:gs>
            </a:gsLst>
            <a:path path="circle">
              <a:fillToRect l="50000" t="50000" r="50000" b="50000"/>
            </a:path>
            <a:tileRect/>
          </a:gradFill>
          <a:ln>
            <a:solidFill>
              <a:schemeClr val="accent4"/>
            </a:solidFill>
          </a:ln>
        </p:spPr>
        <p:txBody>
          <a:bodyPr wrap="square" rtlCol="0">
            <a:spAutoFit/>
          </a:bodyPr>
          <a:lstStyle/>
          <a:p>
            <a:pPr algn="ctr"/>
            <a:r>
              <a:rPr kumimoji="1" lang="ja-JP" altLang="en-US" sz="4000" dirty="0"/>
              <a:t>動線図の罠（作業者の非定常時まで　　　　　</a:t>
            </a:r>
            <a:endParaRPr kumimoji="1" lang="en-US" altLang="ja-JP" sz="4000" dirty="0"/>
          </a:p>
          <a:p>
            <a:pPr algn="ctr"/>
            <a:r>
              <a:rPr kumimoji="1" lang="ja-JP" altLang="en-US" sz="4000" dirty="0"/>
              <a:t>いれた動線の実際は）</a:t>
            </a:r>
          </a:p>
        </p:txBody>
      </p:sp>
      <p:sp>
        <p:nvSpPr>
          <p:cNvPr id="5" name="フリーフォーム: 図形 4">
            <a:extLst>
              <a:ext uri="{FF2B5EF4-FFF2-40B4-BE49-F238E27FC236}">
                <a16:creationId xmlns:a16="http://schemas.microsoft.com/office/drawing/2014/main" id="{F10EA279-2FDC-4A5C-B7F9-B9BF9A512DC7}"/>
              </a:ext>
            </a:extLst>
          </p:cNvPr>
          <p:cNvSpPr/>
          <p:nvPr/>
        </p:nvSpPr>
        <p:spPr>
          <a:xfrm>
            <a:off x="1123544" y="2809461"/>
            <a:ext cx="3554473" cy="3299791"/>
          </a:xfrm>
          <a:custGeom>
            <a:avLst/>
            <a:gdLst>
              <a:gd name="connsiteX0" fmla="*/ 254682 w 3554473"/>
              <a:gd name="connsiteY0" fmla="*/ 2915478 h 3299791"/>
              <a:gd name="connsiteX1" fmla="*/ 307691 w 3554473"/>
              <a:gd name="connsiteY1" fmla="*/ 2994991 h 3299791"/>
              <a:gd name="connsiteX2" fmla="*/ 267934 w 3554473"/>
              <a:gd name="connsiteY2" fmla="*/ 3140765 h 3299791"/>
              <a:gd name="connsiteX3" fmla="*/ 188421 w 3554473"/>
              <a:gd name="connsiteY3" fmla="*/ 3193774 h 3299791"/>
              <a:gd name="connsiteX4" fmla="*/ 148665 w 3554473"/>
              <a:gd name="connsiteY4" fmla="*/ 3233530 h 3299791"/>
              <a:gd name="connsiteX5" fmla="*/ 42647 w 3554473"/>
              <a:gd name="connsiteY5" fmla="*/ 3286539 h 3299791"/>
              <a:gd name="connsiteX6" fmla="*/ 2891 w 3554473"/>
              <a:gd name="connsiteY6" fmla="*/ 3299791 h 3299791"/>
              <a:gd name="connsiteX7" fmla="*/ 148665 w 3554473"/>
              <a:gd name="connsiteY7" fmla="*/ 3273287 h 3299791"/>
              <a:gd name="connsiteX8" fmla="*/ 214926 w 3554473"/>
              <a:gd name="connsiteY8" fmla="*/ 3260035 h 3299791"/>
              <a:gd name="connsiteX9" fmla="*/ 254682 w 3554473"/>
              <a:gd name="connsiteY9" fmla="*/ 3246782 h 3299791"/>
              <a:gd name="connsiteX10" fmla="*/ 320943 w 3554473"/>
              <a:gd name="connsiteY10" fmla="*/ 3233530 h 3299791"/>
              <a:gd name="connsiteX11" fmla="*/ 373952 w 3554473"/>
              <a:gd name="connsiteY11" fmla="*/ 3207026 h 3299791"/>
              <a:gd name="connsiteX12" fmla="*/ 413708 w 3554473"/>
              <a:gd name="connsiteY12" fmla="*/ 3180522 h 3299791"/>
              <a:gd name="connsiteX13" fmla="*/ 665499 w 3554473"/>
              <a:gd name="connsiteY13" fmla="*/ 3154017 h 3299791"/>
              <a:gd name="connsiteX14" fmla="*/ 745013 w 3554473"/>
              <a:gd name="connsiteY14" fmla="*/ 3140765 h 3299791"/>
              <a:gd name="connsiteX15" fmla="*/ 864282 w 3554473"/>
              <a:gd name="connsiteY15" fmla="*/ 3101009 h 3299791"/>
              <a:gd name="connsiteX16" fmla="*/ 1182334 w 3554473"/>
              <a:gd name="connsiteY16" fmla="*/ 3074504 h 3299791"/>
              <a:gd name="connsiteX17" fmla="*/ 1328108 w 3554473"/>
              <a:gd name="connsiteY17" fmla="*/ 3034748 h 3299791"/>
              <a:gd name="connsiteX18" fmla="*/ 1394369 w 3554473"/>
              <a:gd name="connsiteY18" fmla="*/ 3008243 h 3299791"/>
              <a:gd name="connsiteX19" fmla="*/ 1500386 w 3554473"/>
              <a:gd name="connsiteY19" fmla="*/ 2981739 h 3299791"/>
              <a:gd name="connsiteX20" fmla="*/ 1593152 w 3554473"/>
              <a:gd name="connsiteY20" fmla="*/ 2955235 h 3299791"/>
              <a:gd name="connsiteX21" fmla="*/ 1685917 w 3554473"/>
              <a:gd name="connsiteY21" fmla="*/ 2928730 h 3299791"/>
              <a:gd name="connsiteX22" fmla="*/ 1699169 w 3554473"/>
              <a:gd name="connsiteY22" fmla="*/ 2888974 h 3299791"/>
              <a:gd name="connsiteX23" fmla="*/ 1685917 w 3554473"/>
              <a:gd name="connsiteY23" fmla="*/ 2809461 h 3299791"/>
              <a:gd name="connsiteX24" fmla="*/ 1619656 w 3554473"/>
              <a:gd name="connsiteY24" fmla="*/ 2756452 h 3299791"/>
              <a:gd name="connsiteX25" fmla="*/ 1367865 w 3554473"/>
              <a:gd name="connsiteY25" fmla="*/ 2769704 h 3299791"/>
              <a:gd name="connsiteX26" fmla="*/ 1328108 w 3554473"/>
              <a:gd name="connsiteY26" fmla="*/ 2796209 h 3299791"/>
              <a:gd name="connsiteX27" fmla="*/ 1288352 w 3554473"/>
              <a:gd name="connsiteY27" fmla="*/ 2875722 h 3299791"/>
              <a:gd name="connsiteX28" fmla="*/ 1301604 w 3554473"/>
              <a:gd name="connsiteY28" fmla="*/ 3048000 h 3299791"/>
              <a:gd name="connsiteX29" fmla="*/ 1341360 w 3554473"/>
              <a:gd name="connsiteY29" fmla="*/ 3087756 h 3299791"/>
              <a:gd name="connsiteX30" fmla="*/ 1553395 w 3554473"/>
              <a:gd name="connsiteY30" fmla="*/ 3140765 h 3299791"/>
              <a:gd name="connsiteX31" fmla="*/ 2070230 w 3554473"/>
              <a:gd name="connsiteY31" fmla="*/ 3127513 h 3299791"/>
              <a:gd name="connsiteX32" fmla="*/ 2229256 w 3554473"/>
              <a:gd name="connsiteY32" fmla="*/ 3061252 h 3299791"/>
              <a:gd name="connsiteX33" fmla="*/ 2322021 w 3554473"/>
              <a:gd name="connsiteY33" fmla="*/ 3008243 h 3299791"/>
              <a:gd name="connsiteX34" fmla="*/ 2348526 w 3554473"/>
              <a:gd name="connsiteY34" fmla="*/ 2981739 h 3299791"/>
              <a:gd name="connsiteX35" fmla="*/ 2414786 w 3554473"/>
              <a:gd name="connsiteY35" fmla="*/ 2888974 h 3299791"/>
              <a:gd name="connsiteX36" fmla="*/ 2428039 w 3554473"/>
              <a:gd name="connsiteY36" fmla="*/ 2849217 h 3299791"/>
              <a:gd name="connsiteX37" fmla="*/ 2375030 w 3554473"/>
              <a:gd name="connsiteY37" fmla="*/ 2716696 h 3299791"/>
              <a:gd name="connsiteX38" fmla="*/ 2308769 w 3554473"/>
              <a:gd name="connsiteY38" fmla="*/ 2729948 h 3299791"/>
              <a:gd name="connsiteX39" fmla="*/ 2295517 w 3554473"/>
              <a:gd name="connsiteY39" fmla="*/ 2769704 h 3299791"/>
              <a:gd name="connsiteX40" fmla="*/ 2322021 w 3554473"/>
              <a:gd name="connsiteY40" fmla="*/ 2729948 h 3299791"/>
              <a:gd name="connsiteX41" fmla="*/ 2295517 w 3554473"/>
              <a:gd name="connsiteY41" fmla="*/ 2690191 h 3299791"/>
              <a:gd name="connsiteX42" fmla="*/ 2189499 w 3554473"/>
              <a:gd name="connsiteY42" fmla="*/ 2610678 h 3299791"/>
              <a:gd name="connsiteX43" fmla="*/ 2096734 w 3554473"/>
              <a:gd name="connsiteY43" fmla="*/ 2531165 h 3299791"/>
              <a:gd name="connsiteX44" fmla="*/ 1911204 w 3554473"/>
              <a:gd name="connsiteY44" fmla="*/ 2438400 h 3299791"/>
              <a:gd name="connsiteX45" fmla="*/ 1805186 w 3554473"/>
              <a:gd name="connsiteY45" fmla="*/ 2385391 h 3299791"/>
              <a:gd name="connsiteX46" fmla="*/ 1844943 w 3554473"/>
              <a:gd name="connsiteY46" fmla="*/ 2345635 h 3299791"/>
              <a:gd name="connsiteX47" fmla="*/ 2070230 w 3554473"/>
              <a:gd name="connsiteY47" fmla="*/ 2292626 h 3299791"/>
              <a:gd name="connsiteX48" fmla="*/ 2136491 w 3554473"/>
              <a:gd name="connsiteY48" fmla="*/ 2266122 h 3299791"/>
              <a:gd name="connsiteX49" fmla="*/ 2255760 w 3554473"/>
              <a:gd name="connsiteY49" fmla="*/ 2239617 h 3299791"/>
              <a:gd name="connsiteX50" fmla="*/ 2295517 w 3554473"/>
              <a:gd name="connsiteY50" fmla="*/ 2226365 h 3299791"/>
              <a:gd name="connsiteX51" fmla="*/ 2348526 w 3554473"/>
              <a:gd name="connsiteY51" fmla="*/ 2239617 h 3299791"/>
              <a:gd name="connsiteX52" fmla="*/ 2361778 w 3554473"/>
              <a:gd name="connsiteY52" fmla="*/ 2279374 h 3299791"/>
              <a:gd name="connsiteX53" fmla="*/ 2388282 w 3554473"/>
              <a:gd name="connsiteY53" fmla="*/ 2319130 h 3299791"/>
              <a:gd name="connsiteX54" fmla="*/ 2414786 w 3554473"/>
              <a:gd name="connsiteY54" fmla="*/ 2372139 h 3299791"/>
              <a:gd name="connsiteX55" fmla="*/ 2428039 w 3554473"/>
              <a:gd name="connsiteY55" fmla="*/ 2332382 h 3299791"/>
              <a:gd name="connsiteX56" fmla="*/ 2534056 w 3554473"/>
              <a:gd name="connsiteY56" fmla="*/ 2213113 h 3299791"/>
              <a:gd name="connsiteX57" fmla="*/ 2600317 w 3554473"/>
              <a:gd name="connsiteY57" fmla="*/ 2107096 h 3299791"/>
              <a:gd name="connsiteX58" fmla="*/ 2613569 w 3554473"/>
              <a:gd name="connsiteY58" fmla="*/ 2067339 h 3299791"/>
              <a:gd name="connsiteX59" fmla="*/ 2255760 w 3554473"/>
              <a:gd name="connsiteY59" fmla="*/ 2001078 h 3299791"/>
              <a:gd name="connsiteX60" fmla="*/ 2109986 w 3554473"/>
              <a:gd name="connsiteY60" fmla="*/ 2027582 h 3299791"/>
              <a:gd name="connsiteX61" fmla="*/ 1977465 w 3554473"/>
              <a:gd name="connsiteY61" fmla="*/ 2107096 h 3299791"/>
              <a:gd name="connsiteX62" fmla="*/ 1871447 w 3554473"/>
              <a:gd name="connsiteY62" fmla="*/ 2160104 h 3299791"/>
              <a:gd name="connsiteX63" fmla="*/ 1805186 w 3554473"/>
              <a:gd name="connsiteY63" fmla="*/ 2213113 h 3299791"/>
              <a:gd name="connsiteX64" fmla="*/ 1765430 w 3554473"/>
              <a:gd name="connsiteY64" fmla="*/ 2239617 h 3299791"/>
              <a:gd name="connsiteX65" fmla="*/ 1818439 w 3554473"/>
              <a:gd name="connsiteY65" fmla="*/ 2252869 h 3299791"/>
              <a:gd name="connsiteX66" fmla="*/ 2096734 w 3554473"/>
              <a:gd name="connsiteY66" fmla="*/ 2107096 h 3299791"/>
              <a:gd name="connsiteX67" fmla="*/ 2202752 w 3554473"/>
              <a:gd name="connsiteY67" fmla="*/ 2027582 h 3299791"/>
              <a:gd name="connsiteX68" fmla="*/ 2322021 w 3554473"/>
              <a:gd name="connsiteY68" fmla="*/ 1948069 h 3299791"/>
              <a:gd name="connsiteX69" fmla="*/ 2441291 w 3554473"/>
              <a:gd name="connsiteY69" fmla="*/ 1842052 h 3299791"/>
              <a:gd name="connsiteX70" fmla="*/ 2693082 w 3554473"/>
              <a:gd name="connsiteY70" fmla="*/ 1577009 h 3299791"/>
              <a:gd name="connsiteX71" fmla="*/ 2706334 w 3554473"/>
              <a:gd name="connsiteY71" fmla="*/ 1524000 h 3299791"/>
              <a:gd name="connsiteX72" fmla="*/ 2679830 w 3554473"/>
              <a:gd name="connsiteY72" fmla="*/ 1484243 h 3299791"/>
              <a:gd name="connsiteX73" fmla="*/ 2043726 w 3554473"/>
              <a:gd name="connsiteY73" fmla="*/ 1563756 h 3299791"/>
              <a:gd name="connsiteX74" fmla="*/ 1844943 w 3554473"/>
              <a:gd name="connsiteY74" fmla="*/ 1656522 h 3299791"/>
              <a:gd name="connsiteX75" fmla="*/ 1526891 w 3554473"/>
              <a:gd name="connsiteY75" fmla="*/ 1855304 h 3299791"/>
              <a:gd name="connsiteX76" fmla="*/ 1394369 w 3554473"/>
              <a:gd name="connsiteY76" fmla="*/ 1948069 h 3299791"/>
              <a:gd name="connsiteX77" fmla="*/ 1367865 w 3554473"/>
              <a:gd name="connsiteY77" fmla="*/ 1987826 h 3299791"/>
              <a:gd name="connsiteX78" fmla="*/ 1341360 w 3554473"/>
              <a:gd name="connsiteY78" fmla="*/ 2014330 h 3299791"/>
              <a:gd name="connsiteX79" fmla="*/ 1328108 w 3554473"/>
              <a:gd name="connsiteY79" fmla="*/ 2107096 h 3299791"/>
              <a:gd name="connsiteX80" fmla="*/ 1195586 w 3554473"/>
              <a:gd name="connsiteY80" fmla="*/ 2226365 h 3299791"/>
              <a:gd name="connsiteX81" fmla="*/ 1195586 w 3554473"/>
              <a:gd name="connsiteY81" fmla="*/ 2027582 h 3299791"/>
              <a:gd name="connsiteX82" fmla="*/ 1222091 w 3554473"/>
              <a:gd name="connsiteY82" fmla="*/ 1948069 h 3299791"/>
              <a:gd name="connsiteX83" fmla="*/ 1261847 w 3554473"/>
              <a:gd name="connsiteY83" fmla="*/ 1921565 h 3299791"/>
              <a:gd name="connsiteX84" fmla="*/ 1341360 w 3554473"/>
              <a:gd name="connsiteY84" fmla="*/ 1934817 h 3299791"/>
              <a:gd name="connsiteX85" fmla="*/ 1381117 w 3554473"/>
              <a:gd name="connsiteY85" fmla="*/ 1987826 h 3299791"/>
              <a:gd name="connsiteX86" fmla="*/ 1420873 w 3554473"/>
              <a:gd name="connsiteY86" fmla="*/ 2133600 h 3299791"/>
              <a:gd name="connsiteX87" fmla="*/ 1407621 w 3554473"/>
              <a:gd name="connsiteY87" fmla="*/ 2279374 h 3299791"/>
              <a:gd name="connsiteX88" fmla="*/ 1288352 w 3554473"/>
              <a:gd name="connsiteY88" fmla="*/ 2319130 h 3299791"/>
              <a:gd name="connsiteX89" fmla="*/ 930543 w 3554473"/>
              <a:gd name="connsiteY89" fmla="*/ 2305878 h 3299791"/>
              <a:gd name="connsiteX90" fmla="*/ 890786 w 3554473"/>
              <a:gd name="connsiteY90" fmla="*/ 2292626 h 3299791"/>
              <a:gd name="connsiteX91" fmla="*/ 851030 w 3554473"/>
              <a:gd name="connsiteY91" fmla="*/ 2252869 h 3299791"/>
              <a:gd name="connsiteX92" fmla="*/ 864282 w 3554473"/>
              <a:gd name="connsiteY92" fmla="*/ 2080591 h 3299791"/>
              <a:gd name="connsiteX93" fmla="*/ 904039 w 3554473"/>
              <a:gd name="connsiteY93" fmla="*/ 2133600 h 3299791"/>
              <a:gd name="connsiteX94" fmla="*/ 890786 w 3554473"/>
              <a:gd name="connsiteY94" fmla="*/ 2305878 h 3299791"/>
              <a:gd name="connsiteX95" fmla="*/ 904039 w 3554473"/>
              <a:gd name="connsiteY95" fmla="*/ 2199861 h 3299791"/>
              <a:gd name="connsiteX96" fmla="*/ 970299 w 3554473"/>
              <a:gd name="connsiteY96" fmla="*/ 2080591 h 3299791"/>
              <a:gd name="connsiteX97" fmla="*/ 1063065 w 3554473"/>
              <a:gd name="connsiteY97" fmla="*/ 1974574 h 3299791"/>
              <a:gd name="connsiteX98" fmla="*/ 1208839 w 3554473"/>
              <a:gd name="connsiteY98" fmla="*/ 1802296 h 3299791"/>
              <a:gd name="connsiteX99" fmla="*/ 1288352 w 3554473"/>
              <a:gd name="connsiteY99" fmla="*/ 1749287 h 3299791"/>
              <a:gd name="connsiteX100" fmla="*/ 1301604 w 3554473"/>
              <a:gd name="connsiteY100" fmla="*/ 1828800 h 3299791"/>
              <a:gd name="connsiteX101" fmla="*/ 1208839 w 3554473"/>
              <a:gd name="connsiteY101" fmla="*/ 1987826 h 3299791"/>
              <a:gd name="connsiteX102" fmla="*/ 1169082 w 3554473"/>
              <a:gd name="connsiteY102" fmla="*/ 2093843 h 3299791"/>
              <a:gd name="connsiteX103" fmla="*/ 1142578 w 3554473"/>
              <a:gd name="connsiteY103" fmla="*/ 2133600 h 3299791"/>
              <a:gd name="connsiteX104" fmla="*/ 1102821 w 3554473"/>
              <a:gd name="connsiteY104" fmla="*/ 2146852 h 3299791"/>
              <a:gd name="connsiteX105" fmla="*/ 1076317 w 3554473"/>
              <a:gd name="connsiteY105" fmla="*/ 2040835 h 3299791"/>
              <a:gd name="connsiteX106" fmla="*/ 1049813 w 3554473"/>
              <a:gd name="connsiteY106" fmla="*/ 1828800 h 3299791"/>
              <a:gd name="connsiteX107" fmla="*/ 1010056 w 3554473"/>
              <a:gd name="connsiteY107" fmla="*/ 1749287 h 3299791"/>
              <a:gd name="connsiteX108" fmla="*/ 996804 w 3554473"/>
              <a:gd name="connsiteY108" fmla="*/ 1709530 h 3299791"/>
              <a:gd name="connsiteX109" fmla="*/ 983552 w 3554473"/>
              <a:gd name="connsiteY109" fmla="*/ 1656522 h 3299791"/>
              <a:gd name="connsiteX110" fmla="*/ 996804 w 3554473"/>
              <a:gd name="connsiteY110" fmla="*/ 1722782 h 3299791"/>
              <a:gd name="connsiteX111" fmla="*/ 943795 w 3554473"/>
              <a:gd name="connsiteY111" fmla="*/ 1881809 h 3299791"/>
              <a:gd name="connsiteX112" fmla="*/ 877534 w 3554473"/>
              <a:gd name="connsiteY112" fmla="*/ 1987826 h 3299791"/>
              <a:gd name="connsiteX113" fmla="*/ 851030 w 3554473"/>
              <a:gd name="connsiteY113" fmla="*/ 1948069 h 3299791"/>
              <a:gd name="connsiteX114" fmla="*/ 890786 w 3554473"/>
              <a:gd name="connsiteY114" fmla="*/ 1789043 h 3299791"/>
              <a:gd name="connsiteX115" fmla="*/ 877534 w 3554473"/>
              <a:gd name="connsiteY115" fmla="*/ 1828800 h 3299791"/>
              <a:gd name="connsiteX116" fmla="*/ 837778 w 3554473"/>
              <a:gd name="connsiteY116" fmla="*/ 1855304 h 3299791"/>
              <a:gd name="connsiteX117" fmla="*/ 824526 w 3554473"/>
              <a:gd name="connsiteY117" fmla="*/ 1895061 h 3299791"/>
              <a:gd name="connsiteX118" fmla="*/ 758265 w 3554473"/>
              <a:gd name="connsiteY118" fmla="*/ 1948069 h 3299791"/>
              <a:gd name="connsiteX119" fmla="*/ 665499 w 3554473"/>
              <a:gd name="connsiteY119" fmla="*/ 2160104 h 3299791"/>
              <a:gd name="connsiteX120" fmla="*/ 612491 w 3554473"/>
              <a:gd name="connsiteY120" fmla="*/ 2345635 h 3299791"/>
              <a:gd name="connsiteX121" fmla="*/ 599239 w 3554473"/>
              <a:gd name="connsiteY121" fmla="*/ 2385391 h 3299791"/>
              <a:gd name="connsiteX122" fmla="*/ 559482 w 3554473"/>
              <a:gd name="connsiteY122" fmla="*/ 2398643 h 3299791"/>
              <a:gd name="connsiteX123" fmla="*/ 453465 w 3554473"/>
              <a:gd name="connsiteY123" fmla="*/ 2358887 h 3299791"/>
              <a:gd name="connsiteX124" fmla="*/ 360699 w 3554473"/>
              <a:gd name="connsiteY124" fmla="*/ 2266122 h 3299791"/>
              <a:gd name="connsiteX125" fmla="*/ 294439 w 3554473"/>
              <a:gd name="connsiteY125" fmla="*/ 2199861 h 3299791"/>
              <a:gd name="connsiteX126" fmla="*/ 254682 w 3554473"/>
              <a:gd name="connsiteY126" fmla="*/ 2160104 h 3299791"/>
              <a:gd name="connsiteX127" fmla="*/ 201673 w 3554473"/>
              <a:gd name="connsiteY127" fmla="*/ 2080591 h 3299791"/>
              <a:gd name="connsiteX128" fmla="*/ 188421 w 3554473"/>
              <a:gd name="connsiteY128" fmla="*/ 2027582 h 3299791"/>
              <a:gd name="connsiteX129" fmla="*/ 175169 w 3554473"/>
              <a:gd name="connsiteY129" fmla="*/ 1921565 h 3299791"/>
              <a:gd name="connsiteX130" fmla="*/ 214926 w 3554473"/>
              <a:gd name="connsiteY130" fmla="*/ 1908313 h 3299791"/>
              <a:gd name="connsiteX131" fmla="*/ 201673 w 3554473"/>
              <a:gd name="connsiteY131" fmla="*/ 1948069 h 3299791"/>
              <a:gd name="connsiteX132" fmla="*/ 241430 w 3554473"/>
              <a:gd name="connsiteY132" fmla="*/ 1961322 h 3299791"/>
              <a:gd name="connsiteX133" fmla="*/ 426960 w 3554473"/>
              <a:gd name="connsiteY133" fmla="*/ 1987826 h 3299791"/>
              <a:gd name="connsiteX134" fmla="*/ 479969 w 3554473"/>
              <a:gd name="connsiteY134" fmla="*/ 2067339 h 3299791"/>
              <a:gd name="connsiteX135" fmla="*/ 506473 w 3554473"/>
              <a:gd name="connsiteY135" fmla="*/ 2107096 h 3299791"/>
              <a:gd name="connsiteX136" fmla="*/ 519726 w 3554473"/>
              <a:gd name="connsiteY136" fmla="*/ 2146852 h 3299791"/>
              <a:gd name="connsiteX137" fmla="*/ 493221 w 3554473"/>
              <a:gd name="connsiteY137" fmla="*/ 2584174 h 3299791"/>
              <a:gd name="connsiteX138" fmla="*/ 479969 w 3554473"/>
              <a:gd name="connsiteY138" fmla="*/ 2769704 h 3299791"/>
              <a:gd name="connsiteX139" fmla="*/ 798021 w 3554473"/>
              <a:gd name="connsiteY139" fmla="*/ 2849217 h 3299791"/>
              <a:gd name="connsiteX140" fmla="*/ 1314856 w 3554473"/>
              <a:gd name="connsiteY140" fmla="*/ 2822713 h 3299791"/>
              <a:gd name="connsiteX141" fmla="*/ 1460630 w 3554473"/>
              <a:gd name="connsiteY141" fmla="*/ 2756452 h 3299791"/>
              <a:gd name="connsiteX142" fmla="*/ 1619656 w 3554473"/>
              <a:gd name="connsiteY142" fmla="*/ 2623930 h 3299791"/>
              <a:gd name="connsiteX143" fmla="*/ 1685917 w 3554473"/>
              <a:gd name="connsiteY143" fmla="*/ 2491409 h 3299791"/>
              <a:gd name="connsiteX144" fmla="*/ 1712421 w 3554473"/>
              <a:gd name="connsiteY144" fmla="*/ 2464904 h 3299791"/>
              <a:gd name="connsiteX145" fmla="*/ 1659413 w 3554473"/>
              <a:gd name="connsiteY145" fmla="*/ 2438400 h 3299791"/>
              <a:gd name="connsiteX146" fmla="*/ 1791934 w 3554473"/>
              <a:gd name="connsiteY146" fmla="*/ 2358887 h 3299791"/>
              <a:gd name="connsiteX147" fmla="*/ 1844943 w 3554473"/>
              <a:gd name="connsiteY147" fmla="*/ 2319130 h 3299791"/>
              <a:gd name="connsiteX148" fmla="*/ 1950960 w 3554473"/>
              <a:gd name="connsiteY148" fmla="*/ 2199861 h 3299791"/>
              <a:gd name="connsiteX149" fmla="*/ 2070230 w 3554473"/>
              <a:gd name="connsiteY149" fmla="*/ 2080591 h 3299791"/>
              <a:gd name="connsiteX150" fmla="*/ 2109986 w 3554473"/>
              <a:gd name="connsiteY150" fmla="*/ 2040835 h 3299791"/>
              <a:gd name="connsiteX151" fmla="*/ 2083482 w 3554473"/>
              <a:gd name="connsiteY151" fmla="*/ 2716696 h 3299791"/>
              <a:gd name="connsiteX152" fmla="*/ 2030473 w 3554473"/>
              <a:gd name="connsiteY152" fmla="*/ 2690191 h 3299791"/>
              <a:gd name="connsiteX153" fmla="*/ 1977465 w 3554473"/>
              <a:gd name="connsiteY153" fmla="*/ 2637182 h 3299791"/>
              <a:gd name="connsiteX154" fmla="*/ 1858195 w 3554473"/>
              <a:gd name="connsiteY154" fmla="*/ 2570922 h 3299791"/>
              <a:gd name="connsiteX155" fmla="*/ 1685917 w 3554473"/>
              <a:gd name="connsiteY155" fmla="*/ 2425148 h 3299791"/>
              <a:gd name="connsiteX156" fmla="*/ 1553395 w 3554473"/>
              <a:gd name="connsiteY156" fmla="*/ 2345635 h 3299791"/>
              <a:gd name="connsiteX157" fmla="*/ 1487134 w 3554473"/>
              <a:gd name="connsiteY157" fmla="*/ 2292626 h 3299791"/>
              <a:gd name="connsiteX158" fmla="*/ 1473882 w 3554473"/>
              <a:gd name="connsiteY158" fmla="*/ 2252869 h 3299791"/>
              <a:gd name="connsiteX159" fmla="*/ 1619656 w 3554473"/>
              <a:gd name="connsiteY159" fmla="*/ 2199861 h 3299791"/>
              <a:gd name="connsiteX160" fmla="*/ 1844943 w 3554473"/>
              <a:gd name="connsiteY160" fmla="*/ 2173356 h 3299791"/>
              <a:gd name="connsiteX161" fmla="*/ 1818439 w 3554473"/>
              <a:gd name="connsiteY161" fmla="*/ 2107096 h 3299791"/>
              <a:gd name="connsiteX162" fmla="*/ 1752178 w 3554473"/>
              <a:gd name="connsiteY162" fmla="*/ 2080591 h 3299791"/>
              <a:gd name="connsiteX163" fmla="*/ 1712421 w 3554473"/>
              <a:gd name="connsiteY163" fmla="*/ 2040835 h 3299791"/>
              <a:gd name="connsiteX164" fmla="*/ 1473882 w 3554473"/>
              <a:gd name="connsiteY164" fmla="*/ 2054087 h 3299791"/>
              <a:gd name="connsiteX165" fmla="*/ 1354613 w 3554473"/>
              <a:gd name="connsiteY165" fmla="*/ 2133600 h 3299791"/>
              <a:gd name="connsiteX166" fmla="*/ 1301604 w 3554473"/>
              <a:gd name="connsiteY166" fmla="*/ 2160104 h 3299791"/>
              <a:gd name="connsiteX167" fmla="*/ 1222091 w 3554473"/>
              <a:gd name="connsiteY167" fmla="*/ 2213113 h 3299791"/>
              <a:gd name="connsiteX168" fmla="*/ 1142578 w 3554473"/>
              <a:gd name="connsiteY168" fmla="*/ 2292626 h 3299791"/>
              <a:gd name="connsiteX169" fmla="*/ 1116073 w 3554473"/>
              <a:gd name="connsiteY169" fmla="*/ 2332382 h 3299791"/>
              <a:gd name="connsiteX170" fmla="*/ 1102821 w 3554473"/>
              <a:gd name="connsiteY170" fmla="*/ 2372139 h 3299791"/>
              <a:gd name="connsiteX171" fmla="*/ 1076317 w 3554473"/>
              <a:gd name="connsiteY171" fmla="*/ 2411896 h 3299791"/>
              <a:gd name="connsiteX172" fmla="*/ 1195586 w 3554473"/>
              <a:gd name="connsiteY172" fmla="*/ 2557669 h 3299791"/>
              <a:gd name="connsiteX173" fmla="*/ 1500386 w 3554473"/>
              <a:gd name="connsiteY173" fmla="*/ 2623930 h 3299791"/>
              <a:gd name="connsiteX174" fmla="*/ 1990717 w 3554473"/>
              <a:gd name="connsiteY174" fmla="*/ 2584174 h 3299791"/>
              <a:gd name="connsiteX175" fmla="*/ 2123239 w 3554473"/>
              <a:gd name="connsiteY175" fmla="*/ 2478156 h 3299791"/>
              <a:gd name="connsiteX176" fmla="*/ 2162995 w 3554473"/>
              <a:gd name="connsiteY176" fmla="*/ 2451652 h 3299791"/>
              <a:gd name="connsiteX177" fmla="*/ 2255760 w 3554473"/>
              <a:gd name="connsiteY177" fmla="*/ 2305878 h 3299791"/>
              <a:gd name="connsiteX178" fmla="*/ 2295517 w 3554473"/>
              <a:gd name="connsiteY178" fmla="*/ 2213113 h 3299791"/>
              <a:gd name="connsiteX179" fmla="*/ 2295517 w 3554473"/>
              <a:gd name="connsiteY179" fmla="*/ 2080591 h 3299791"/>
              <a:gd name="connsiteX180" fmla="*/ 2162995 w 3554473"/>
              <a:gd name="connsiteY180" fmla="*/ 2120348 h 3299791"/>
              <a:gd name="connsiteX181" fmla="*/ 2123239 w 3554473"/>
              <a:gd name="connsiteY181" fmla="*/ 2411896 h 3299791"/>
              <a:gd name="connsiteX182" fmla="*/ 2176247 w 3554473"/>
              <a:gd name="connsiteY182" fmla="*/ 2464904 h 3299791"/>
              <a:gd name="connsiteX183" fmla="*/ 2189499 w 3554473"/>
              <a:gd name="connsiteY183" fmla="*/ 2570922 h 3299791"/>
              <a:gd name="connsiteX184" fmla="*/ 2216004 w 3554473"/>
              <a:gd name="connsiteY184" fmla="*/ 2690191 h 3299791"/>
              <a:gd name="connsiteX185" fmla="*/ 2242508 w 3554473"/>
              <a:gd name="connsiteY185" fmla="*/ 2769704 h 3299791"/>
              <a:gd name="connsiteX186" fmla="*/ 2216004 w 3554473"/>
              <a:gd name="connsiteY186" fmla="*/ 2915478 h 3299791"/>
              <a:gd name="connsiteX187" fmla="*/ 2176247 w 3554473"/>
              <a:gd name="connsiteY187" fmla="*/ 2928730 h 3299791"/>
              <a:gd name="connsiteX188" fmla="*/ 1950960 w 3554473"/>
              <a:gd name="connsiteY188" fmla="*/ 2888974 h 3299791"/>
              <a:gd name="connsiteX189" fmla="*/ 1858195 w 3554473"/>
              <a:gd name="connsiteY189" fmla="*/ 2822713 h 3299791"/>
              <a:gd name="connsiteX190" fmla="*/ 1778682 w 3554473"/>
              <a:gd name="connsiteY190" fmla="*/ 2743200 h 3299791"/>
              <a:gd name="connsiteX191" fmla="*/ 1659413 w 3554473"/>
              <a:gd name="connsiteY191" fmla="*/ 2676939 h 3299791"/>
              <a:gd name="connsiteX192" fmla="*/ 1566647 w 3554473"/>
              <a:gd name="connsiteY192" fmla="*/ 2597426 h 3299791"/>
              <a:gd name="connsiteX193" fmla="*/ 1460630 w 3554473"/>
              <a:gd name="connsiteY193" fmla="*/ 2517913 h 3299791"/>
              <a:gd name="connsiteX194" fmla="*/ 1381117 w 3554473"/>
              <a:gd name="connsiteY194" fmla="*/ 2464904 h 3299791"/>
              <a:gd name="connsiteX195" fmla="*/ 1301604 w 3554473"/>
              <a:gd name="connsiteY195" fmla="*/ 2411896 h 3299791"/>
              <a:gd name="connsiteX196" fmla="*/ 1261847 w 3554473"/>
              <a:gd name="connsiteY196" fmla="*/ 2385391 h 3299791"/>
              <a:gd name="connsiteX197" fmla="*/ 1195586 w 3554473"/>
              <a:gd name="connsiteY197" fmla="*/ 2173356 h 3299791"/>
              <a:gd name="connsiteX198" fmla="*/ 798021 w 3554473"/>
              <a:gd name="connsiteY198" fmla="*/ 2186609 h 3299791"/>
              <a:gd name="connsiteX199" fmla="*/ 758265 w 3554473"/>
              <a:gd name="connsiteY199" fmla="*/ 2213113 h 3299791"/>
              <a:gd name="connsiteX200" fmla="*/ 705256 w 3554473"/>
              <a:gd name="connsiteY200" fmla="*/ 2160104 h 3299791"/>
              <a:gd name="connsiteX201" fmla="*/ 559482 w 3554473"/>
              <a:gd name="connsiteY201" fmla="*/ 2093843 h 3299791"/>
              <a:gd name="connsiteX202" fmla="*/ 373952 w 3554473"/>
              <a:gd name="connsiteY202" fmla="*/ 2107096 h 3299791"/>
              <a:gd name="connsiteX203" fmla="*/ 519726 w 3554473"/>
              <a:gd name="connsiteY203" fmla="*/ 2080591 h 3299791"/>
              <a:gd name="connsiteX204" fmla="*/ 506473 w 3554473"/>
              <a:gd name="connsiteY204" fmla="*/ 1842052 h 3299791"/>
              <a:gd name="connsiteX205" fmla="*/ 466717 w 3554473"/>
              <a:gd name="connsiteY205" fmla="*/ 1828800 h 3299791"/>
              <a:gd name="connsiteX206" fmla="*/ 493221 w 3554473"/>
              <a:gd name="connsiteY206" fmla="*/ 1709530 h 3299791"/>
              <a:gd name="connsiteX207" fmla="*/ 506473 w 3554473"/>
              <a:gd name="connsiteY207" fmla="*/ 1484243 h 3299791"/>
              <a:gd name="connsiteX208" fmla="*/ 519726 w 3554473"/>
              <a:gd name="connsiteY208" fmla="*/ 1444487 h 3299791"/>
              <a:gd name="connsiteX209" fmla="*/ 546230 w 3554473"/>
              <a:gd name="connsiteY209" fmla="*/ 1325217 h 3299791"/>
              <a:gd name="connsiteX210" fmla="*/ 731760 w 3554473"/>
              <a:gd name="connsiteY210" fmla="*/ 1338469 h 3299791"/>
              <a:gd name="connsiteX211" fmla="*/ 771517 w 3554473"/>
              <a:gd name="connsiteY211" fmla="*/ 1351722 h 3299791"/>
              <a:gd name="connsiteX212" fmla="*/ 784769 w 3554473"/>
              <a:gd name="connsiteY212" fmla="*/ 1391478 h 3299791"/>
              <a:gd name="connsiteX213" fmla="*/ 771517 w 3554473"/>
              <a:gd name="connsiteY213" fmla="*/ 1484243 h 3299791"/>
              <a:gd name="connsiteX214" fmla="*/ 758265 w 3554473"/>
              <a:gd name="connsiteY214" fmla="*/ 1524000 h 3299791"/>
              <a:gd name="connsiteX215" fmla="*/ 890786 w 3554473"/>
              <a:gd name="connsiteY215" fmla="*/ 1537252 h 3299791"/>
              <a:gd name="connsiteX216" fmla="*/ 1314856 w 3554473"/>
              <a:gd name="connsiteY216" fmla="*/ 1524000 h 3299791"/>
              <a:gd name="connsiteX217" fmla="*/ 1275099 w 3554473"/>
              <a:gd name="connsiteY217" fmla="*/ 1497496 h 3299791"/>
              <a:gd name="connsiteX218" fmla="*/ 1208839 w 3554473"/>
              <a:gd name="connsiteY218" fmla="*/ 1484243 h 3299791"/>
              <a:gd name="connsiteX219" fmla="*/ 1169082 w 3554473"/>
              <a:gd name="connsiteY219" fmla="*/ 1470991 h 3299791"/>
              <a:gd name="connsiteX220" fmla="*/ 1142578 w 3554473"/>
              <a:gd name="connsiteY220" fmla="*/ 1298713 h 3299791"/>
              <a:gd name="connsiteX221" fmla="*/ 1129326 w 3554473"/>
              <a:gd name="connsiteY221" fmla="*/ 1245704 h 3299791"/>
              <a:gd name="connsiteX222" fmla="*/ 1102821 w 3554473"/>
              <a:gd name="connsiteY222" fmla="*/ 1205948 h 3299791"/>
              <a:gd name="connsiteX223" fmla="*/ 1129326 w 3554473"/>
              <a:gd name="connsiteY223" fmla="*/ 1179443 h 3299791"/>
              <a:gd name="connsiteX224" fmla="*/ 1222091 w 3554473"/>
              <a:gd name="connsiteY224" fmla="*/ 1192696 h 3299791"/>
              <a:gd name="connsiteX225" fmla="*/ 1261847 w 3554473"/>
              <a:gd name="connsiteY225" fmla="*/ 1325217 h 3299791"/>
              <a:gd name="connsiteX226" fmla="*/ 1301604 w 3554473"/>
              <a:gd name="connsiteY226" fmla="*/ 1351722 h 3299791"/>
              <a:gd name="connsiteX227" fmla="*/ 1328108 w 3554473"/>
              <a:gd name="connsiteY227" fmla="*/ 1431235 h 3299791"/>
              <a:gd name="connsiteX228" fmla="*/ 1341360 w 3554473"/>
              <a:gd name="connsiteY228" fmla="*/ 1391478 h 3299791"/>
              <a:gd name="connsiteX229" fmla="*/ 1394369 w 3554473"/>
              <a:gd name="connsiteY229" fmla="*/ 1338469 h 3299791"/>
              <a:gd name="connsiteX230" fmla="*/ 1407621 w 3554473"/>
              <a:gd name="connsiteY230" fmla="*/ 1272209 h 3299791"/>
              <a:gd name="connsiteX231" fmla="*/ 1420873 w 3554473"/>
              <a:gd name="connsiteY231" fmla="*/ 1232452 h 3299791"/>
              <a:gd name="connsiteX232" fmla="*/ 1381117 w 3554473"/>
              <a:gd name="connsiteY232" fmla="*/ 1258956 h 3299791"/>
              <a:gd name="connsiteX233" fmla="*/ 1367865 w 3554473"/>
              <a:gd name="connsiteY233" fmla="*/ 1364974 h 3299791"/>
              <a:gd name="connsiteX234" fmla="*/ 1381117 w 3554473"/>
              <a:gd name="connsiteY234" fmla="*/ 1417982 h 3299791"/>
              <a:gd name="connsiteX235" fmla="*/ 1526891 w 3554473"/>
              <a:gd name="connsiteY235" fmla="*/ 1404730 h 3299791"/>
              <a:gd name="connsiteX236" fmla="*/ 1540143 w 3554473"/>
              <a:gd name="connsiteY236" fmla="*/ 1364974 h 3299791"/>
              <a:gd name="connsiteX237" fmla="*/ 1566647 w 3554473"/>
              <a:gd name="connsiteY237" fmla="*/ 1325217 h 3299791"/>
              <a:gd name="connsiteX238" fmla="*/ 1579899 w 3554473"/>
              <a:gd name="connsiteY238" fmla="*/ 1272209 h 3299791"/>
              <a:gd name="connsiteX239" fmla="*/ 1566647 w 3554473"/>
              <a:gd name="connsiteY239" fmla="*/ 1219200 h 3299791"/>
              <a:gd name="connsiteX240" fmla="*/ 1526891 w 3554473"/>
              <a:gd name="connsiteY240" fmla="*/ 1205948 h 3299791"/>
              <a:gd name="connsiteX241" fmla="*/ 1566647 w 3554473"/>
              <a:gd name="connsiteY241" fmla="*/ 1245704 h 3299791"/>
              <a:gd name="connsiteX242" fmla="*/ 1553395 w 3554473"/>
              <a:gd name="connsiteY242" fmla="*/ 1351722 h 3299791"/>
              <a:gd name="connsiteX243" fmla="*/ 1540143 w 3554473"/>
              <a:gd name="connsiteY243" fmla="*/ 1391478 h 3299791"/>
              <a:gd name="connsiteX244" fmla="*/ 1553395 w 3554473"/>
              <a:gd name="connsiteY244" fmla="*/ 1470991 h 3299791"/>
              <a:gd name="connsiteX245" fmla="*/ 1685917 w 3554473"/>
              <a:gd name="connsiteY245" fmla="*/ 1497496 h 3299791"/>
              <a:gd name="connsiteX246" fmla="*/ 1712421 w 3554473"/>
              <a:gd name="connsiteY246" fmla="*/ 1656522 h 3299791"/>
              <a:gd name="connsiteX247" fmla="*/ 1738926 w 3554473"/>
              <a:gd name="connsiteY247" fmla="*/ 1683026 h 3299791"/>
              <a:gd name="connsiteX248" fmla="*/ 1778682 w 3554473"/>
              <a:gd name="connsiteY248" fmla="*/ 1696278 h 3299791"/>
              <a:gd name="connsiteX249" fmla="*/ 1871447 w 3554473"/>
              <a:gd name="connsiteY249" fmla="*/ 1656522 h 3299791"/>
              <a:gd name="connsiteX250" fmla="*/ 1897952 w 3554473"/>
              <a:gd name="connsiteY250" fmla="*/ 1563756 h 3299791"/>
              <a:gd name="connsiteX251" fmla="*/ 1937708 w 3554473"/>
              <a:gd name="connsiteY251" fmla="*/ 1537252 h 3299791"/>
              <a:gd name="connsiteX252" fmla="*/ 1964213 w 3554473"/>
              <a:gd name="connsiteY252" fmla="*/ 1510748 h 3299791"/>
              <a:gd name="connsiteX253" fmla="*/ 1950960 w 3554473"/>
              <a:gd name="connsiteY253" fmla="*/ 1550504 h 3299791"/>
              <a:gd name="connsiteX254" fmla="*/ 1911204 w 3554473"/>
              <a:gd name="connsiteY254" fmla="*/ 1563756 h 3299791"/>
              <a:gd name="connsiteX255" fmla="*/ 1844943 w 3554473"/>
              <a:gd name="connsiteY255" fmla="*/ 1590261 h 3299791"/>
              <a:gd name="connsiteX256" fmla="*/ 1831691 w 3554473"/>
              <a:gd name="connsiteY256" fmla="*/ 1537252 h 3299791"/>
              <a:gd name="connsiteX257" fmla="*/ 1805186 w 3554473"/>
              <a:gd name="connsiteY257" fmla="*/ 1510748 h 3299791"/>
              <a:gd name="connsiteX258" fmla="*/ 1778682 w 3554473"/>
              <a:gd name="connsiteY258" fmla="*/ 1470991 h 3299791"/>
              <a:gd name="connsiteX259" fmla="*/ 1712421 w 3554473"/>
              <a:gd name="connsiteY259" fmla="*/ 1391478 h 3299791"/>
              <a:gd name="connsiteX260" fmla="*/ 1632908 w 3554473"/>
              <a:gd name="connsiteY260" fmla="*/ 1338469 h 3299791"/>
              <a:gd name="connsiteX261" fmla="*/ 1593152 w 3554473"/>
              <a:gd name="connsiteY261" fmla="*/ 1311965 h 3299791"/>
              <a:gd name="connsiteX262" fmla="*/ 1566647 w 3554473"/>
              <a:gd name="connsiteY262" fmla="*/ 1285461 h 3299791"/>
              <a:gd name="connsiteX263" fmla="*/ 1579899 w 3554473"/>
              <a:gd name="connsiteY263" fmla="*/ 1232452 h 3299791"/>
              <a:gd name="connsiteX264" fmla="*/ 1659413 w 3554473"/>
              <a:gd name="connsiteY264" fmla="*/ 1113182 h 3299791"/>
              <a:gd name="connsiteX265" fmla="*/ 1685917 w 3554473"/>
              <a:gd name="connsiteY265" fmla="*/ 1033669 h 3299791"/>
              <a:gd name="connsiteX266" fmla="*/ 1699169 w 3554473"/>
              <a:gd name="connsiteY266" fmla="*/ 993913 h 3299791"/>
              <a:gd name="connsiteX267" fmla="*/ 1685917 w 3554473"/>
              <a:gd name="connsiteY267" fmla="*/ 927652 h 3299791"/>
              <a:gd name="connsiteX268" fmla="*/ 1500386 w 3554473"/>
              <a:gd name="connsiteY268" fmla="*/ 927652 h 3299791"/>
              <a:gd name="connsiteX269" fmla="*/ 1381117 w 3554473"/>
              <a:gd name="connsiteY269" fmla="*/ 1073426 h 3299791"/>
              <a:gd name="connsiteX270" fmla="*/ 1367865 w 3554473"/>
              <a:gd name="connsiteY270" fmla="*/ 1113182 h 3299791"/>
              <a:gd name="connsiteX271" fmla="*/ 1314856 w 3554473"/>
              <a:gd name="connsiteY271" fmla="*/ 1205948 h 3299791"/>
              <a:gd name="connsiteX272" fmla="*/ 1301604 w 3554473"/>
              <a:gd name="connsiteY272" fmla="*/ 1258956 h 3299791"/>
              <a:gd name="connsiteX273" fmla="*/ 1155830 w 3554473"/>
              <a:gd name="connsiteY273" fmla="*/ 1139687 h 3299791"/>
              <a:gd name="connsiteX274" fmla="*/ 1129326 w 3554473"/>
              <a:gd name="connsiteY274" fmla="*/ 1113182 h 3299791"/>
              <a:gd name="connsiteX275" fmla="*/ 1063065 w 3554473"/>
              <a:gd name="connsiteY275" fmla="*/ 1033669 h 3299791"/>
              <a:gd name="connsiteX276" fmla="*/ 1023308 w 3554473"/>
              <a:gd name="connsiteY276" fmla="*/ 1020417 h 3299791"/>
              <a:gd name="connsiteX277" fmla="*/ 930543 w 3554473"/>
              <a:gd name="connsiteY277" fmla="*/ 1033669 h 3299791"/>
              <a:gd name="connsiteX278" fmla="*/ 837778 w 3554473"/>
              <a:gd name="connsiteY278" fmla="*/ 1126435 h 3299791"/>
              <a:gd name="connsiteX279" fmla="*/ 771517 w 3554473"/>
              <a:gd name="connsiteY279" fmla="*/ 1179443 h 3299791"/>
              <a:gd name="connsiteX280" fmla="*/ 705256 w 3554473"/>
              <a:gd name="connsiteY280" fmla="*/ 1166191 h 3299791"/>
              <a:gd name="connsiteX281" fmla="*/ 692004 w 3554473"/>
              <a:gd name="connsiteY281" fmla="*/ 1086678 h 3299791"/>
              <a:gd name="connsiteX282" fmla="*/ 652247 w 3554473"/>
              <a:gd name="connsiteY282" fmla="*/ 1020417 h 3299791"/>
              <a:gd name="connsiteX283" fmla="*/ 612491 w 3554473"/>
              <a:gd name="connsiteY283" fmla="*/ 954156 h 3299791"/>
              <a:gd name="connsiteX284" fmla="*/ 665499 w 3554473"/>
              <a:gd name="connsiteY284" fmla="*/ 609600 h 3299791"/>
              <a:gd name="connsiteX285" fmla="*/ 731760 w 3554473"/>
              <a:gd name="connsiteY285" fmla="*/ 596348 h 3299791"/>
              <a:gd name="connsiteX286" fmla="*/ 824526 w 3554473"/>
              <a:gd name="connsiteY286" fmla="*/ 583096 h 3299791"/>
              <a:gd name="connsiteX287" fmla="*/ 943795 w 3554473"/>
              <a:gd name="connsiteY287" fmla="*/ 583096 h 3299791"/>
              <a:gd name="connsiteX288" fmla="*/ 1049813 w 3554473"/>
              <a:gd name="connsiteY288" fmla="*/ 755374 h 3299791"/>
              <a:gd name="connsiteX289" fmla="*/ 1089569 w 3554473"/>
              <a:gd name="connsiteY289" fmla="*/ 742122 h 3299791"/>
              <a:gd name="connsiteX290" fmla="*/ 1129326 w 3554473"/>
              <a:gd name="connsiteY290" fmla="*/ 702365 h 3299791"/>
              <a:gd name="connsiteX291" fmla="*/ 1169082 w 3554473"/>
              <a:gd name="connsiteY291" fmla="*/ 689113 h 3299791"/>
              <a:gd name="connsiteX292" fmla="*/ 1208839 w 3554473"/>
              <a:gd name="connsiteY292" fmla="*/ 596348 h 3299791"/>
              <a:gd name="connsiteX293" fmla="*/ 1169082 w 3554473"/>
              <a:gd name="connsiteY293" fmla="*/ 490330 h 3299791"/>
              <a:gd name="connsiteX294" fmla="*/ 1116073 w 3554473"/>
              <a:gd name="connsiteY294" fmla="*/ 477078 h 3299791"/>
              <a:gd name="connsiteX295" fmla="*/ 1010056 w 3554473"/>
              <a:gd name="connsiteY295" fmla="*/ 503582 h 3299791"/>
              <a:gd name="connsiteX296" fmla="*/ 957047 w 3554473"/>
              <a:gd name="connsiteY296" fmla="*/ 569843 h 3299791"/>
              <a:gd name="connsiteX297" fmla="*/ 877534 w 3554473"/>
              <a:gd name="connsiteY297" fmla="*/ 609600 h 3299791"/>
              <a:gd name="connsiteX298" fmla="*/ 784769 w 3554473"/>
              <a:gd name="connsiteY298" fmla="*/ 675861 h 3299791"/>
              <a:gd name="connsiteX299" fmla="*/ 718508 w 3554473"/>
              <a:gd name="connsiteY299" fmla="*/ 662609 h 3299791"/>
              <a:gd name="connsiteX300" fmla="*/ 731760 w 3554473"/>
              <a:gd name="connsiteY300" fmla="*/ 569843 h 3299791"/>
              <a:gd name="connsiteX301" fmla="*/ 811273 w 3554473"/>
              <a:gd name="connsiteY301" fmla="*/ 490330 h 3299791"/>
              <a:gd name="connsiteX302" fmla="*/ 745013 w 3554473"/>
              <a:gd name="connsiteY302" fmla="*/ 424069 h 3299791"/>
              <a:gd name="connsiteX303" fmla="*/ 665499 w 3554473"/>
              <a:gd name="connsiteY303" fmla="*/ 410817 h 3299791"/>
              <a:gd name="connsiteX304" fmla="*/ 320943 w 3554473"/>
              <a:gd name="connsiteY304" fmla="*/ 384313 h 3299791"/>
              <a:gd name="connsiteX305" fmla="*/ 16143 w 3554473"/>
              <a:gd name="connsiteY305" fmla="*/ 437322 h 3299791"/>
              <a:gd name="connsiteX306" fmla="*/ 2891 w 3554473"/>
              <a:gd name="connsiteY306" fmla="*/ 477078 h 3299791"/>
              <a:gd name="connsiteX307" fmla="*/ 16143 w 3554473"/>
              <a:gd name="connsiteY307" fmla="*/ 662609 h 3299791"/>
              <a:gd name="connsiteX308" fmla="*/ 95656 w 3554473"/>
              <a:gd name="connsiteY308" fmla="*/ 742122 h 3299791"/>
              <a:gd name="connsiteX309" fmla="*/ 161917 w 3554473"/>
              <a:gd name="connsiteY309" fmla="*/ 781878 h 3299791"/>
              <a:gd name="connsiteX310" fmla="*/ 201673 w 3554473"/>
              <a:gd name="connsiteY310" fmla="*/ 795130 h 3299791"/>
              <a:gd name="connsiteX311" fmla="*/ 320943 w 3554473"/>
              <a:gd name="connsiteY311" fmla="*/ 848139 h 3299791"/>
              <a:gd name="connsiteX312" fmla="*/ 519726 w 3554473"/>
              <a:gd name="connsiteY312" fmla="*/ 834887 h 3299791"/>
              <a:gd name="connsiteX313" fmla="*/ 506473 w 3554473"/>
              <a:gd name="connsiteY313" fmla="*/ 781878 h 3299791"/>
              <a:gd name="connsiteX314" fmla="*/ 440213 w 3554473"/>
              <a:gd name="connsiteY314" fmla="*/ 940904 h 3299791"/>
              <a:gd name="connsiteX315" fmla="*/ 320943 w 3554473"/>
              <a:gd name="connsiteY315" fmla="*/ 1060174 h 3299791"/>
              <a:gd name="connsiteX316" fmla="*/ 400456 w 3554473"/>
              <a:gd name="connsiteY316" fmla="*/ 808382 h 3299791"/>
              <a:gd name="connsiteX317" fmla="*/ 453465 w 3554473"/>
              <a:gd name="connsiteY317" fmla="*/ 742122 h 3299791"/>
              <a:gd name="connsiteX318" fmla="*/ 466717 w 3554473"/>
              <a:gd name="connsiteY318" fmla="*/ 689113 h 3299791"/>
              <a:gd name="connsiteX319" fmla="*/ 440213 w 3554473"/>
              <a:gd name="connsiteY319" fmla="*/ 728869 h 3299791"/>
              <a:gd name="connsiteX320" fmla="*/ 426960 w 3554473"/>
              <a:gd name="connsiteY320" fmla="*/ 768626 h 3299791"/>
              <a:gd name="connsiteX321" fmla="*/ 453465 w 3554473"/>
              <a:gd name="connsiteY321" fmla="*/ 503582 h 3299791"/>
              <a:gd name="connsiteX322" fmla="*/ 532978 w 3554473"/>
              <a:gd name="connsiteY322" fmla="*/ 198782 h 3299791"/>
              <a:gd name="connsiteX323" fmla="*/ 572734 w 3554473"/>
              <a:gd name="connsiteY323" fmla="*/ 357809 h 3299791"/>
              <a:gd name="connsiteX324" fmla="*/ 665499 w 3554473"/>
              <a:gd name="connsiteY324" fmla="*/ 344556 h 3299791"/>
              <a:gd name="connsiteX325" fmla="*/ 798021 w 3554473"/>
              <a:gd name="connsiteY325" fmla="*/ 265043 h 3299791"/>
              <a:gd name="connsiteX326" fmla="*/ 851030 w 3554473"/>
              <a:gd name="connsiteY326" fmla="*/ 251791 h 3299791"/>
              <a:gd name="connsiteX327" fmla="*/ 678752 w 3554473"/>
              <a:gd name="connsiteY327" fmla="*/ 225287 h 3299791"/>
              <a:gd name="connsiteX328" fmla="*/ 559482 w 3554473"/>
              <a:gd name="connsiteY328" fmla="*/ 304800 h 3299791"/>
              <a:gd name="connsiteX329" fmla="*/ 546230 w 3554473"/>
              <a:gd name="connsiteY329" fmla="*/ 251791 h 3299791"/>
              <a:gd name="connsiteX330" fmla="*/ 466717 w 3554473"/>
              <a:gd name="connsiteY330" fmla="*/ 304800 h 3299791"/>
              <a:gd name="connsiteX331" fmla="*/ 400456 w 3554473"/>
              <a:gd name="connsiteY331" fmla="*/ 291548 h 3299791"/>
              <a:gd name="connsiteX332" fmla="*/ 347447 w 3554473"/>
              <a:gd name="connsiteY332" fmla="*/ 238539 h 3299791"/>
              <a:gd name="connsiteX333" fmla="*/ 307691 w 3554473"/>
              <a:gd name="connsiteY333" fmla="*/ 318052 h 3299791"/>
              <a:gd name="connsiteX334" fmla="*/ 254682 w 3554473"/>
              <a:gd name="connsiteY334" fmla="*/ 450574 h 3299791"/>
              <a:gd name="connsiteX335" fmla="*/ 214926 w 3554473"/>
              <a:gd name="connsiteY335" fmla="*/ 530087 h 3299791"/>
              <a:gd name="connsiteX336" fmla="*/ 201673 w 3554473"/>
              <a:gd name="connsiteY336" fmla="*/ 569843 h 3299791"/>
              <a:gd name="connsiteX337" fmla="*/ 175169 w 3554473"/>
              <a:gd name="connsiteY337" fmla="*/ 702365 h 3299791"/>
              <a:gd name="connsiteX338" fmla="*/ 161917 w 3554473"/>
              <a:gd name="connsiteY338" fmla="*/ 768626 h 3299791"/>
              <a:gd name="connsiteX339" fmla="*/ 320943 w 3554473"/>
              <a:gd name="connsiteY339" fmla="*/ 795130 h 3299791"/>
              <a:gd name="connsiteX340" fmla="*/ 360699 w 3554473"/>
              <a:gd name="connsiteY340" fmla="*/ 808382 h 3299791"/>
              <a:gd name="connsiteX341" fmla="*/ 413708 w 3554473"/>
              <a:gd name="connsiteY341" fmla="*/ 821635 h 3299791"/>
              <a:gd name="connsiteX342" fmla="*/ 453465 w 3554473"/>
              <a:gd name="connsiteY342" fmla="*/ 834887 h 3299791"/>
              <a:gd name="connsiteX343" fmla="*/ 546230 w 3554473"/>
              <a:gd name="connsiteY343" fmla="*/ 848139 h 3299791"/>
              <a:gd name="connsiteX344" fmla="*/ 519726 w 3554473"/>
              <a:gd name="connsiteY344" fmla="*/ 887896 h 3299791"/>
              <a:gd name="connsiteX345" fmla="*/ 519726 w 3554473"/>
              <a:gd name="connsiteY345" fmla="*/ 1007165 h 3299791"/>
              <a:gd name="connsiteX346" fmla="*/ 546230 w 3554473"/>
              <a:gd name="connsiteY346" fmla="*/ 1046922 h 3299791"/>
              <a:gd name="connsiteX347" fmla="*/ 559482 w 3554473"/>
              <a:gd name="connsiteY347" fmla="*/ 1086678 h 3299791"/>
              <a:gd name="connsiteX348" fmla="*/ 851030 w 3554473"/>
              <a:gd name="connsiteY348" fmla="*/ 1139687 h 3299791"/>
              <a:gd name="connsiteX349" fmla="*/ 983552 w 3554473"/>
              <a:gd name="connsiteY349" fmla="*/ 1113182 h 3299791"/>
              <a:gd name="connsiteX350" fmla="*/ 1023308 w 3554473"/>
              <a:gd name="connsiteY350" fmla="*/ 1073426 h 3299791"/>
              <a:gd name="connsiteX351" fmla="*/ 1063065 w 3554473"/>
              <a:gd name="connsiteY351" fmla="*/ 1099930 h 3299791"/>
              <a:gd name="connsiteX352" fmla="*/ 1182334 w 3554473"/>
              <a:gd name="connsiteY352" fmla="*/ 1152939 h 3299791"/>
              <a:gd name="connsiteX353" fmla="*/ 1261847 w 3554473"/>
              <a:gd name="connsiteY353" fmla="*/ 1179443 h 3299791"/>
              <a:gd name="connsiteX354" fmla="*/ 1328108 w 3554473"/>
              <a:gd name="connsiteY354" fmla="*/ 1192696 h 3299791"/>
              <a:gd name="connsiteX355" fmla="*/ 1447378 w 3554473"/>
              <a:gd name="connsiteY355" fmla="*/ 1232452 h 3299791"/>
              <a:gd name="connsiteX356" fmla="*/ 1460630 w 3554473"/>
              <a:gd name="connsiteY356" fmla="*/ 1311965 h 3299791"/>
              <a:gd name="connsiteX357" fmla="*/ 1500386 w 3554473"/>
              <a:gd name="connsiteY357" fmla="*/ 1351722 h 3299791"/>
              <a:gd name="connsiteX358" fmla="*/ 1725673 w 3554473"/>
              <a:gd name="connsiteY358" fmla="*/ 1364974 h 3299791"/>
              <a:gd name="connsiteX359" fmla="*/ 1871447 w 3554473"/>
              <a:gd name="connsiteY359" fmla="*/ 1404730 h 3299791"/>
              <a:gd name="connsiteX360" fmla="*/ 1911204 w 3554473"/>
              <a:gd name="connsiteY360" fmla="*/ 1431235 h 3299791"/>
              <a:gd name="connsiteX361" fmla="*/ 1950960 w 3554473"/>
              <a:gd name="connsiteY361" fmla="*/ 1444487 h 3299791"/>
              <a:gd name="connsiteX362" fmla="*/ 2189499 w 3554473"/>
              <a:gd name="connsiteY362" fmla="*/ 1431235 h 3299791"/>
              <a:gd name="connsiteX363" fmla="*/ 2242508 w 3554473"/>
              <a:gd name="connsiteY363" fmla="*/ 1404730 h 3299791"/>
              <a:gd name="connsiteX364" fmla="*/ 2255760 w 3554473"/>
              <a:gd name="connsiteY364" fmla="*/ 1364974 h 3299791"/>
              <a:gd name="connsiteX365" fmla="*/ 2242508 w 3554473"/>
              <a:gd name="connsiteY365" fmla="*/ 1311965 h 3299791"/>
              <a:gd name="connsiteX366" fmla="*/ 2189499 w 3554473"/>
              <a:gd name="connsiteY366" fmla="*/ 1272209 h 3299791"/>
              <a:gd name="connsiteX367" fmla="*/ 2162995 w 3554473"/>
              <a:gd name="connsiteY367" fmla="*/ 1245704 h 3299791"/>
              <a:gd name="connsiteX368" fmla="*/ 2056978 w 3554473"/>
              <a:gd name="connsiteY368" fmla="*/ 1020417 h 3299791"/>
              <a:gd name="connsiteX369" fmla="*/ 2017221 w 3554473"/>
              <a:gd name="connsiteY369" fmla="*/ 1060174 h 3299791"/>
              <a:gd name="connsiteX370" fmla="*/ 2003969 w 3554473"/>
              <a:gd name="connsiteY370" fmla="*/ 1099930 h 3299791"/>
              <a:gd name="connsiteX371" fmla="*/ 2096734 w 3554473"/>
              <a:gd name="connsiteY371" fmla="*/ 1086678 h 3299791"/>
              <a:gd name="connsiteX372" fmla="*/ 2162995 w 3554473"/>
              <a:gd name="connsiteY372" fmla="*/ 940904 h 3299791"/>
              <a:gd name="connsiteX373" fmla="*/ 2096734 w 3554473"/>
              <a:gd name="connsiteY373" fmla="*/ 940904 h 3299791"/>
              <a:gd name="connsiteX374" fmla="*/ 1964213 w 3554473"/>
              <a:gd name="connsiteY374" fmla="*/ 1113182 h 3299791"/>
              <a:gd name="connsiteX375" fmla="*/ 1924456 w 3554473"/>
              <a:gd name="connsiteY375" fmla="*/ 1192696 h 3299791"/>
              <a:gd name="connsiteX376" fmla="*/ 2149743 w 3554473"/>
              <a:gd name="connsiteY376" fmla="*/ 1192696 h 3299791"/>
              <a:gd name="connsiteX377" fmla="*/ 2189499 w 3554473"/>
              <a:gd name="connsiteY377" fmla="*/ 1166191 h 3299791"/>
              <a:gd name="connsiteX378" fmla="*/ 2242508 w 3554473"/>
              <a:gd name="connsiteY378" fmla="*/ 1139687 h 3299791"/>
              <a:gd name="connsiteX379" fmla="*/ 2560560 w 3554473"/>
              <a:gd name="connsiteY379" fmla="*/ 1086678 h 3299791"/>
              <a:gd name="connsiteX380" fmla="*/ 2666578 w 3554473"/>
              <a:gd name="connsiteY380" fmla="*/ 1046922 h 3299791"/>
              <a:gd name="connsiteX381" fmla="*/ 2494299 w 3554473"/>
              <a:gd name="connsiteY381" fmla="*/ 1033669 h 3299791"/>
              <a:gd name="connsiteX382" fmla="*/ 2560560 w 3554473"/>
              <a:gd name="connsiteY382" fmla="*/ 887896 h 3299791"/>
              <a:gd name="connsiteX383" fmla="*/ 2587065 w 3554473"/>
              <a:gd name="connsiteY383" fmla="*/ 861391 h 3299791"/>
              <a:gd name="connsiteX384" fmla="*/ 2640073 w 3554473"/>
              <a:gd name="connsiteY384" fmla="*/ 662609 h 3299791"/>
              <a:gd name="connsiteX385" fmla="*/ 2666578 w 3554473"/>
              <a:gd name="connsiteY385" fmla="*/ 583096 h 3299791"/>
              <a:gd name="connsiteX386" fmla="*/ 2679830 w 3554473"/>
              <a:gd name="connsiteY386" fmla="*/ 424069 h 3299791"/>
              <a:gd name="connsiteX387" fmla="*/ 2746091 w 3554473"/>
              <a:gd name="connsiteY387" fmla="*/ 344556 h 3299791"/>
              <a:gd name="connsiteX388" fmla="*/ 2785847 w 3554473"/>
              <a:gd name="connsiteY388" fmla="*/ 304800 h 3299791"/>
              <a:gd name="connsiteX389" fmla="*/ 2878613 w 3554473"/>
              <a:gd name="connsiteY389" fmla="*/ 265043 h 3299791"/>
              <a:gd name="connsiteX390" fmla="*/ 2931621 w 3554473"/>
              <a:gd name="connsiteY390" fmla="*/ 238539 h 3299791"/>
              <a:gd name="connsiteX391" fmla="*/ 2997882 w 3554473"/>
              <a:gd name="connsiteY391" fmla="*/ 172278 h 3299791"/>
              <a:gd name="connsiteX392" fmla="*/ 3050891 w 3554473"/>
              <a:gd name="connsiteY392" fmla="*/ 119269 h 3299791"/>
              <a:gd name="connsiteX393" fmla="*/ 3090647 w 3554473"/>
              <a:gd name="connsiteY393" fmla="*/ 92765 h 3299791"/>
              <a:gd name="connsiteX394" fmla="*/ 3103899 w 3554473"/>
              <a:gd name="connsiteY394" fmla="*/ 145774 h 3299791"/>
              <a:gd name="connsiteX395" fmla="*/ 3050891 w 3554473"/>
              <a:gd name="connsiteY395" fmla="*/ 424069 h 3299791"/>
              <a:gd name="connsiteX396" fmla="*/ 3011134 w 3554473"/>
              <a:gd name="connsiteY396" fmla="*/ 530087 h 3299791"/>
              <a:gd name="connsiteX397" fmla="*/ 2997882 w 3554473"/>
              <a:gd name="connsiteY397" fmla="*/ 596348 h 3299791"/>
              <a:gd name="connsiteX398" fmla="*/ 2971378 w 3554473"/>
              <a:gd name="connsiteY398" fmla="*/ 636104 h 3299791"/>
              <a:gd name="connsiteX399" fmla="*/ 2958126 w 3554473"/>
              <a:gd name="connsiteY399" fmla="*/ 795130 h 3299791"/>
              <a:gd name="connsiteX400" fmla="*/ 2931621 w 3554473"/>
              <a:gd name="connsiteY400" fmla="*/ 887896 h 3299791"/>
              <a:gd name="connsiteX401" fmla="*/ 3011134 w 3554473"/>
              <a:gd name="connsiteY401" fmla="*/ 1020417 h 3299791"/>
              <a:gd name="connsiteX402" fmla="*/ 3077395 w 3554473"/>
              <a:gd name="connsiteY402" fmla="*/ 1033669 h 3299791"/>
              <a:gd name="connsiteX403" fmla="*/ 3156908 w 3554473"/>
              <a:gd name="connsiteY403" fmla="*/ 1020417 h 3299791"/>
              <a:gd name="connsiteX404" fmla="*/ 3236421 w 3554473"/>
              <a:gd name="connsiteY404" fmla="*/ 954156 h 3299791"/>
              <a:gd name="connsiteX405" fmla="*/ 3315934 w 3554473"/>
              <a:gd name="connsiteY405" fmla="*/ 914400 h 3299791"/>
              <a:gd name="connsiteX406" fmla="*/ 3355691 w 3554473"/>
              <a:gd name="connsiteY406" fmla="*/ 1033669 h 3299791"/>
              <a:gd name="connsiteX407" fmla="*/ 3329186 w 3554473"/>
              <a:gd name="connsiteY407" fmla="*/ 1060174 h 3299791"/>
              <a:gd name="connsiteX408" fmla="*/ 3461708 w 3554473"/>
              <a:gd name="connsiteY408" fmla="*/ 1060174 h 3299791"/>
              <a:gd name="connsiteX409" fmla="*/ 3474960 w 3554473"/>
              <a:gd name="connsiteY409" fmla="*/ 993913 h 3299791"/>
              <a:gd name="connsiteX410" fmla="*/ 3488213 w 3554473"/>
              <a:gd name="connsiteY410" fmla="*/ 954156 h 3299791"/>
              <a:gd name="connsiteX411" fmla="*/ 3170160 w 3554473"/>
              <a:gd name="connsiteY411" fmla="*/ 861391 h 3299791"/>
              <a:gd name="connsiteX412" fmla="*/ 3024386 w 3554473"/>
              <a:gd name="connsiteY412" fmla="*/ 821635 h 3299791"/>
              <a:gd name="connsiteX413" fmla="*/ 2984630 w 3554473"/>
              <a:gd name="connsiteY413" fmla="*/ 463826 h 3299791"/>
              <a:gd name="connsiteX414" fmla="*/ 2958126 w 3554473"/>
              <a:gd name="connsiteY414" fmla="*/ 344556 h 3299791"/>
              <a:gd name="connsiteX415" fmla="*/ 2984630 w 3554473"/>
              <a:gd name="connsiteY415" fmla="*/ 291548 h 3299791"/>
              <a:gd name="connsiteX416" fmla="*/ 3196665 w 3554473"/>
              <a:gd name="connsiteY416" fmla="*/ 304800 h 3299791"/>
              <a:gd name="connsiteX417" fmla="*/ 3488213 w 3554473"/>
              <a:gd name="connsiteY417" fmla="*/ 291548 h 3299791"/>
              <a:gd name="connsiteX418" fmla="*/ 3448456 w 3554473"/>
              <a:gd name="connsiteY418" fmla="*/ 318052 h 3299791"/>
              <a:gd name="connsiteX419" fmla="*/ 3435204 w 3554473"/>
              <a:gd name="connsiteY419" fmla="*/ 371061 h 3299791"/>
              <a:gd name="connsiteX420" fmla="*/ 3501465 w 3554473"/>
              <a:gd name="connsiteY420" fmla="*/ 291548 h 3299791"/>
              <a:gd name="connsiteX421" fmla="*/ 3554473 w 3554473"/>
              <a:gd name="connsiteY421" fmla="*/ 159026 h 3299791"/>
              <a:gd name="connsiteX422" fmla="*/ 3474960 w 3554473"/>
              <a:gd name="connsiteY422" fmla="*/ 53009 h 3299791"/>
              <a:gd name="connsiteX423" fmla="*/ 3236421 w 3554473"/>
              <a:gd name="connsiteY423" fmla="*/ 145774 h 3299791"/>
              <a:gd name="connsiteX424" fmla="*/ 3103899 w 3554473"/>
              <a:gd name="connsiteY424" fmla="*/ 251791 h 3299791"/>
              <a:gd name="connsiteX425" fmla="*/ 2944873 w 3554473"/>
              <a:gd name="connsiteY425" fmla="*/ 384313 h 3299791"/>
              <a:gd name="connsiteX426" fmla="*/ 2852108 w 3554473"/>
              <a:gd name="connsiteY426" fmla="*/ 450574 h 3299791"/>
              <a:gd name="connsiteX427" fmla="*/ 2799099 w 3554473"/>
              <a:gd name="connsiteY427" fmla="*/ 424069 h 3299791"/>
              <a:gd name="connsiteX428" fmla="*/ 2759343 w 3554473"/>
              <a:gd name="connsiteY428" fmla="*/ 344556 h 3299791"/>
              <a:gd name="connsiteX429" fmla="*/ 2759343 w 3554473"/>
              <a:gd name="connsiteY429" fmla="*/ 66261 h 3299791"/>
              <a:gd name="connsiteX430" fmla="*/ 2732839 w 3554473"/>
              <a:gd name="connsiteY430" fmla="*/ 39756 h 3299791"/>
              <a:gd name="connsiteX431" fmla="*/ 2613569 w 3554473"/>
              <a:gd name="connsiteY431" fmla="*/ 0 h 3299791"/>
              <a:gd name="connsiteX432" fmla="*/ 2375030 w 3554473"/>
              <a:gd name="connsiteY432" fmla="*/ 79513 h 3299791"/>
              <a:gd name="connsiteX433" fmla="*/ 2361778 w 3554473"/>
              <a:gd name="connsiteY433" fmla="*/ 119269 h 3299791"/>
              <a:gd name="connsiteX434" fmla="*/ 2348526 w 3554473"/>
              <a:gd name="connsiteY434" fmla="*/ 225287 h 3299791"/>
              <a:gd name="connsiteX435" fmla="*/ 2308769 w 3554473"/>
              <a:gd name="connsiteY435" fmla="*/ 251791 h 3299791"/>
              <a:gd name="connsiteX436" fmla="*/ 2176247 w 3554473"/>
              <a:gd name="connsiteY436" fmla="*/ 225287 h 3299791"/>
              <a:gd name="connsiteX437" fmla="*/ 2136491 w 3554473"/>
              <a:gd name="connsiteY437" fmla="*/ 238539 h 3299791"/>
              <a:gd name="connsiteX438" fmla="*/ 2109986 w 3554473"/>
              <a:gd name="connsiteY438" fmla="*/ 265043 h 3299791"/>
              <a:gd name="connsiteX439" fmla="*/ 2096734 w 3554473"/>
              <a:gd name="connsiteY439" fmla="*/ 225287 h 3299791"/>
              <a:gd name="connsiteX440" fmla="*/ 2030473 w 3554473"/>
              <a:gd name="connsiteY440" fmla="*/ 357809 h 3299791"/>
              <a:gd name="connsiteX441" fmla="*/ 2017221 w 3554473"/>
              <a:gd name="connsiteY441" fmla="*/ 397565 h 3299791"/>
              <a:gd name="connsiteX442" fmla="*/ 2017221 w 3554473"/>
              <a:gd name="connsiteY442" fmla="*/ 980661 h 3299791"/>
              <a:gd name="connsiteX443" fmla="*/ 2109986 w 3554473"/>
              <a:gd name="connsiteY443" fmla="*/ 967409 h 3299791"/>
              <a:gd name="connsiteX444" fmla="*/ 2149743 w 3554473"/>
              <a:gd name="connsiteY444" fmla="*/ 954156 h 3299791"/>
              <a:gd name="connsiteX445" fmla="*/ 2242508 w 3554473"/>
              <a:gd name="connsiteY445" fmla="*/ 980661 h 3299791"/>
              <a:gd name="connsiteX446" fmla="*/ 2308769 w 3554473"/>
              <a:gd name="connsiteY446" fmla="*/ 993913 h 3299791"/>
              <a:gd name="connsiteX447" fmla="*/ 2401534 w 3554473"/>
              <a:gd name="connsiteY447" fmla="*/ 980661 h 3299791"/>
              <a:gd name="connsiteX448" fmla="*/ 2467795 w 3554473"/>
              <a:gd name="connsiteY448" fmla="*/ 1086678 h 3299791"/>
              <a:gd name="connsiteX449" fmla="*/ 2507552 w 3554473"/>
              <a:gd name="connsiteY449" fmla="*/ 1205948 h 3299791"/>
              <a:gd name="connsiteX450" fmla="*/ 2547308 w 3554473"/>
              <a:gd name="connsiteY450" fmla="*/ 1232452 h 3299791"/>
              <a:gd name="connsiteX451" fmla="*/ 2852108 w 3554473"/>
              <a:gd name="connsiteY451" fmla="*/ 1205948 h 3299791"/>
              <a:gd name="connsiteX452" fmla="*/ 2944873 w 3554473"/>
              <a:gd name="connsiteY452" fmla="*/ 1126435 h 3299791"/>
              <a:gd name="connsiteX453" fmla="*/ 2997882 w 3554473"/>
              <a:gd name="connsiteY453" fmla="*/ 1073426 h 3299791"/>
              <a:gd name="connsiteX454" fmla="*/ 3090647 w 3554473"/>
              <a:gd name="connsiteY454" fmla="*/ 980661 h 3299791"/>
              <a:gd name="connsiteX455" fmla="*/ 3103899 w 3554473"/>
              <a:gd name="connsiteY455" fmla="*/ 1020417 h 3299791"/>
              <a:gd name="connsiteX456" fmla="*/ 3249673 w 3554473"/>
              <a:gd name="connsiteY456" fmla="*/ 1073426 h 3299791"/>
              <a:gd name="connsiteX457" fmla="*/ 3448456 w 3554473"/>
              <a:gd name="connsiteY457" fmla="*/ 1060174 h 3299791"/>
              <a:gd name="connsiteX458" fmla="*/ 3514717 w 3554473"/>
              <a:gd name="connsiteY458" fmla="*/ 1046922 h 3299791"/>
              <a:gd name="connsiteX459" fmla="*/ 3527969 w 3554473"/>
              <a:gd name="connsiteY459" fmla="*/ 1086678 h 3299791"/>
              <a:gd name="connsiteX460" fmla="*/ 3514717 w 3554473"/>
              <a:gd name="connsiteY460" fmla="*/ 1192696 h 3299791"/>
              <a:gd name="connsiteX461" fmla="*/ 3501465 w 3554473"/>
              <a:gd name="connsiteY461" fmla="*/ 1232452 h 3299791"/>
              <a:gd name="connsiteX462" fmla="*/ 3461708 w 3554473"/>
              <a:gd name="connsiteY462" fmla="*/ 1258956 h 3299791"/>
              <a:gd name="connsiteX463" fmla="*/ 3421952 w 3554473"/>
              <a:gd name="connsiteY463" fmla="*/ 1272209 h 3299791"/>
              <a:gd name="connsiteX464" fmla="*/ 3368943 w 3554473"/>
              <a:gd name="connsiteY464" fmla="*/ 1325217 h 3299791"/>
              <a:gd name="connsiteX465" fmla="*/ 3302682 w 3554473"/>
              <a:gd name="connsiteY465" fmla="*/ 1364974 h 3299791"/>
              <a:gd name="connsiteX466" fmla="*/ 3209917 w 3554473"/>
              <a:gd name="connsiteY466" fmla="*/ 1338469 h 3299791"/>
              <a:gd name="connsiteX467" fmla="*/ 3064143 w 3554473"/>
              <a:gd name="connsiteY467" fmla="*/ 1285461 h 3299791"/>
              <a:gd name="connsiteX468" fmla="*/ 3037639 w 3554473"/>
              <a:gd name="connsiteY468" fmla="*/ 1245704 h 3299791"/>
              <a:gd name="connsiteX469" fmla="*/ 2984630 w 3554473"/>
              <a:gd name="connsiteY469" fmla="*/ 1232452 h 3299791"/>
              <a:gd name="connsiteX470" fmla="*/ 2891865 w 3554473"/>
              <a:gd name="connsiteY470" fmla="*/ 1285461 h 3299791"/>
              <a:gd name="connsiteX471" fmla="*/ 2852108 w 3554473"/>
              <a:gd name="connsiteY471" fmla="*/ 1298713 h 3299791"/>
              <a:gd name="connsiteX472" fmla="*/ 2772595 w 3554473"/>
              <a:gd name="connsiteY472" fmla="*/ 1285461 h 3299791"/>
              <a:gd name="connsiteX473" fmla="*/ 2732839 w 3554473"/>
              <a:gd name="connsiteY473" fmla="*/ 1272209 h 3299791"/>
              <a:gd name="connsiteX474" fmla="*/ 2613569 w 3554473"/>
              <a:gd name="connsiteY474" fmla="*/ 1298713 h 3299791"/>
              <a:gd name="connsiteX475" fmla="*/ 2560560 w 3554473"/>
              <a:gd name="connsiteY475" fmla="*/ 1258956 h 3299791"/>
              <a:gd name="connsiteX476" fmla="*/ 2520804 w 3554473"/>
              <a:gd name="connsiteY476" fmla="*/ 1232452 h 3299791"/>
              <a:gd name="connsiteX477" fmla="*/ 2441291 w 3554473"/>
              <a:gd name="connsiteY477" fmla="*/ 1258956 h 3299791"/>
              <a:gd name="connsiteX478" fmla="*/ 2375030 w 3554473"/>
              <a:gd name="connsiteY478" fmla="*/ 1325217 h 3299791"/>
              <a:gd name="connsiteX479" fmla="*/ 2401534 w 3554473"/>
              <a:gd name="connsiteY479" fmla="*/ 1417982 h 3299791"/>
              <a:gd name="connsiteX480" fmla="*/ 2414786 w 3554473"/>
              <a:gd name="connsiteY480" fmla="*/ 1457739 h 3299791"/>
              <a:gd name="connsiteX481" fmla="*/ 2481047 w 3554473"/>
              <a:gd name="connsiteY481" fmla="*/ 1510748 h 3299791"/>
              <a:gd name="connsiteX482" fmla="*/ 2441291 w 3554473"/>
              <a:gd name="connsiteY482" fmla="*/ 1484243 h 3299791"/>
              <a:gd name="connsiteX483" fmla="*/ 2441291 w 3554473"/>
              <a:gd name="connsiteY483" fmla="*/ 1285461 h 3299791"/>
              <a:gd name="connsiteX484" fmla="*/ 2520804 w 3554473"/>
              <a:gd name="connsiteY484" fmla="*/ 1046922 h 3299791"/>
              <a:gd name="connsiteX485" fmla="*/ 2600317 w 3554473"/>
              <a:gd name="connsiteY485" fmla="*/ 954156 h 3299791"/>
              <a:gd name="connsiteX486" fmla="*/ 2719586 w 3554473"/>
              <a:gd name="connsiteY486" fmla="*/ 861391 h 3299791"/>
              <a:gd name="connsiteX487" fmla="*/ 2746091 w 3554473"/>
              <a:gd name="connsiteY487" fmla="*/ 834887 h 3299791"/>
              <a:gd name="connsiteX488" fmla="*/ 2746091 w 3554473"/>
              <a:gd name="connsiteY488" fmla="*/ 702365 h 3299791"/>
              <a:gd name="connsiteX489" fmla="*/ 2600317 w 3554473"/>
              <a:gd name="connsiteY489" fmla="*/ 556591 h 3299791"/>
              <a:gd name="connsiteX490" fmla="*/ 2534056 w 3554473"/>
              <a:gd name="connsiteY490" fmla="*/ 530087 h 3299791"/>
              <a:gd name="connsiteX491" fmla="*/ 2401534 w 3554473"/>
              <a:gd name="connsiteY491" fmla="*/ 477078 h 3299791"/>
              <a:gd name="connsiteX492" fmla="*/ 2348526 w 3554473"/>
              <a:gd name="connsiteY492" fmla="*/ 450574 h 3299791"/>
              <a:gd name="connsiteX493" fmla="*/ 2361778 w 3554473"/>
              <a:gd name="connsiteY493" fmla="*/ 145774 h 3299791"/>
              <a:gd name="connsiteX494" fmla="*/ 2348526 w 3554473"/>
              <a:gd name="connsiteY494" fmla="*/ 106017 h 3299791"/>
              <a:gd name="connsiteX495" fmla="*/ 2136491 w 3554473"/>
              <a:gd name="connsiteY495" fmla="*/ 119269 h 3299791"/>
              <a:gd name="connsiteX496" fmla="*/ 1738926 w 3554473"/>
              <a:gd name="connsiteY496" fmla="*/ 106017 h 329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3554473" h="3299791">
                <a:moveTo>
                  <a:pt x="254682" y="2915478"/>
                </a:moveTo>
                <a:cubicBezTo>
                  <a:pt x="272352" y="2941982"/>
                  <a:pt x="301444" y="2963755"/>
                  <a:pt x="307691" y="2994991"/>
                </a:cubicBezTo>
                <a:cubicBezTo>
                  <a:pt x="321059" y="3061831"/>
                  <a:pt x="313979" y="3106231"/>
                  <a:pt x="267934" y="3140765"/>
                </a:cubicBezTo>
                <a:cubicBezTo>
                  <a:pt x="242450" y="3159878"/>
                  <a:pt x="210945" y="3171250"/>
                  <a:pt x="188421" y="3193774"/>
                </a:cubicBezTo>
                <a:cubicBezTo>
                  <a:pt x="175169" y="3207026"/>
                  <a:pt x="164476" y="3223468"/>
                  <a:pt x="148665" y="3233530"/>
                </a:cubicBezTo>
                <a:cubicBezTo>
                  <a:pt x="115331" y="3254742"/>
                  <a:pt x="80130" y="3274045"/>
                  <a:pt x="42647" y="3286539"/>
                </a:cubicBezTo>
                <a:cubicBezTo>
                  <a:pt x="29395" y="3290956"/>
                  <a:pt x="-11078" y="3299791"/>
                  <a:pt x="2891" y="3299791"/>
                </a:cubicBezTo>
                <a:cubicBezTo>
                  <a:pt x="60320" y="3299791"/>
                  <a:pt x="96471" y="3284885"/>
                  <a:pt x="148665" y="3273287"/>
                </a:cubicBezTo>
                <a:cubicBezTo>
                  <a:pt x="170653" y="3268401"/>
                  <a:pt x="193074" y="3265498"/>
                  <a:pt x="214926" y="3260035"/>
                </a:cubicBezTo>
                <a:cubicBezTo>
                  <a:pt x="228478" y="3256647"/>
                  <a:pt x="241130" y="3250170"/>
                  <a:pt x="254682" y="3246782"/>
                </a:cubicBezTo>
                <a:cubicBezTo>
                  <a:pt x="276534" y="3241319"/>
                  <a:pt x="298856" y="3237947"/>
                  <a:pt x="320943" y="3233530"/>
                </a:cubicBezTo>
                <a:cubicBezTo>
                  <a:pt x="338613" y="3224695"/>
                  <a:pt x="356800" y="3216827"/>
                  <a:pt x="373952" y="3207026"/>
                </a:cubicBezTo>
                <a:cubicBezTo>
                  <a:pt x="387780" y="3199124"/>
                  <a:pt x="398598" y="3185559"/>
                  <a:pt x="413708" y="3180522"/>
                </a:cubicBezTo>
                <a:cubicBezTo>
                  <a:pt x="461427" y="3164616"/>
                  <a:pt x="656357" y="3154720"/>
                  <a:pt x="665499" y="3154017"/>
                </a:cubicBezTo>
                <a:cubicBezTo>
                  <a:pt x="692004" y="3149600"/>
                  <a:pt x="719050" y="3147688"/>
                  <a:pt x="745013" y="3140765"/>
                </a:cubicBezTo>
                <a:cubicBezTo>
                  <a:pt x="785505" y="3129967"/>
                  <a:pt x="822520" y="3104489"/>
                  <a:pt x="864282" y="3101009"/>
                </a:cubicBezTo>
                <a:lnTo>
                  <a:pt x="1182334" y="3074504"/>
                </a:lnTo>
                <a:cubicBezTo>
                  <a:pt x="1230851" y="3062375"/>
                  <a:pt x="1280848" y="3050501"/>
                  <a:pt x="1328108" y="3034748"/>
                </a:cubicBezTo>
                <a:cubicBezTo>
                  <a:pt x="1350676" y="3027225"/>
                  <a:pt x="1371632" y="3015239"/>
                  <a:pt x="1394369" y="3008243"/>
                </a:cubicBezTo>
                <a:cubicBezTo>
                  <a:pt x="1429185" y="2997530"/>
                  <a:pt x="1465047" y="2990574"/>
                  <a:pt x="1500386" y="2981739"/>
                </a:cubicBezTo>
                <a:cubicBezTo>
                  <a:pt x="1666040" y="2940326"/>
                  <a:pt x="1460115" y="2993247"/>
                  <a:pt x="1593152" y="2955235"/>
                </a:cubicBezTo>
                <a:cubicBezTo>
                  <a:pt x="1709633" y="2921954"/>
                  <a:pt x="1590593" y="2960504"/>
                  <a:pt x="1685917" y="2928730"/>
                </a:cubicBezTo>
                <a:cubicBezTo>
                  <a:pt x="1690334" y="2915478"/>
                  <a:pt x="1699169" y="2902943"/>
                  <a:pt x="1699169" y="2888974"/>
                </a:cubicBezTo>
                <a:cubicBezTo>
                  <a:pt x="1699169" y="2862104"/>
                  <a:pt x="1695352" y="2834620"/>
                  <a:pt x="1685917" y="2809461"/>
                </a:cubicBezTo>
                <a:cubicBezTo>
                  <a:pt x="1679622" y="2792674"/>
                  <a:pt x="1629691" y="2763142"/>
                  <a:pt x="1619656" y="2756452"/>
                </a:cubicBezTo>
                <a:cubicBezTo>
                  <a:pt x="1535726" y="2760869"/>
                  <a:pt x="1451141" y="2758348"/>
                  <a:pt x="1367865" y="2769704"/>
                </a:cubicBezTo>
                <a:cubicBezTo>
                  <a:pt x="1352084" y="2771856"/>
                  <a:pt x="1337664" y="2783467"/>
                  <a:pt x="1328108" y="2796209"/>
                </a:cubicBezTo>
                <a:cubicBezTo>
                  <a:pt x="1310328" y="2819915"/>
                  <a:pt x="1301604" y="2849218"/>
                  <a:pt x="1288352" y="2875722"/>
                </a:cubicBezTo>
                <a:cubicBezTo>
                  <a:pt x="1292769" y="2933148"/>
                  <a:pt x="1287635" y="2992124"/>
                  <a:pt x="1301604" y="3048000"/>
                </a:cubicBezTo>
                <a:cubicBezTo>
                  <a:pt x="1306149" y="3066182"/>
                  <a:pt x="1325290" y="3078114"/>
                  <a:pt x="1341360" y="3087756"/>
                </a:cubicBezTo>
                <a:cubicBezTo>
                  <a:pt x="1425473" y="3138224"/>
                  <a:pt x="1454694" y="3129798"/>
                  <a:pt x="1553395" y="3140765"/>
                </a:cubicBezTo>
                <a:lnTo>
                  <a:pt x="2070230" y="3127513"/>
                </a:lnTo>
                <a:cubicBezTo>
                  <a:pt x="2127263" y="3120803"/>
                  <a:pt x="2229256" y="3061252"/>
                  <a:pt x="2229256" y="3061252"/>
                </a:cubicBezTo>
                <a:cubicBezTo>
                  <a:pt x="2318519" y="2971991"/>
                  <a:pt x="2215236" y="3061636"/>
                  <a:pt x="2322021" y="3008243"/>
                </a:cubicBezTo>
                <a:cubicBezTo>
                  <a:pt x="2333196" y="3002655"/>
                  <a:pt x="2340527" y="2991337"/>
                  <a:pt x="2348526" y="2981739"/>
                </a:cubicBezTo>
                <a:cubicBezTo>
                  <a:pt x="2356028" y="2972737"/>
                  <a:pt x="2406180" y="2906186"/>
                  <a:pt x="2414786" y="2888974"/>
                </a:cubicBezTo>
                <a:cubicBezTo>
                  <a:pt x="2421033" y="2876480"/>
                  <a:pt x="2423621" y="2862469"/>
                  <a:pt x="2428039" y="2849217"/>
                </a:cubicBezTo>
                <a:cubicBezTo>
                  <a:pt x="2421485" y="2790236"/>
                  <a:pt x="2449856" y="2716696"/>
                  <a:pt x="2375030" y="2716696"/>
                </a:cubicBezTo>
                <a:cubicBezTo>
                  <a:pt x="2352506" y="2716696"/>
                  <a:pt x="2330856" y="2725531"/>
                  <a:pt x="2308769" y="2729948"/>
                </a:cubicBezTo>
                <a:cubicBezTo>
                  <a:pt x="2304352" y="2743200"/>
                  <a:pt x="2281548" y="2769704"/>
                  <a:pt x="2295517" y="2769704"/>
                </a:cubicBezTo>
                <a:cubicBezTo>
                  <a:pt x="2311444" y="2769704"/>
                  <a:pt x="2322021" y="2745875"/>
                  <a:pt x="2322021" y="2729948"/>
                </a:cubicBezTo>
                <a:cubicBezTo>
                  <a:pt x="2322021" y="2714021"/>
                  <a:pt x="2307356" y="2700846"/>
                  <a:pt x="2295517" y="2690191"/>
                </a:cubicBezTo>
                <a:cubicBezTo>
                  <a:pt x="2262683" y="2660640"/>
                  <a:pt x="2223993" y="2638273"/>
                  <a:pt x="2189499" y="2610678"/>
                </a:cubicBezTo>
                <a:cubicBezTo>
                  <a:pt x="2157697" y="2585237"/>
                  <a:pt x="2130294" y="2554238"/>
                  <a:pt x="2096734" y="2531165"/>
                </a:cubicBezTo>
                <a:cubicBezTo>
                  <a:pt x="1944607" y="2426577"/>
                  <a:pt x="2026002" y="2495799"/>
                  <a:pt x="1911204" y="2438400"/>
                </a:cubicBezTo>
                <a:cubicBezTo>
                  <a:pt x="1786020" y="2375808"/>
                  <a:pt x="1894838" y="2415274"/>
                  <a:pt x="1805186" y="2385391"/>
                </a:cubicBezTo>
                <a:cubicBezTo>
                  <a:pt x="1818438" y="2372139"/>
                  <a:pt x="1828490" y="2354609"/>
                  <a:pt x="1844943" y="2345635"/>
                </a:cubicBezTo>
                <a:cubicBezTo>
                  <a:pt x="1932112" y="2298088"/>
                  <a:pt x="1973121" y="2303416"/>
                  <a:pt x="2070230" y="2292626"/>
                </a:cubicBezTo>
                <a:cubicBezTo>
                  <a:pt x="2092317" y="2283791"/>
                  <a:pt x="2113618" y="2272657"/>
                  <a:pt x="2136491" y="2266122"/>
                </a:cubicBezTo>
                <a:cubicBezTo>
                  <a:pt x="2175650" y="2254934"/>
                  <a:pt x="2216250" y="2249495"/>
                  <a:pt x="2255760" y="2239617"/>
                </a:cubicBezTo>
                <a:cubicBezTo>
                  <a:pt x="2269312" y="2236229"/>
                  <a:pt x="2282265" y="2230782"/>
                  <a:pt x="2295517" y="2226365"/>
                </a:cubicBezTo>
                <a:cubicBezTo>
                  <a:pt x="2313187" y="2230782"/>
                  <a:pt x="2334304" y="2228239"/>
                  <a:pt x="2348526" y="2239617"/>
                </a:cubicBezTo>
                <a:cubicBezTo>
                  <a:pt x="2359434" y="2248343"/>
                  <a:pt x="2355531" y="2266880"/>
                  <a:pt x="2361778" y="2279374"/>
                </a:cubicBezTo>
                <a:cubicBezTo>
                  <a:pt x="2368901" y="2293620"/>
                  <a:pt x="2380380" y="2305302"/>
                  <a:pt x="2388282" y="2319130"/>
                </a:cubicBezTo>
                <a:cubicBezTo>
                  <a:pt x="2398083" y="2336282"/>
                  <a:pt x="2405951" y="2354469"/>
                  <a:pt x="2414786" y="2372139"/>
                </a:cubicBezTo>
                <a:cubicBezTo>
                  <a:pt x="2419204" y="2358887"/>
                  <a:pt x="2419657" y="2343557"/>
                  <a:pt x="2428039" y="2332382"/>
                </a:cubicBezTo>
                <a:cubicBezTo>
                  <a:pt x="2485672" y="2255539"/>
                  <a:pt x="2492702" y="2287550"/>
                  <a:pt x="2534056" y="2213113"/>
                </a:cubicBezTo>
                <a:cubicBezTo>
                  <a:pt x="2596802" y="2100170"/>
                  <a:pt x="2520670" y="2186741"/>
                  <a:pt x="2600317" y="2107096"/>
                </a:cubicBezTo>
                <a:cubicBezTo>
                  <a:pt x="2604734" y="2093844"/>
                  <a:pt x="2613569" y="2081308"/>
                  <a:pt x="2613569" y="2067339"/>
                </a:cubicBezTo>
                <a:cubicBezTo>
                  <a:pt x="2613569" y="1873216"/>
                  <a:pt x="2489655" y="1992082"/>
                  <a:pt x="2255760" y="2001078"/>
                </a:cubicBezTo>
                <a:cubicBezTo>
                  <a:pt x="2207169" y="2009913"/>
                  <a:pt x="2156138" y="2010000"/>
                  <a:pt x="2109986" y="2027582"/>
                </a:cubicBezTo>
                <a:cubicBezTo>
                  <a:pt x="2061846" y="2045921"/>
                  <a:pt x="2022497" y="2082078"/>
                  <a:pt x="1977465" y="2107096"/>
                </a:cubicBezTo>
                <a:cubicBezTo>
                  <a:pt x="1942927" y="2126284"/>
                  <a:pt x="1905096" y="2139397"/>
                  <a:pt x="1871447" y="2160104"/>
                </a:cubicBezTo>
                <a:cubicBezTo>
                  <a:pt x="1847358" y="2174928"/>
                  <a:pt x="1827814" y="2196142"/>
                  <a:pt x="1805186" y="2213113"/>
                </a:cubicBezTo>
                <a:cubicBezTo>
                  <a:pt x="1792444" y="2222669"/>
                  <a:pt x="1778682" y="2230782"/>
                  <a:pt x="1765430" y="2239617"/>
                </a:cubicBezTo>
                <a:cubicBezTo>
                  <a:pt x="1783100" y="2244034"/>
                  <a:pt x="1801055" y="2258302"/>
                  <a:pt x="1818439" y="2252869"/>
                </a:cubicBezTo>
                <a:cubicBezTo>
                  <a:pt x="1845245" y="2244492"/>
                  <a:pt x="2058338" y="2131941"/>
                  <a:pt x="2096734" y="2107096"/>
                </a:cubicBezTo>
                <a:cubicBezTo>
                  <a:pt x="2133821" y="2083098"/>
                  <a:pt x="2166663" y="2053057"/>
                  <a:pt x="2202752" y="2027582"/>
                </a:cubicBezTo>
                <a:cubicBezTo>
                  <a:pt x="2241788" y="2000027"/>
                  <a:pt x="2284305" y="1977404"/>
                  <a:pt x="2322021" y="1948069"/>
                </a:cubicBezTo>
                <a:cubicBezTo>
                  <a:pt x="2364009" y="1915412"/>
                  <a:pt x="2402852" y="1878820"/>
                  <a:pt x="2441291" y="1842052"/>
                </a:cubicBezTo>
                <a:cubicBezTo>
                  <a:pt x="2613728" y="1677113"/>
                  <a:pt x="2585619" y="1705964"/>
                  <a:pt x="2693082" y="1577009"/>
                </a:cubicBezTo>
                <a:cubicBezTo>
                  <a:pt x="2697499" y="1559339"/>
                  <a:pt x="2708910" y="1542030"/>
                  <a:pt x="2706334" y="1524000"/>
                </a:cubicBezTo>
                <a:cubicBezTo>
                  <a:pt x="2704082" y="1508233"/>
                  <a:pt x="2695729" y="1483289"/>
                  <a:pt x="2679830" y="1484243"/>
                </a:cubicBezTo>
                <a:cubicBezTo>
                  <a:pt x="2466529" y="1497041"/>
                  <a:pt x="2255761" y="1537252"/>
                  <a:pt x="2043726" y="1563756"/>
                </a:cubicBezTo>
                <a:cubicBezTo>
                  <a:pt x="1977465" y="1594678"/>
                  <a:pt x="1908630" y="1620596"/>
                  <a:pt x="1844943" y="1656522"/>
                </a:cubicBezTo>
                <a:cubicBezTo>
                  <a:pt x="1736053" y="1717947"/>
                  <a:pt x="1632511" y="1788411"/>
                  <a:pt x="1526891" y="1855304"/>
                </a:cubicBezTo>
                <a:cubicBezTo>
                  <a:pt x="1456976" y="1899583"/>
                  <a:pt x="1453464" y="1903749"/>
                  <a:pt x="1394369" y="1948069"/>
                </a:cubicBezTo>
                <a:cubicBezTo>
                  <a:pt x="1385534" y="1961321"/>
                  <a:pt x="1377815" y="1975389"/>
                  <a:pt x="1367865" y="1987826"/>
                </a:cubicBezTo>
                <a:cubicBezTo>
                  <a:pt x="1360060" y="1997582"/>
                  <a:pt x="1345311" y="2002477"/>
                  <a:pt x="1341360" y="2014330"/>
                </a:cubicBezTo>
                <a:cubicBezTo>
                  <a:pt x="1331482" y="2043963"/>
                  <a:pt x="1343605" y="2079976"/>
                  <a:pt x="1328108" y="2107096"/>
                </a:cubicBezTo>
                <a:cubicBezTo>
                  <a:pt x="1296099" y="2163112"/>
                  <a:pt x="1245498" y="2193091"/>
                  <a:pt x="1195586" y="2226365"/>
                </a:cubicBezTo>
                <a:cubicBezTo>
                  <a:pt x="1168036" y="2143716"/>
                  <a:pt x="1171565" y="2171704"/>
                  <a:pt x="1195586" y="2027582"/>
                </a:cubicBezTo>
                <a:cubicBezTo>
                  <a:pt x="1200179" y="2000024"/>
                  <a:pt x="1207284" y="1971760"/>
                  <a:pt x="1222091" y="1948069"/>
                </a:cubicBezTo>
                <a:cubicBezTo>
                  <a:pt x="1230532" y="1934563"/>
                  <a:pt x="1248595" y="1930400"/>
                  <a:pt x="1261847" y="1921565"/>
                </a:cubicBezTo>
                <a:cubicBezTo>
                  <a:pt x="1288351" y="1925982"/>
                  <a:pt x="1317871" y="1921768"/>
                  <a:pt x="1341360" y="1934817"/>
                </a:cubicBezTo>
                <a:cubicBezTo>
                  <a:pt x="1360668" y="1945543"/>
                  <a:pt x="1371977" y="1967719"/>
                  <a:pt x="1381117" y="1987826"/>
                </a:cubicBezTo>
                <a:cubicBezTo>
                  <a:pt x="1389869" y="2007081"/>
                  <a:pt x="1412709" y="2100943"/>
                  <a:pt x="1420873" y="2133600"/>
                </a:cubicBezTo>
                <a:cubicBezTo>
                  <a:pt x="1416456" y="2182191"/>
                  <a:pt x="1425136" y="2233834"/>
                  <a:pt x="1407621" y="2279374"/>
                </a:cubicBezTo>
                <a:cubicBezTo>
                  <a:pt x="1398477" y="2303149"/>
                  <a:pt x="1301000" y="2316600"/>
                  <a:pt x="1288352" y="2319130"/>
                </a:cubicBezTo>
                <a:cubicBezTo>
                  <a:pt x="1169082" y="2314713"/>
                  <a:pt x="1049630" y="2313817"/>
                  <a:pt x="930543" y="2305878"/>
                </a:cubicBezTo>
                <a:cubicBezTo>
                  <a:pt x="916605" y="2304949"/>
                  <a:pt x="902409" y="2300375"/>
                  <a:pt x="890786" y="2292626"/>
                </a:cubicBezTo>
                <a:cubicBezTo>
                  <a:pt x="875192" y="2282230"/>
                  <a:pt x="864282" y="2266121"/>
                  <a:pt x="851030" y="2252869"/>
                </a:cubicBezTo>
                <a:cubicBezTo>
                  <a:pt x="855447" y="2195443"/>
                  <a:pt x="840890" y="2133222"/>
                  <a:pt x="864282" y="2080591"/>
                </a:cubicBezTo>
                <a:cubicBezTo>
                  <a:pt x="873253" y="2060408"/>
                  <a:pt x="901458" y="2111664"/>
                  <a:pt x="904039" y="2133600"/>
                </a:cubicBezTo>
                <a:cubicBezTo>
                  <a:pt x="910768" y="2190801"/>
                  <a:pt x="890786" y="2248282"/>
                  <a:pt x="890786" y="2305878"/>
                </a:cubicBezTo>
                <a:cubicBezTo>
                  <a:pt x="890786" y="2341492"/>
                  <a:pt x="892186" y="2233445"/>
                  <a:pt x="904039" y="2199861"/>
                </a:cubicBezTo>
                <a:cubicBezTo>
                  <a:pt x="919176" y="2156974"/>
                  <a:pt x="944072" y="2117747"/>
                  <a:pt x="970299" y="2080591"/>
                </a:cubicBezTo>
                <a:cubicBezTo>
                  <a:pt x="997379" y="2042228"/>
                  <a:pt x="1033454" y="2011018"/>
                  <a:pt x="1063065" y="1974574"/>
                </a:cubicBezTo>
                <a:cubicBezTo>
                  <a:pt x="1124989" y="1898361"/>
                  <a:pt x="1137031" y="1861047"/>
                  <a:pt x="1208839" y="1802296"/>
                </a:cubicBezTo>
                <a:cubicBezTo>
                  <a:pt x="1233493" y="1782125"/>
                  <a:pt x="1261848" y="1766957"/>
                  <a:pt x="1288352" y="1749287"/>
                </a:cubicBezTo>
                <a:cubicBezTo>
                  <a:pt x="1292769" y="1775791"/>
                  <a:pt x="1304037" y="1802040"/>
                  <a:pt x="1301604" y="1828800"/>
                </a:cubicBezTo>
                <a:cubicBezTo>
                  <a:pt x="1296950" y="1879993"/>
                  <a:pt x="1231477" y="1956132"/>
                  <a:pt x="1208839" y="1987826"/>
                </a:cubicBezTo>
                <a:cubicBezTo>
                  <a:pt x="1194344" y="2045802"/>
                  <a:pt x="1199881" y="2039944"/>
                  <a:pt x="1169082" y="2093843"/>
                </a:cubicBezTo>
                <a:cubicBezTo>
                  <a:pt x="1161180" y="2107672"/>
                  <a:pt x="1155015" y="2123650"/>
                  <a:pt x="1142578" y="2133600"/>
                </a:cubicBezTo>
                <a:cubicBezTo>
                  <a:pt x="1131670" y="2142326"/>
                  <a:pt x="1116073" y="2142435"/>
                  <a:pt x="1102821" y="2146852"/>
                </a:cubicBezTo>
                <a:cubicBezTo>
                  <a:pt x="1093986" y="2111513"/>
                  <a:pt x="1082305" y="2076766"/>
                  <a:pt x="1076317" y="2040835"/>
                </a:cubicBezTo>
                <a:cubicBezTo>
                  <a:pt x="1064607" y="1970576"/>
                  <a:pt x="1065599" y="1898257"/>
                  <a:pt x="1049813" y="1828800"/>
                </a:cubicBezTo>
                <a:cubicBezTo>
                  <a:pt x="1043246" y="1799904"/>
                  <a:pt x="1022091" y="1776366"/>
                  <a:pt x="1010056" y="1749287"/>
                </a:cubicBezTo>
                <a:cubicBezTo>
                  <a:pt x="1004383" y="1736522"/>
                  <a:pt x="1000642" y="1722962"/>
                  <a:pt x="996804" y="1709530"/>
                </a:cubicBezTo>
                <a:cubicBezTo>
                  <a:pt x="991801" y="1692018"/>
                  <a:pt x="983552" y="1638309"/>
                  <a:pt x="983552" y="1656522"/>
                </a:cubicBezTo>
                <a:cubicBezTo>
                  <a:pt x="983552" y="1679046"/>
                  <a:pt x="992387" y="1700695"/>
                  <a:pt x="996804" y="1722782"/>
                </a:cubicBezTo>
                <a:lnTo>
                  <a:pt x="943795" y="1881809"/>
                </a:lnTo>
                <a:cubicBezTo>
                  <a:pt x="912254" y="1976432"/>
                  <a:pt x="940537" y="1945825"/>
                  <a:pt x="877534" y="1987826"/>
                </a:cubicBezTo>
                <a:cubicBezTo>
                  <a:pt x="868699" y="1974574"/>
                  <a:pt x="853006" y="1963873"/>
                  <a:pt x="851030" y="1948069"/>
                </a:cubicBezTo>
                <a:cubicBezTo>
                  <a:pt x="848446" y="1927398"/>
                  <a:pt x="889709" y="1793350"/>
                  <a:pt x="890786" y="1789043"/>
                </a:cubicBezTo>
                <a:cubicBezTo>
                  <a:pt x="894174" y="1775491"/>
                  <a:pt x="886260" y="1817892"/>
                  <a:pt x="877534" y="1828800"/>
                </a:cubicBezTo>
                <a:cubicBezTo>
                  <a:pt x="867585" y="1841237"/>
                  <a:pt x="851030" y="1846469"/>
                  <a:pt x="837778" y="1855304"/>
                </a:cubicBezTo>
                <a:cubicBezTo>
                  <a:pt x="833361" y="1868556"/>
                  <a:pt x="831713" y="1883083"/>
                  <a:pt x="824526" y="1895061"/>
                </a:cubicBezTo>
                <a:cubicBezTo>
                  <a:pt x="811938" y="1916041"/>
                  <a:pt x="776320" y="1936032"/>
                  <a:pt x="758265" y="1948069"/>
                </a:cubicBezTo>
                <a:cubicBezTo>
                  <a:pt x="688683" y="2052442"/>
                  <a:pt x="701366" y="2016636"/>
                  <a:pt x="665499" y="2160104"/>
                </a:cubicBezTo>
                <a:cubicBezTo>
                  <a:pt x="595617" y="2439632"/>
                  <a:pt x="676465" y="2196361"/>
                  <a:pt x="612491" y="2345635"/>
                </a:cubicBezTo>
                <a:cubicBezTo>
                  <a:pt x="606988" y="2358474"/>
                  <a:pt x="609117" y="2375514"/>
                  <a:pt x="599239" y="2385391"/>
                </a:cubicBezTo>
                <a:cubicBezTo>
                  <a:pt x="589361" y="2395269"/>
                  <a:pt x="572734" y="2394226"/>
                  <a:pt x="559482" y="2398643"/>
                </a:cubicBezTo>
                <a:cubicBezTo>
                  <a:pt x="524143" y="2385391"/>
                  <a:pt x="484868" y="2379822"/>
                  <a:pt x="453465" y="2358887"/>
                </a:cubicBezTo>
                <a:cubicBezTo>
                  <a:pt x="417079" y="2334630"/>
                  <a:pt x="391621" y="2297044"/>
                  <a:pt x="360699" y="2266122"/>
                </a:cubicBezTo>
                <a:lnTo>
                  <a:pt x="294439" y="2199861"/>
                </a:lnTo>
                <a:cubicBezTo>
                  <a:pt x="281187" y="2186609"/>
                  <a:pt x="265078" y="2175698"/>
                  <a:pt x="254682" y="2160104"/>
                </a:cubicBezTo>
                <a:lnTo>
                  <a:pt x="201673" y="2080591"/>
                </a:lnTo>
                <a:cubicBezTo>
                  <a:pt x="197256" y="2062921"/>
                  <a:pt x="195596" y="2044323"/>
                  <a:pt x="188421" y="2027582"/>
                </a:cubicBezTo>
                <a:cubicBezTo>
                  <a:pt x="168473" y="1981037"/>
                  <a:pt x="131852" y="1986541"/>
                  <a:pt x="175169" y="1921565"/>
                </a:cubicBezTo>
                <a:cubicBezTo>
                  <a:pt x="182918" y="1909942"/>
                  <a:pt x="201674" y="1912730"/>
                  <a:pt x="214926" y="1908313"/>
                </a:cubicBezTo>
                <a:cubicBezTo>
                  <a:pt x="210508" y="1921565"/>
                  <a:pt x="195426" y="1935575"/>
                  <a:pt x="201673" y="1948069"/>
                </a:cubicBezTo>
                <a:cubicBezTo>
                  <a:pt x="207920" y="1960564"/>
                  <a:pt x="227673" y="1958894"/>
                  <a:pt x="241430" y="1961322"/>
                </a:cubicBezTo>
                <a:cubicBezTo>
                  <a:pt x="302951" y="1972179"/>
                  <a:pt x="365117" y="1978991"/>
                  <a:pt x="426960" y="1987826"/>
                </a:cubicBezTo>
                <a:cubicBezTo>
                  <a:pt x="496838" y="2034410"/>
                  <a:pt x="445740" y="1987469"/>
                  <a:pt x="479969" y="2067339"/>
                </a:cubicBezTo>
                <a:cubicBezTo>
                  <a:pt x="486243" y="2081978"/>
                  <a:pt x="499350" y="2092850"/>
                  <a:pt x="506473" y="2107096"/>
                </a:cubicBezTo>
                <a:cubicBezTo>
                  <a:pt x="512720" y="2119590"/>
                  <a:pt x="515308" y="2133600"/>
                  <a:pt x="519726" y="2146852"/>
                </a:cubicBezTo>
                <a:cubicBezTo>
                  <a:pt x="510891" y="2292626"/>
                  <a:pt x="508509" y="2438935"/>
                  <a:pt x="493221" y="2584174"/>
                </a:cubicBezTo>
                <a:cubicBezTo>
                  <a:pt x="488380" y="2630163"/>
                  <a:pt x="402682" y="2723332"/>
                  <a:pt x="479969" y="2769704"/>
                </a:cubicBezTo>
                <a:cubicBezTo>
                  <a:pt x="573676" y="2825928"/>
                  <a:pt x="692004" y="2822713"/>
                  <a:pt x="798021" y="2849217"/>
                </a:cubicBezTo>
                <a:cubicBezTo>
                  <a:pt x="970299" y="2840382"/>
                  <a:pt x="1144017" y="2846630"/>
                  <a:pt x="1314856" y="2822713"/>
                </a:cubicBezTo>
                <a:cubicBezTo>
                  <a:pt x="1367716" y="2815313"/>
                  <a:pt x="1413457" y="2781426"/>
                  <a:pt x="1460630" y="2756452"/>
                </a:cubicBezTo>
                <a:cubicBezTo>
                  <a:pt x="1521585" y="2724182"/>
                  <a:pt x="1576154" y="2677099"/>
                  <a:pt x="1619656" y="2623930"/>
                </a:cubicBezTo>
                <a:cubicBezTo>
                  <a:pt x="1683367" y="2546061"/>
                  <a:pt x="1639028" y="2573466"/>
                  <a:pt x="1685917" y="2491409"/>
                </a:cubicBezTo>
                <a:cubicBezTo>
                  <a:pt x="1692116" y="2480561"/>
                  <a:pt x="1703586" y="2473739"/>
                  <a:pt x="1712421" y="2464904"/>
                </a:cubicBezTo>
                <a:cubicBezTo>
                  <a:pt x="1694752" y="2456069"/>
                  <a:pt x="1647560" y="2454204"/>
                  <a:pt x="1659413" y="2438400"/>
                </a:cubicBezTo>
                <a:cubicBezTo>
                  <a:pt x="1690322" y="2397188"/>
                  <a:pt x="1748601" y="2386744"/>
                  <a:pt x="1791934" y="2358887"/>
                </a:cubicBezTo>
                <a:cubicBezTo>
                  <a:pt x="1810513" y="2346943"/>
                  <a:pt x="1829325" y="2334748"/>
                  <a:pt x="1844943" y="2319130"/>
                </a:cubicBezTo>
                <a:cubicBezTo>
                  <a:pt x="1882556" y="2281517"/>
                  <a:pt x="1914437" y="2238532"/>
                  <a:pt x="1950960" y="2199861"/>
                </a:cubicBezTo>
                <a:cubicBezTo>
                  <a:pt x="1989565" y="2158985"/>
                  <a:pt x="2030473" y="2120348"/>
                  <a:pt x="2070230" y="2080591"/>
                </a:cubicBezTo>
                <a:lnTo>
                  <a:pt x="2109986" y="2040835"/>
                </a:lnTo>
                <a:cubicBezTo>
                  <a:pt x="2101151" y="2266122"/>
                  <a:pt x="2110885" y="2492907"/>
                  <a:pt x="2083482" y="2716696"/>
                </a:cubicBezTo>
                <a:cubicBezTo>
                  <a:pt x="2081081" y="2736305"/>
                  <a:pt x="2046277" y="2702044"/>
                  <a:pt x="2030473" y="2690191"/>
                </a:cubicBezTo>
                <a:cubicBezTo>
                  <a:pt x="2010482" y="2675198"/>
                  <a:pt x="1998010" y="2651406"/>
                  <a:pt x="1977465" y="2637182"/>
                </a:cubicBezTo>
                <a:cubicBezTo>
                  <a:pt x="1940072" y="2611294"/>
                  <a:pt x="1894976" y="2597672"/>
                  <a:pt x="1858195" y="2570922"/>
                </a:cubicBezTo>
                <a:cubicBezTo>
                  <a:pt x="1797357" y="2526677"/>
                  <a:pt x="1753200" y="2458790"/>
                  <a:pt x="1685917" y="2425148"/>
                </a:cubicBezTo>
                <a:cubicBezTo>
                  <a:pt x="1624256" y="2394317"/>
                  <a:pt x="1617357" y="2393607"/>
                  <a:pt x="1553395" y="2345635"/>
                </a:cubicBezTo>
                <a:cubicBezTo>
                  <a:pt x="1402341" y="2232344"/>
                  <a:pt x="1681701" y="2422334"/>
                  <a:pt x="1487134" y="2292626"/>
                </a:cubicBezTo>
                <a:cubicBezTo>
                  <a:pt x="1482717" y="2279374"/>
                  <a:pt x="1469464" y="2266121"/>
                  <a:pt x="1473882" y="2252869"/>
                </a:cubicBezTo>
                <a:cubicBezTo>
                  <a:pt x="1493706" y="2193399"/>
                  <a:pt x="1580777" y="2205045"/>
                  <a:pt x="1619656" y="2199861"/>
                </a:cubicBezTo>
                <a:cubicBezTo>
                  <a:pt x="1795438" y="2176424"/>
                  <a:pt x="1625813" y="2195270"/>
                  <a:pt x="1844943" y="2173356"/>
                </a:cubicBezTo>
                <a:cubicBezTo>
                  <a:pt x="1836108" y="2151269"/>
                  <a:pt x="1835260" y="2123917"/>
                  <a:pt x="1818439" y="2107096"/>
                </a:cubicBezTo>
                <a:cubicBezTo>
                  <a:pt x="1801618" y="2090275"/>
                  <a:pt x="1772351" y="2093199"/>
                  <a:pt x="1752178" y="2080591"/>
                </a:cubicBezTo>
                <a:cubicBezTo>
                  <a:pt x="1736285" y="2070658"/>
                  <a:pt x="1725673" y="2054087"/>
                  <a:pt x="1712421" y="2040835"/>
                </a:cubicBezTo>
                <a:cubicBezTo>
                  <a:pt x="1632908" y="2045252"/>
                  <a:pt x="1552340" y="2040442"/>
                  <a:pt x="1473882" y="2054087"/>
                </a:cubicBezTo>
                <a:cubicBezTo>
                  <a:pt x="1445366" y="2059046"/>
                  <a:pt x="1379621" y="2117970"/>
                  <a:pt x="1354613" y="2133600"/>
                </a:cubicBezTo>
                <a:cubicBezTo>
                  <a:pt x="1337861" y="2144070"/>
                  <a:pt x="1318544" y="2149940"/>
                  <a:pt x="1301604" y="2160104"/>
                </a:cubicBezTo>
                <a:cubicBezTo>
                  <a:pt x="1274289" y="2176493"/>
                  <a:pt x="1248595" y="2195443"/>
                  <a:pt x="1222091" y="2213113"/>
                </a:cubicBezTo>
                <a:cubicBezTo>
                  <a:pt x="1159627" y="2306806"/>
                  <a:pt x="1241204" y="2194000"/>
                  <a:pt x="1142578" y="2292626"/>
                </a:cubicBezTo>
                <a:cubicBezTo>
                  <a:pt x="1131316" y="2303888"/>
                  <a:pt x="1124908" y="2319130"/>
                  <a:pt x="1116073" y="2332382"/>
                </a:cubicBezTo>
                <a:cubicBezTo>
                  <a:pt x="1111656" y="2345634"/>
                  <a:pt x="1109068" y="2359645"/>
                  <a:pt x="1102821" y="2372139"/>
                </a:cubicBezTo>
                <a:cubicBezTo>
                  <a:pt x="1095698" y="2386385"/>
                  <a:pt x="1074875" y="2396034"/>
                  <a:pt x="1076317" y="2411896"/>
                </a:cubicBezTo>
                <a:cubicBezTo>
                  <a:pt x="1085797" y="2516179"/>
                  <a:pt x="1114255" y="2524180"/>
                  <a:pt x="1195586" y="2557669"/>
                </a:cubicBezTo>
                <a:cubicBezTo>
                  <a:pt x="1362664" y="2626466"/>
                  <a:pt x="1319345" y="2608843"/>
                  <a:pt x="1500386" y="2623930"/>
                </a:cubicBezTo>
                <a:cubicBezTo>
                  <a:pt x="1513077" y="2623507"/>
                  <a:pt x="1871599" y="2643733"/>
                  <a:pt x="1990717" y="2584174"/>
                </a:cubicBezTo>
                <a:cubicBezTo>
                  <a:pt x="2096837" y="2531114"/>
                  <a:pt x="2057547" y="2532900"/>
                  <a:pt x="2123239" y="2478156"/>
                </a:cubicBezTo>
                <a:cubicBezTo>
                  <a:pt x="2135474" y="2467960"/>
                  <a:pt x="2149743" y="2460487"/>
                  <a:pt x="2162995" y="2451652"/>
                </a:cubicBezTo>
                <a:cubicBezTo>
                  <a:pt x="2196705" y="2404458"/>
                  <a:pt x="2235154" y="2360827"/>
                  <a:pt x="2255760" y="2305878"/>
                </a:cubicBezTo>
                <a:cubicBezTo>
                  <a:pt x="2292434" y="2208080"/>
                  <a:pt x="2241807" y="2293678"/>
                  <a:pt x="2295517" y="2213113"/>
                </a:cubicBezTo>
                <a:cubicBezTo>
                  <a:pt x="2305210" y="2184032"/>
                  <a:pt x="2340788" y="2097053"/>
                  <a:pt x="2295517" y="2080591"/>
                </a:cubicBezTo>
                <a:cubicBezTo>
                  <a:pt x="2252175" y="2064830"/>
                  <a:pt x="2207169" y="2107096"/>
                  <a:pt x="2162995" y="2120348"/>
                </a:cubicBezTo>
                <a:cubicBezTo>
                  <a:pt x="2085660" y="2236350"/>
                  <a:pt x="2074750" y="2217941"/>
                  <a:pt x="2123239" y="2411896"/>
                </a:cubicBezTo>
                <a:cubicBezTo>
                  <a:pt x="2129300" y="2436138"/>
                  <a:pt x="2158578" y="2447235"/>
                  <a:pt x="2176247" y="2464904"/>
                </a:cubicBezTo>
                <a:cubicBezTo>
                  <a:pt x="2180664" y="2500243"/>
                  <a:pt x="2184083" y="2535722"/>
                  <a:pt x="2189499" y="2570922"/>
                </a:cubicBezTo>
                <a:cubicBezTo>
                  <a:pt x="2193480" y="2596796"/>
                  <a:pt x="2207675" y="2662429"/>
                  <a:pt x="2216004" y="2690191"/>
                </a:cubicBezTo>
                <a:cubicBezTo>
                  <a:pt x="2224032" y="2716951"/>
                  <a:pt x="2242508" y="2769704"/>
                  <a:pt x="2242508" y="2769704"/>
                </a:cubicBezTo>
                <a:cubicBezTo>
                  <a:pt x="2233673" y="2818295"/>
                  <a:pt x="2234999" y="2869889"/>
                  <a:pt x="2216004" y="2915478"/>
                </a:cubicBezTo>
                <a:cubicBezTo>
                  <a:pt x="2210631" y="2928373"/>
                  <a:pt x="2190147" y="2930120"/>
                  <a:pt x="2176247" y="2928730"/>
                </a:cubicBezTo>
                <a:cubicBezTo>
                  <a:pt x="2100369" y="2921142"/>
                  <a:pt x="2026056" y="2902226"/>
                  <a:pt x="1950960" y="2888974"/>
                </a:cubicBezTo>
                <a:cubicBezTo>
                  <a:pt x="1920038" y="2866887"/>
                  <a:pt x="1887204" y="2847259"/>
                  <a:pt x="1858195" y="2822713"/>
                </a:cubicBezTo>
                <a:cubicBezTo>
                  <a:pt x="1829581" y="2798501"/>
                  <a:pt x="1808908" y="2765366"/>
                  <a:pt x="1778682" y="2743200"/>
                </a:cubicBezTo>
                <a:cubicBezTo>
                  <a:pt x="1742007" y="2716305"/>
                  <a:pt x="1696890" y="2702705"/>
                  <a:pt x="1659413" y="2676939"/>
                </a:cubicBezTo>
                <a:cubicBezTo>
                  <a:pt x="1625853" y="2653866"/>
                  <a:pt x="1598449" y="2622868"/>
                  <a:pt x="1566647" y="2597426"/>
                </a:cubicBezTo>
                <a:cubicBezTo>
                  <a:pt x="1532153" y="2569831"/>
                  <a:pt x="1496576" y="2543589"/>
                  <a:pt x="1460630" y="2517913"/>
                </a:cubicBezTo>
                <a:cubicBezTo>
                  <a:pt x="1434709" y="2499398"/>
                  <a:pt x="1406261" y="2484461"/>
                  <a:pt x="1381117" y="2464904"/>
                </a:cubicBezTo>
                <a:cubicBezTo>
                  <a:pt x="1306667" y="2406999"/>
                  <a:pt x="1377636" y="2437240"/>
                  <a:pt x="1301604" y="2411896"/>
                </a:cubicBezTo>
                <a:cubicBezTo>
                  <a:pt x="1288352" y="2403061"/>
                  <a:pt x="1266598" y="2400593"/>
                  <a:pt x="1261847" y="2385391"/>
                </a:cubicBezTo>
                <a:cubicBezTo>
                  <a:pt x="1189955" y="2155336"/>
                  <a:pt x="1298320" y="2241846"/>
                  <a:pt x="1195586" y="2173356"/>
                </a:cubicBezTo>
                <a:cubicBezTo>
                  <a:pt x="1063064" y="2177774"/>
                  <a:pt x="930072" y="2174604"/>
                  <a:pt x="798021" y="2186609"/>
                </a:cubicBezTo>
                <a:cubicBezTo>
                  <a:pt x="782159" y="2188051"/>
                  <a:pt x="773579" y="2217489"/>
                  <a:pt x="758265" y="2213113"/>
                </a:cubicBezTo>
                <a:cubicBezTo>
                  <a:pt x="734238" y="2206248"/>
                  <a:pt x="725465" y="2174802"/>
                  <a:pt x="705256" y="2160104"/>
                </a:cubicBezTo>
                <a:cubicBezTo>
                  <a:pt x="632133" y="2106924"/>
                  <a:pt x="628909" y="2111201"/>
                  <a:pt x="559482" y="2093843"/>
                </a:cubicBezTo>
                <a:cubicBezTo>
                  <a:pt x="497639" y="2098261"/>
                  <a:pt x="311951" y="2107096"/>
                  <a:pt x="373952" y="2107096"/>
                </a:cubicBezTo>
                <a:cubicBezTo>
                  <a:pt x="782309" y="2107096"/>
                  <a:pt x="657867" y="2097859"/>
                  <a:pt x="519726" y="2080591"/>
                </a:cubicBezTo>
                <a:cubicBezTo>
                  <a:pt x="515308" y="2001078"/>
                  <a:pt x="522879" y="1919979"/>
                  <a:pt x="506473" y="1842052"/>
                </a:cubicBezTo>
                <a:cubicBezTo>
                  <a:pt x="503595" y="1828383"/>
                  <a:pt x="468107" y="1842700"/>
                  <a:pt x="466717" y="1828800"/>
                </a:cubicBezTo>
                <a:cubicBezTo>
                  <a:pt x="462665" y="1788276"/>
                  <a:pt x="484386" y="1749287"/>
                  <a:pt x="493221" y="1709530"/>
                </a:cubicBezTo>
                <a:cubicBezTo>
                  <a:pt x="497638" y="1634434"/>
                  <a:pt x="498988" y="1559095"/>
                  <a:pt x="506473" y="1484243"/>
                </a:cubicBezTo>
                <a:cubicBezTo>
                  <a:pt x="507863" y="1470343"/>
                  <a:pt x="516696" y="1458123"/>
                  <a:pt x="519726" y="1444487"/>
                </a:cubicBezTo>
                <a:cubicBezTo>
                  <a:pt x="550827" y="1304535"/>
                  <a:pt x="516396" y="1414722"/>
                  <a:pt x="546230" y="1325217"/>
                </a:cubicBezTo>
                <a:cubicBezTo>
                  <a:pt x="608073" y="1329634"/>
                  <a:pt x="670184" y="1331225"/>
                  <a:pt x="731760" y="1338469"/>
                </a:cubicBezTo>
                <a:cubicBezTo>
                  <a:pt x="745634" y="1340101"/>
                  <a:pt x="761639" y="1341844"/>
                  <a:pt x="771517" y="1351722"/>
                </a:cubicBezTo>
                <a:cubicBezTo>
                  <a:pt x="781394" y="1361599"/>
                  <a:pt x="780352" y="1378226"/>
                  <a:pt x="784769" y="1391478"/>
                </a:cubicBezTo>
                <a:cubicBezTo>
                  <a:pt x="780352" y="1422400"/>
                  <a:pt x="777643" y="1453614"/>
                  <a:pt x="771517" y="1484243"/>
                </a:cubicBezTo>
                <a:cubicBezTo>
                  <a:pt x="768777" y="1497941"/>
                  <a:pt x="745500" y="1518327"/>
                  <a:pt x="758265" y="1524000"/>
                </a:cubicBezTo>
                <a:cubicBezTo>
                  <a:pt x="798833" y="1542030"/>
                  <a:pt x="846612" y="1532835"/>
                  <a:pt x="890786" y="1537252"/>
                </a:cubicBezTo>
                <a:cubicBezTo>
                  <a:pt x="1032143" y="1532835"/>
                  <a:pt x="1174181" y="1538552"/>
                  <a:pt x="1314856" y="1524000"/>
                </a:cubicBezTo>
                <a:cubicBezTo>
                  <a:pt x="1330699" y="1522361"/>
                  <a:pt x="1290012" y="1503088"/>
                  <a:pt x="1275099" y="1497496"/>
                </a:cubicBezTo>
                <a:cubicBezTo>
                  <a:pt x="1254009" y="1489587"/>
                  <a:pt x="1230691" y="1489706"/>
                  <a:pt x="1208839" y="1484243"/>
                </a:cubicBezTo>
                <a:cubicBezTo>
                  <a:pt x="1195287" y="1480855"/>
                  <a:pt x="1182334" y="1475408"/>
                  <a:pt x="1169082" y="1470991"/>
                </a:cubicBezTo>
                <a:cubicBezTo>
                  <a:pt x="1147768" y="1257847"/>
                  <a:pt x="1171968" y="1401580"/>
                  <a:pt x="1142578" y="1298713"/>
                </a:cubicBezTo>
                <a:cubicBezTo>
                  <a:pt x="1137574" y="1281200"/>
                  <a:pt x="1136501" y="1262445"/>
                  <a:pt x="1129326" y="1245704"/>
                </a:cubicBezTo>
                <a:cubicBezTo>
                  <a:pt x="1123052" y="1231065"/>
                  <a:pt x="1111656" y="1219200"/>
                  <a:pt x="1102821" y="1205948"/>
                </a:cubicBezTo>
                <a:cubicBezTo>
                  <a:pt x="1111656" y="1197113"/>
                  <a:pt x="1116908" y="1180823"/>
                  <a:pt x="1129326" y="1179443"/>
                </a:cubicBezTo>
                <a:cubicBezTo>
                  <a:pt x="1160371" y="1175994"/>
                  <a:pt x="1197435" y="1173519"/>
                  <a:pt x="1222091" y="1192696"/>
                </a:cubicBezTo>
                <a:cubicBezTo>
                  <a:pt x="1261426" y="1223291"/>
                  <a:pt x="1237209" y="1288260"/>
                  <a:pt x="1261847" y="1325217"/>
                </a:cubicBezTo>
                <a:cubicBezTo>
                  <a:pt x="1270682" y="1338469"/>
                  <a:pt x="1288352" y="1342887"/>
                  <a:pt x="1301604" y="1351722"/>
                </a:cubicBezTo>
                <a:cubicBezTo>
                  <a:pt x="1310439" y="1378226"/>
                  <a:pt x="1319273" y="1457739"/>
                  <a:pt x="1328108" y="1431235"/>
                </a:cubicBezTo>
                <a:cubicBezTo>
                  <a:pt x="1332525" y="1417983"/>
                  <a:pt x="1333241" y="1402845"/>
                  <a:pt x="1341360" y="1391478"/>
                </a:cubicBezTo>
                <a:cubicBezTo>
                  <a:pt x="1355884" y="1371144"/>
                  <a:pt x="1394369" y="1338469"/>
                  <a:pt x="1394369" y="1338469"/>
                </a:cubicBezTo>
                <a:cubicBezTo>
                  <a:pt x="1398786" y="1316382"/>
                  <a:pt x="1402158" y="1294061"/>
                  <a:pt x="1407621" y="1272209"/>
                </a:cubicBezTo>
                <a:cubicBezTo>
                  <a:pt x="1411009" y="1258657"/>
                  <a:pt x="1433367" y="1238700"/>
                  <a:pt x="1420873" y="1232452"/>
                </a:cubicBezTo>
                <a:cubicBezTo>
                  <a:pt x="1406628" y="1225329"/>
                  <a:pt x="1394369" y="1250121"/>
                  <a:pt x="1381117" y="1258956"/>
                </a:cubicBezTo>
                <a:cubicBezTo>
                  <a:pt x="1376700" y="1294295"/>
                  <a:pt x="1367865" y="1329360"/>
                  <a:pt x="1367865" y="1364974"/>
                </a:cubicBezTo>
                <a:cubicBezTo>
                  <a:pt x="1367865" y="1383187"/>
                  <a:pt x="1363448" y="1413565"/>
                  <a:pt x="1381117" y="1417982"/>
                </a:cubicBezTo>
                <a:cubicBezTo>
                  <a:pt x="1428452" y="1429816"/>
                  <a:pt x="1478300" y="1409147"/>
                  <a:pt x="1526891" y="1404730"/>
                </a:cubicBezTo>
                <a:cubicBezTo>
                  <a:pt x="1531308" y="1391478"/>
                  <a:pt x="1533896" y="1377468"/>
                  <a:pt x="1540143" y="1364974"/>
                </a:cubicBezTo>
                <a:cubicBezTo>
                  <a:pt x="1547266" y="1350728"/>
                  <a:pt x="1560373" y="1339856"/>
                  <a:pt x="1566647" y="1325217"/>
                </a:cubicBezTo>
                <a:cubicBezTo>
                  <a:pt x="1573821" y="1308476"/>
                  <a:pt x="1575482" y="1289878"/>
                  <a:pt x="1579899" y="1272209"/>
                </a:cubicBezTo>
                <a:cubicBezTo>
                  <a:pt x="1575482" y="1254539"/>
                  <a:pt x="1578025" y="1233422"/>
                  <a:pt x="1566647" y="1219200"/>
                </a:cubicBezTo>
                <a:cubicBezTo>
                  <a:pt x="1557921" y="1208292"/>
                  <a:pt x="1526891" y="1191979"/>
                  <a:pt x="1526891" y="1205948"/>
                </a:cubicBezTo>
                <a:lnTo>
                  <a:pt x="1566647" y="1245704"/>
                </a:lnTo>
                <a:cubicBezTo>
                  <a:pt x="1562230" y="1281043"/>
                  <a:pt x="1559766" y="1316682"/>
                  <a:pt x="1553395" y="1351722"/>
                </a:cubicBezTo>
                <a:cubicBezTo>
                  <a:pt x="1550896" y="1365466"/>
                  <a:pt x="1540143" y="1377509"/>
                  <a:pt x="1540143" y="1391478"/>
                </a:cubicBezTo>
                <a:cubicBezTo>
                  <a:pt x="1540143" y="1418348"/>
                  <a:pt x="1531664" y="1455187"/>
                  <a:pt x="1553395" y="1470991"/>
                </a:cubicBezTo>
                <a:cubicBezTo>
                  <a:pt x="1589828" y="1497488"/>
                  <a:pt x="1641743" y="1488661"/>
                  <a:pt x="1685917" y="1497496"/>
                </a:cubicBezTo>
                <a:cubicBezTo>
                  <a:pt x="1687226" y="1509274"/>
                  <a:pt x="1691229" y="1621203"/>
                  <a:pt x="1712421" y="1656522"/>
                </a:cubicBezTo>
                <a:cubicBezTo>
                  <a:pt x="1718849" y="1667236"/>
                  <a:pt x="1728212" y="1676598"/>
                  <a:pt x="1738926" y="1683026"/>
                </a:cubicBezTo>
                <a:cubicBezTo>
                  <a:pt x="1750904" y="1690213"/>
                  <a:pt x="1765430" y="1691861"/>
                  <a:pt x="1778682" y="1696278"/>
                </a:cubicBezTo>
                <a:cubicBezTo>
                  <a:pt x="1810512" y="1688321"/>
                  <a:pt x="1848568" y="1685121"/>
                  <a:pt x="1871447" y="1656522"/>
                </a:cubicBezTo>
                <a:cubicBezTo>
                  <a:pt x="1884994" y="1639588"/>
                  <a:pt x="1888435" y="1578031"/>
                  <a:pt x="1897952" y="1563756"/>
                </a:cubicBezTo>
                <a:cubicBezTo>
                  <a:pt x="1906787" y="1550504"/>
                  <a:pt x="1925271" y="1547201"/>
                  <a:pt x="1937708" y="1537252"/>
                </a:cubicBezTo>
                <a:cubicBezTo>
                  <a:pt x="1947464" y="1529447"/>
                  <a:pt x="1955378" y="1519583"/>
                  <a:pt x="1964213" y="1510748"/>
                </a:cubicBezTo>
                <a:cubicBezTo>
                  <a:pt x="1959795" y="1524000"/>
                  <a:pt x="1960838" y="1540627"/>
                  <a:pt x="1950960" y="1550504"/>
                </a:cubicBezTo>
                <a:cubicBezTo>
                  <a:pt x="1941082" y="1560381"/>
                  <a:pt x="1924283" y="1558851"/>
                  <a:pt x="1911204" y="1563756"/>
                </a:cubicBezTo>
                <a:cubicBezTo>
                  <a:pt x="1888930" y="1572109"/>
                  <a:pt x="1867030" y="1581426"/>
                  <a:pt x="1844943" y="1590261"/>
                </a:cubicBezTo>
                <a:cubicBezTo>
                  <a:pt x="1840526" y="1572591"/>
                  <a:pt x="1839836" y="1553543"/>
                  <a:pt x="1831691" y="1537252"/>
                </a:cubicBezTo>
                <a:cubicBezTo>
                  <a:pt x="1826103" y="1526077"/>
                  <a:pt x="1812991" y="1520504"/>
                  <a:pt x="1805186" y="1510748"/>
                </a:cubicBezTo>
                <a:cubicBezTo>
                  <a:pt x="1795236" y="1498311"/>
                  <a:pt x="1787939" y="1483952"/>
                  <a:pt x="1778682" y="1470991"/>
                </a:cubicBezTo>
                <a:cubicBezTo>
                  <a:pt x="1764910" y="1451710"/>
                  <a:pt x="1735604" y="1408865"/>
                  <a:pt x="1712421" y="1391478"/>
                </a:cubicBezTo>
                <a:cubicBezTo>
                  <a:pt x="1686937" y="1372365"/>
                  <a:pt x="1659412" y="1356139"/>
                  <a:pt x="1632908" y="1338469"/>
                </a:cubicBezTo>
                <a:cubicBezTo>
                  <a:pt x="1619656" y="1329634"/>
                  <a:pt x="1604414" y="1323227"/>
                  <a:pt x="1593152" y="1311965"/>
                </a:cubicBezTo>
                <a:lnTo>
                  <a:pt x="1566647" y="1285461"/>
                </a:lnTo>
                <a:cubicBezTo>
                  <a:pt x="1571064" y="1267791"/>
                  <a:pt x="1573504" y="1249506"/>
                  <a:pt x="1579899" y="1232452"/>
                </a:cubicBezTo>
                <a:cubicBezTo>
                  <a:pt x="1600627" y="1177177"/>
                  <a:pt x="1620445" y="1161891"/>
                  <a:pt x="1659413" y="1113182"/>
                </a:cubicBezTo>
                <a:lnTo>
                  <a:pt x="1685917" y="1033669"/>
                </a:lnTo>
                <a:lnTo>
                  <a:pt x="1699169" y="993913"/>
                </a:lnTo>
                <a:cubicBezTo>
                  <a:pt x="1694752" y="971826"/>
                  <a:pt x="1697092" y="947209"/>
                  <a:pt x="1685917" y="927652"/>
                </a:cubicBezTo>
                <a:cubicBezTo>
                  <a:pt x="1650407" y="865509"/>
                  <a:pt x="1521237" y="923861"/>
                  <a:pt x="1500386" y="927652"/>
                </a:cubicBezTo>
                <a:cubicBezTo>
                  <a:pt x="1460630" y="976243"/>
                  <a:pt x="1417609" y="1022337"/>
                  <a:pt x="1381117" y="1073426"/>
                </a:cubicBezTo>
                <a:cubicBezTo>
                  <a:pt x="1372998" y="1084793"/>
                  <a:pt x="1374112" y="1100688"/>
                  <a:pt x="1367865" y="1113182"/>
                </a:cubicBezTo>
                <a:cubicBezTo>
                  <a:pt x="1351938" y="1145037"/>
                  <a:pt x="1332526" y="1175026"/>
                  <a:pt x="1314856" y="1205948"/>
                </a:cubicBezTo>
                <a:cubicBezTo>
                  <a:pt x="1310439" y="1223617"/>
                  <a:pt x="1318416" y="1265961"/>
                  <a:pt x="1301604" y="1258956"/>
                </a:cubicBezTo>
                <a:cubicBezTo>
                  <a:pt x="1243651" y="1234809"/>
                  <a:pt x="1200223" y="1184082"/>
                  <a:pt x="1155830" y="1139687"/>
                </a:cubicBezTo>
                <a:cubicBezTo>
                  <a:pt x="1146995" y="1130852"/>
                  <a:pt x="1137131" y="1122938"/>
                  <a:pt x="1129326" y="1113182"/>
                </a:cubicBezTo>
                <a:cubicBezTo>
                  <a:pt x="1101390" y="1078263"/>
                  <a:pt x="1103533" y="1060648"/>
                  <a:pt x="1063065" y="1033669"/>
                </a:cubicBezTo>
                <a:cubicBezTo>
                  <a:pt x="1051442" y="1025920"/>
                  <a:pt x="1036560" y="1024834"/>
                  <a:pt x="1023308" y="1020417"/>
                </a:cubicBezTo>
                <a:cubicBezTo>
                  <a:pt x="992386" y="1024834"/>
                  <a:pt x="957663" y="1018172"/>
                  <a:pt x="930543" y="1033669"/>
                </a:cubicBezTo>
                <a:cubicBezTo>
                  <a:pt x="892575" y="1055365"/>
                  <a:pt x="868700" y="1095513"/>
                  <a:pt x="837778" y="1126435"/>
                </a:cubicBezTo>
                <a:cubicBezTo>
                  <a:pt x="800015" y="1164198"/>
                  <a:pt x="821663" y="1146012"/>
                  <a:pt x="771517" y="1179443"/>
                </a:cubicBezTo>
                <a:cubicBezTo>
                  <a:pt x="749430" y="1175026"/>
                  <a:pt x="719915" y="1183293"/>
                  <a:pt x="705256" y="1166191"/>
                </a:cubicBezTo>
                <a:cubicBezTo>
                  <a:pt x="687769" y="1145790"/>
                  <a:pt x="701187" y="1111930"/>
                  <a:pt x="692004" y="1086678"/>
                </a:cubicBezTo>
                <a:cubicBezTo>
                  <a:pt x="683201" y="1062471"/>
                  <a:pt x="663766" y="1043455"/>
                  <a:pt x="652247" y="1020417"/>
                </a:cubicBezTo>
                <a:cubicBezTo>
                  <a:pt x="617840" y="951603"/>
                  <a:pt x="664261" y="1005928"/>
                  <a:pt x="612491" y="954156"/>
                </a:cubicBezTo>
                <a:cubicBezTo>
                  <a:pt x="615874" y="872954"/>
                  <a:pt x="539036" y="657023"/>
                  <a:pt x="665499" y="609600"/>
                </a:cubicBezTo>
                <a:cubicBezTo>
                  <a:pt x="686589" y="601691"/>
                  <a:pt x="709542" y="600051"/>
                  <a:pt x="731760" y="596348"/>
                </a:cubicBezTo>
                <a:cubicBezTo>
                  <a:pt x="762571" y="591213"/>
                  <a:pt x="793604" y="587513"/>
                  <a:pt x="824526" y="583096"/>
                </a:cubicBezTo>
                <a:cubicBezTo>
                  <a:pt x="919149" y="551554"/>
                  <a:pt x="880793" y="541093"/>
                  <a:pt x="943795" y="583096"/>
                </a:cubicBezTo>
                <a:cubicBezTo>
                  <a:pt x="958041" y="782545"/>
                  <a:pt x="896290" y="786078"/>
                  <a:pt x="1049813" y="755374"/>
                </a:cubicBezTo>
                <a:cubicBezTo>
                  <a:pt x="1063511" y="752635"/>
                  <a:pt x="1076317" y="746539"/>
                  <a:pt x="1089569" y="742122"/>
                </a:cubicBezTo>
                <a:cubicBezTo>
                  <a:pt x="1102821" y="728870"/>
                  <a:pt x="1113732" y="712761"/>
                  <a:pt x="1129326" y="702365"/>
                </a:cubicBezTo>
                <a:cubicBezTo>
                  <a:pt x="1140949" y="694616"/>
                  <a:pt x="1159205" y="698991"/>
                  <a:pt x="1169082" y="689113"/>
                </a:cubicBezTo>
                <a:cubicBezTo>
                  <a:pt x="1185455" y="672740"/>
                  <a:pt x="1200919" y="620106"/>
                  <a:pt x="1208839" y="596348"/>
                </a:cubicBezTo>
                <a:cubicBezTo>
                  <a:pt x="1202429" y="557892"/>
                  <a:pt x="1210448" y="511013"/>
                  <a:pt x="1169082" y="490330"/>
                </a:cubicBezTo>
                <a:cubicBezTo>
                  <a:pt x="1152791" y="482185"/>
                  <a:pt x="1133743" y="481495"/>
                  <a:pt x="1116073" y="477078"/>
                </a:cubicBezTo>
                <a:cubicBezTo>
                  <a:pt x="1080734" y="485913"/>
                  <a:pt x="1041521" y="485228"/>
                  <a:pt x="1010056" y="503582"/>
                </a:cubicBezTo>
                <a:cubicBezTo>
                  <a:pt x="985624" y="517834"/>
                  <a:pt x="977048" y="549842"/>
                  <a:pt x="957047" y="569843"/>
                </a:cubicBezTo>
                <a:cubicBezTo>
                  <a:pt x="931356" y="595535"/>
                  <a:pt x="909871" y="598821"/>
                  <a:pt x="877534" y="609600"/>
                </a:cubicBezTo>
                <a:cubicBezTo>
                  <a:pt x="852488" y="634646"/>
                  <a:pt x="827079" y="675861"/>
                  <a:pt x="784769" y="675861"/>
                </a:cubicBezTo>
                <a:cubicBezTo>
                  <a:pt x="762245" y="675861"/>
                  <a:pt x="740595" y="667026"/>
                  <a:pt x="718508" y="662609"/>
                </a:cubicBezTo>
                <a:cubicBezTo>
                  <a:pt x="704456" y="606401"/>
                  <a:pt x="692474" y="614040"/>
                  <a:pt x="731760" y="569843"/>
                </a:cubicBezTo>
                <a:cubicBezTo>
                  <a:pt x="756662" y="541828"/>
                  <a:pt x="811273" y="490330"/>
                  <a:pt x="811273" y="490330"/>
                </a:cubicBezTo>
                <a:cubicBezTo>
                  <a:pt x="789186" y="468243"/>
                  <a:pt x="772435" y="439026"/>
                  <a:pt x="745013" y="424069"/>
                </a:cubicBezTo>
                <a:cubicBezTo>
                  <a:pt x="721424" y="411202"/>
                  <a:pt x="692057" y="414903"/>
                  <a:pt x="665499" y="410817"/>
                </a:cubicBezTo>
                <a:cubicBezTo>
                  <a:pt x="508636" y="386685"/>
                  <a:pt x="552524" y="396501"/>
                  <a:pt x="320943" y="384313"/>
                </a:cubicBezTo>
                <a:cubicBezTo>
                  <a:pt x="143237" y="392775"/>
                  <a:pt x="74182" y="321243"/>
                  <a:pt x="16143" y="437322"/>
                </a:cubicBezTo>
                <a:cubicBezTo>
                  <a:pt x="9896" y="449816"/>
                  <a:pt x="7308" y="463826"/>
                  <a:pt x="2891" y="477078"/>
                </a:cubicBezTo>
                <a:cubicBezTo>
                  <a:pt x="7308" y="538922"/>
                  <a:pt x="-4339" y="604089"/>
                  <a:pt x="16143" y="662609"/>
                </a:cubicBezTo>
                <a:cubicBezTo>
                  <a:pt x="28525" y="697987"/>
                  <a:pt x="63515" y="722837"/>
                  <a:pt x="95656" y="742122"/>
                </a:cubicBezTo>
                <a:cubicBezTo>
                  <a:pt x="117743" y="755374"/>
                  <a:pt x="138879" y="770359"/>
                  <a:pt x="161917" y="781878"/>
                </a:cubicBezTo>
                <a:cubicBezTo>
                  <a:pt x="174411" y="788125"/>
                  <a:pt x="188594" y="790225"/>
                  <a:pt x="201673" y="795130"/>
                </a:cubicBezTo>
                <a:cubicBezTo>
                  <a:pt x="269351" y="820510"/>
                  <a:pt x="260712" y="818024"/>
                  <a:pt x="320943" y="848139"/>
                </a:cubicBezTo>
                <a:lnTo>
                  <a:pt x="519726" y="834887"/>
                </a:lnTo>
                <a:cubicBezTo>
                  <a:pt x="536878" y="828761"/>
                  <a:pt x="522764" y="773733"/>
                  <a:pt x="506473" y="781878"/>
                </a:cubicBezTo>
                <a:cubicBezTo>
                  <a:pt x="482420" y="793904"/>
                  <a:pt x="449503" y="920465"/>
                  <a:pt x="440213" y="940904"/>
                </a:cubicBezTo>
                <a:cubicBezTo>
                  <a:pt x="403597" y="1021460"/>
                  <a:pt x="397736" y="1008979"/>
                  <a:pt x="320943" y="1060174"/>
                </a:cubicBezTo>
                <a:cubicBezTo>
                  <a:pt x="347447" y="976243"/>
                  <a:pt x="366604" y="889628"/>
                  <a:pt x="400456" y="808382"/>
                </a:cubicBezTo>
                <a:cubicBezTo>
                  <a:pt x="411335" y="782273"/>
                  <a:pt x="439729" y="766847"/>
                  <a:pt x="453465" y="742122"/>
                </a:cubicBezTo>
                <a:cubicBezTo>
                  <a:pt x="462310" y="726201"/>
                  <a:pt x="479595" y="701992"/>
                  <a:pt x="466717" y="689113"/>
                </a:cubicBezTo>
                <a:cubicBezTo>
                  <a:pt x="455455" y="677851"/>
                  <a:pt x="447336" y="714624"/>
                  <a:pt x="440213" y="728869"/>
                </a:cubicBezTo>
                <a:cubicBezTo>
                  <a:pt x="433966" y="741363"/>
                  <a:pt x="431378" y="755374"/>
                  <a:pt x="426960" y="768626"/>
                </a:cubicBezTo>
                <a:cubicBezTo>
                  <a:pt x="435795" y="680278"/>
                  <a:pt x="446091" y="592064"/>
                  <a:pt x="453465" y="503582"/>
                </a:cubicBezTo>
                <a:cubicBezTo>
                  <a:pt x="486290" y="109690"/>
                  <a:pt x="401523" y="34466"/>
                  <a:pt x="532978" y="198782"/>
                </a:cubicBezTo>
                <a:cubicBezTo>
                  <a:pt x="567979" y="303787"/>
                  <a:pt x="554889" y="250738"/>
                  <a:pt x="572734" y="357809"/>
                </a:cubicBezTo>
                <a:cubicBezTo>
                  <a:pt x="603656" y="353391"/>
                  <a:pt x="636616" y="356449"/>
                  <a:pt x="665499" y="344556"/>
                </a:cubicBezTo>
                <a:cubicBezTo>
                  <a:pt x="713134" y="324941"/>
                  <a:pt x="748044" y="277537"/>
                  <a:pt x="798021" y="265043"/>
                </a:cubicBezTo>
                <a:lnTo>
                  <a:pt x="851030" y="251791"/>
                </a:lnTo>
                <a:cubicBezTo>
                  <a:pt x="804851" y="182522"/>
                  <a:pt x="817751" y="176638"/>
                  <a:pt x="678752" y="225287"/>
                </a:cubicBezTo>
                <a:cubicBezTo>
                  <a:pt x="633653" y="241072"/>
                  <a:pt x="559482" y="304800"/>
                  <a:pt x="559482" y="304800"/>
                </a:cubicBezTo>
                <a:cubicBezTo>
                  <a:pt x="555065" y="287130"/>
                  <a:pt x="564443" y="251791"/>
                  <a:pt x="546230" y="251791"/>
                </a:cubicBezTo>
                <a:cubicBezTo>
                  <a:pt x="514376" y="251791"/>
                  <a:pt x="466717" y="304800"/>
                  <a:pt x="466717" y="304800"/>
                </a:cubicBezTo>
                <a:cubicBezTo>
                  <a:pt x="444630" y="300383"/>
                  <a:pt x="416383" y="307475"/>
                  <a:pt x="400456" y="291548"/>
                </a:cubicBezTo>
                <a:cubicBezTo>
                  <a:pt x="336489" y="227581"/>
                  <a:pt x="438326" y="208247"/>
                  <a:pt x="347447" y="238539"/>
                </a:cubicBezTo>
                <a:cubicBezTo>
                  <a:pt x="319610" y="280295"/>
                  <a:pt x="320353" y="271627"/>
                  <a:pt x="307691" y="318052"/>
                </a:cubicBezTo>
                <a:cubicBezTo>
                  <a:pt x="274464" y="439882"/>
                  <a:pt x="308209" y="397045"/>
                  <a:pt x="254682" y="450574"/>
                </a:cubicBezTo>
                <a:cubicBezTo>
                  <a:pt x="221375" y="550494"/>
                  <a:pt x="266302" y="427336"/>
                  <a:pt x="214926" y="530087"/>
                </a:cubicBezTo>
                <a:cubicBezTo>
                  <a:pt x="208679" y="542581"/>
                  <a:pt x="204814" y="556232"/>
                  <a:pt x="201673" y="569843"/>
                </a:cubicBezTo>
                <a:cubicBezTo>
                  <a:pt x="191543" y="613738"/>
                  <a:pt x="184004" y="658191"/>
                  <a:pt x="175169" y="702365"/>
                </a:cubicBezTo>
                <a:lnTo>
                  <a:pt x="161917" y="768626"/>
                </a:lnTo>
                <a:cubicBezTo>
                  <a:pt x="255121" y="799694"/>
                  <a:pt x="143406" y="765541"/>
                  <a:pt x="320943" y="795130"/>
                </a:cubicBezTo>
                <a:cubicBezTo>
                  <a:pt x="334722" y="797426"/>
                  <a:pt x="347268" y="804544"/>
                  <a:pt x="360699" y="808382"/>
                </a:cubicBezTo>
                <a:cubicBezTo>
                  <a:pt x="378212" y="813386"/>
                  <a:pt x="396195" y="816631"/>
                  <a:pt x="413708" y="821635"/>
                </a:cubicBezTo>
                <a:cubicBezTo>
                  <a:pt x="427140" y="825473"/>
                  <a:pt x="439767" y="832147"/>
                  <a:pt x="453465" y="834887"/>
                </a:cubicBezTo>
                <a:cubicBezTo>
                  <a:pt x="484094" y="841013"/>
                  <a:pt x="515308" y="843722"/>
                  <a:pt x="546230" y="848139"/>
                </a:cubicBezTo>
                <a:cubicBezTo>
                  <a:pt x="537395" y="861391"/>
                  <a:pt x="526849" y="873650"/>
                  <a:pt x="519726" y="887896"/>
                </a:cubicBezTo>
                <a:cubicBezTo>
                  <a:pt x="498476" y="930396"/>
                  <a:pt x="503214" y="957628"/>
                  <a:pt x="519726" y="1007165"/>
                </a:cubicBezTo>
                <a:cubicBezTo>
                  <a:pt x="524763" y="1022275"/>
                  <a:pt x="539107" y="1032676"/>
                  <a:pt x="546230" y="1046922"/>
                </a:cubicBezTo>
                <a:cubicBezTo>
                  <a:pt x="552477" y="1059416"/>
                  <a:pt x="546118" y="1082611"/>
                  <a:pt x="559482" y="1086678"/>
                </a:cubicBezTo>
                <a:cubicBezTo>
                  <a:pt x="653978" y="1115438"/>
                  <a:pt x="753847" y="1122017"/>
                  <a:pt x="851030" y="1139687"/>
                </a:cubicBezTo>
                <a:cubicBezTo>
                  <a:pt x="855872" y="1138880"/>
                  <a:pt x="967269" y="1122487"/>
                  <a:pt x="983552" y="1113182"/>
                </a:cubicBezTo>
                <a:cubicBezTo>
                  <a:pt x="999824" y="1103884"/>
                  <a:pt x="1010056" y="1086678"/>
                  <a:pt x="1023308" y="1073426"/>
                </a:cubicBezTo>
                <a:cubicBezTo>
                  <a:pt x="1036560" y="1082261"/>
                  <a:pt x="1049236" y="1092028"/>
                  <a:pt x="1063065" y="1099930"/>
                </a:cubicBezTo>
                <a:cubicBezTo>
                  <a:pt x="1099526" y="1120765"/>
                  <a:pt x="1143277" y="1138737"/>
                  <a:pt x="1182334" y="1152939"/>
                </a:cubicBezTo>
                <a:cubicBezTo>
                  <a:pt x="1208590" y="1162486"/>
                  <a:pt x="1234452" y="1173964"/>
                  <a:pt x="1261847" y="1179443"/>
                </a:cubicBezTo>
                <a:cubicBezTo>
                  <a:pt x="1283934" y="1183861"/>
                  <a:pt x="1306450" y="1186508"/>
                  <a:pt x="1328108" y="1192696"/>
                </a:cubicBezTo>
                <a:cubicBezTo>
                  <a:pt x="1368403" y="1204209"/>
                  <a:pt x="1407621" y="1219200"/>
                  <a:pt x="1447378" y="1232452"/>
                </a:cubicBezTo>
                <a:cubicBezTo>
                  <a:pt x="1565041" y="1408951"/>
                  <a:pt x="1405764" y="1147364"/>
                  <a:pt x="1460630" y="1311965"/>
                </a:cubicBezTo>
                <a:cubicBezTo>
                  <a:pt x="1466556" y="1329745"/>
                  <a:pt x="1482009" y="1348046"/>
                  <a:pt x="1500386" y="1351722"/>
                </a:cubicBezTo>
                <a:cubicBezTo>
                  <a:pt x="1574151" y="1366475"/>
                  <a:pt x="1650577" y="1360557"/>
                  <a:pt x="1725673" y="1364974"/>
                </a:cubicBezTo>
                <a:cubicBezTo>
                  <a:pt x="1815495" y="1424854"/>
                  <a:pt x="1703939" y="1359046"/>
                  <a:pt x="1871447" y="1404730"/>
                </a:cubicBezTo>
                <a:cubicBezTo>
                  <a:pt x="1886813" y="1408921"/>
                  <a:pt x="1896958" y="1424112"/>
                  <a:pt x="1911204" y="1431235"/>
                </a:cubicBezTo>
                <a:cubicBezTo>
                  <a:pt x="1923698" y="1437482"/>
                  <a:pt x="1937708" y="1440070"/>
                  <a:pt x="1950960" y="1444487"/>
                </a:cubicBezTo>
                <a:cubicBezTo>
                  <a:pt x="2030473" y="1440070"/>
                  <a:pt x="2110594" y="1441995"/>
                  <a:pt x="2189499" y="1431235"/>
                </a:cubicBezTo>
                <a:cubicBezTo>
                  <a:pt x="2209073" y="1428566"/>
                  <a:pt x="2228539" y="1418699"/>
                  <a:pt x="2242508" y="1404730"/>
                </a:cubicBezTo>
                <a:cubicBezTo>
                  <a:pt x="2252385" y="1394853"/>
                  <a:pt x="2251343" y="1378226"/>
                  <a:pt x="2255760" y="1364974"/>
                </a:cubicBezTo>
                <a:cubicBezTo>
                  <a:pt x="2251343" y="1347304"/>
                  <a:pt x="2253094" y="1326786"/>
                  <a:pt x="2242508" y="1311965"/>
                </a:cubicBezTo>
                <a:cubicBezTo>
                  <a:pt x="2229670" y="1293992"/>
                  <a:pt x="2206467" y="1286349"/>
                  <a:pt x="2189499" y="1272209"/>
                </a:cubicBezTo>
                <a:cubicBezTo>
                  <a:pt x="2179901" y="1264210"/>
                  <a:pt x="2171830" y="1254539"/>
                  <a:pt x="2162995" y="1245704"/>
                </a:cubicBezTo>
                <a:cubicBezTo>
                  <a:pt x="2154124" y="1086033"/>
                  <a:pt x="2226180" y="952736"/>
                  <a:pt x="2056978" y="1020417"/>
                </a:cubicBezTo>
                <a:cubicBezTo>
                  <a:pt x="2039577" y="1027377"/>
                  <a:pt x="2030473" y="1046922"/>
                  <a:pt x="2017221" y="1060174"/>
                </a:cubicBezTo>
                <a:cubicBezTo>
                  <a:pt x="2012804" y="1073426"/>
                  <a:pt x="1995588" y="1088755"/>
                  <a:pt x="2003969" y="1099930"/>
                </a:cubicBezTo>
                <a:cubicBezTo>
                  <a:pt x="2035347" y="1141766"/>
                  <a:pt x="2074250" y="1101667"/>
                  <a:pt x="2096734" y="1086678"/>
                </a:cubicBezTo>
                <a:cubicBezTo>
                  <a:pt x="2155990" y="968167"/>
                  <a:pt x="2137249" y="1018144"/>
                  <a:pt x="2162995" y="940904"/>
                </a:cubicBezTo>
                <a:cubicBezTo>
                  <a:pt x="2145296" y="887806"/>
                  <a:pt x="2156907" y="880732"/>
                  <a:pt x="2096734" y="940904"/>
                </a:cubicBezTo>
                <a:cubicBezTo>
                  <a:pt x="2048876" y="988762"/>
                  <a:pt x="1998839" y="1053823"/>
                  <a:pt x="1964213" y="1113182"/>
                </a:cubicBezTo>
                <a:cubicBezTo>
                  <a:pt x="1949282" y="1138779"/>
                  <a:pt x="1937708" y="1166191"/>
                  <a:pt x="1924456" y="1192696"/>
                </a:cubicBezTo>
                <a:cubicBezTo>
                  <a:pt x="2013772" y="1222467"/>
                  <a:pt x="1991379" y="1220643"/>
                  <a:pt x="2149743" y="1192696"/>
                </a:cubicBezTo>
                <a:cubicBezTo>
                  <a:pt x="2165428" y="1189928"/>
                  <a:pt x="2175670" y="1174093"/>
                  <a:pt x="2189499" y="1166191"/>
                </a:cubicBezTo>
                <a:cubicBezTo>
                  <a:pt x="2206651" y="1156390"/>
                  <a:pt x="2223290" y="1144263"/>
                  <a:pt x="2242508" y="1139687"/>
                </a:cubicBezTo>
                <a:cubicBezTo>
                  <a:pt x="2332886" y="1118168"/>
                  <a:pt x="2460166" y="1101020"/>
                  <a:pt x="2560560" y="1086678"/>
                </a:cubicBezTo>
                <a:cubicBezTo>
                  <a:pt x="2595899" y="1073426"/>
                  <a:pt x="2630554" y="1058180"/>
                  <a:pt x="2666578" y="1046922"/>
                </a:cubicBezTo>
                <a:cubicBezTo>
                  <a:pt x="2816423" y="1000095"/>
                  <a:pt x="2926944" y="1013067"/>
                  <a:pt x="2494299" y="1033669"/>
                </a:cubicBezTo>
                <a:cubicBezTo>
                  <a:pt x="2519809" y="965643"/>
                  <a:pt x="2521492" y="936730"/>
                  <a:pt x="2560560" y="887896"/>
                </a:cubicBezTo>
                <a:cubicBezTo>
                  <a:pt x="2568365" y="878139"/>
                  <a:pt x="2578230" y="870226"/>
                  <a:pt x="2587065" y="861391"/>
                </a:cubicBezTo>
                <a:cubicBezTo>
                  <a:pt x="2624950" y="747736"/>
                  <a:pt x="2568162" y="921489"/>
                  <a:pt x="2640073" y="662609"/>
                </a:cubicBezTo>
                <a:cubicBezTo>
                  <a:pt x="2647550" y="635690"/>
                  <a:pt x="2657743" y="609600"/>
                  <a:pt x="2666578" y="583096"/>
                </a:cubicBezTo>
                <a:cubicBezTo>
                  <a:pt x="2670995" y="530087"/>
                  <a:pt x="2672800" y="476795"/>
                  <a:pt x="2679830" y="424069"/>
                </a:cubicBezTo>
                <a:cubicBezTo>
                  <a:pt x="2687013" y="370199"/>
                  <a:pt x="2702548" y="381879"/>
                  <a:pt x="2746091" y="344556"/>
                </a:cubicBezTo>
                <a:cubicBezTo>
                  <a:pt x="2760320" y="332359"/>
                  <a:pt x="2769777" y="314442"/>
                  <a:pt x="2785847" y="304800"/>
                </a:cubicBezTo>
                <a:cubicBezTo>
                  <a:pt x="2814695" y="287491"/>
                  <a:pt x="2847986" y="278964"/>
                  <a:pt x="2878613" y="265043"/>
                </a:cubicBezTo>
                <a:cubicBezTo>
                  <a:pt x="2896597" y="256868"/>
                  <a:pt x="2916027" y="250667"/>
                  <a:pt x="2931621" y="238539"/>
                </a:cubicBezTo>
                <a:cubicBezTo>
                  <a:pt x="2956277" y="219362"/>
                  <a:pt x="2975795" y="194365"/>
                  <a:pt x="2997882" y="172278"/>
                </a:cubicBezTo>
                <a:cubicBezTo>
                  <a:pt x="3015552" y="154608"/>
                  <a:pt x="3030099" y="133130"/>
                  <a:pt x="3050891" y="119269"/>
                </a:cubicBezTo>
                <a:lnTo>
                  <a:pt x="3090647" y="92765"/>
                </a:lnTo>
                <a:cubicBezTo>
                  <a:pt x="3095064" y="110435"/>
                  <a:pt x="3103899" y="127561"/>
                  <a:pt x="3103899" y="145774"/>
                </a:cubicBezTo>
                <a:cubicBezTo>
                  <a:pt x="3103899" y="295830"/>
                  <a:pt x="3088195" y="284179"/>
                  <a:pt x="3050891" y="424069"/>
                </a:cubicBezTo>
                <a:cubicBezTo>
                  <a:pt x="3025418" y="519594"/>
                  <a:pt x="3056566" y="461939"/>
                  <a:pt x="3011134" y="530087"/>
                </a:cubicBezTo>
                <a:cubicBezTo>
                  <a:pt x="3006717" y="552174"/>
                  <a:pt x="3005791" y="575258"/>
                  <a:pt x="2997882" y="596348"/>
                </a:cubicBezTo>
                <a:cubicBezTo>
                  <a:pt x="2992290" y="611261"/>
                  <a:pt x="2974501" y="620486"/>
                  <a:pt x="2971378" y="636104"/>
                </a:cubicBezTo>
                <a:cubicBezTo>
                  <a:pt x="2960946" y="688263"/>
                  <a:pt x="2966422" y="742589"/>
                  <a:pt x="2958126" y="795130"/>
                </a:cubicBezTo>
                <a:cubicBezTo>
                  <a:pt x="2953110" y="826896"/>
                  <a:pt x="2940456" y="856974"/>
                  <a:pt x="2931621" y="887896"/>
                </a:cubicBezTo>
                <a:cubicBezTo>
                  <a:pt x="2947651" y="925298"/>
                  <a:pt x="2964920" y="997310"/>
                  <a:pt x="3011134" y="1020417"/>
                </a:cubicBezTo>
                <a:cubicBezTo>
                  <a:pt x="3031280" y="1030490"/>
                  <a:pt x="3055308" y="1029252"/>
                  <a:pt x="3077395" y="1033669"/>
                </a:cubicBezTo>
                <a:cubicBezTo>
                  <a:pt x="3103899" y="1029252"/>
                  <a:pt x="3131417" y="1028914"/>
                  <a:pt x="3156908" y="1020417"/>
                </a:cubicBezTo>
                <a:cubicBezTo>
                  <a:pt x="3189814" y="1009448"/>
                  <a:pt x="3211813" y="974662"/>
                  <a:pt x="3236421" y="954156"/>
                </a:cubicBezTo>
                <a:cubicBezTo>
                  <a:pt x="3270672" y="925613"/>
                  <a:pt x="3276091" y="927681"/>
                  <a:pt x="3315934" y="914400"/>
                </a:cubicBezTo>
                <a:cubicBezTo>
                  <a:pt x="3319974" y="924500"/>
                  <a:pt x="3359048" y="1013528"/>
                  <a:pt x="3355691" y="1033669"/>
                </a:cubicBezTo>
                <a:cubicBezTo>
                  <a:pt x="3353637" y="1045994"/>
                  <a:pt x="3338021" y="1051339"/>
                  <a:pt x="3329186" y="1060174"/>
                </a:cubicBezTo>
                <a:cubicBezTo>
                  <a:pt x="3367054" y="1069641"/>
                  <a:pt x="3425023" y="1091618"/>
                  <a:pt x="3461708" y="1060174"/>
                </a:cubicBezTo>
                <a:cubicBezTo>
                  <a:pt x="3478810" y="1045515"/>
                  <a:pt x="3469497" y="1015765"/>
                  <a:pt x="3474960" y="993913"/>
                </a:cubicBezTo>
                <a:cubicBezTo>
                  <a:pt x="3478348" y="980361"/>
                  <a:pt x="3483795" y="967408"/>
                  <a:pt x="3488213" y="954156"/>
                </a:cubicBezTo>
                <a:cubicBezTo>
                  <a:pt x="3520648" y="759544"/>
                  <a:pt x="3524146" y="900722"/>
                  <a:pt x="3170160" y="861391"/>
                </a:cubicBezTo>
                <a:cubicBezTo>
                  <a:pt x="3120102" y="855829"/>
                  <a:pt x="3072977" y="834887"/>
                  <a:pt x="3024386" y="821635"/>
                </a:cubicBezTo>
                <a:cubicBezTo>
                  <a:pt x="2917676" y="714921"/>
                  <a:pt x="3016569" y="825802"/>
                  <a:pt x="2984630" y="463826"/>
                </a:cubicBezTo>
                <a:cubicBezTo>
                  <a:pt x="2981050" y="423257"/>
                  <a:pt x="2966961" y="384313"/>
                  <a:pt x="2958126" y="344556"/>
                </a:cubicBezTo>
                <a:cubicBezTo>
                  <a:pt x="2966961" y="326887"/>
                  <a:pt x="2965144" y="294796"/>
                  <a:pt x="2984630" y="291548"/>
                </a:cubicBezTo>
                <a:cubicBezTo>
                  <a:pt x="3054483" y="279906"/>
                  <a:pt x="3125849" y="304800"/>
                  <a:pt x="3196665" y="304800"/>
                </a:cubicBezTo>
                <a:cubicBezTo>
                  <a:pt x="3293948" y="304800"/>
                  <a:pt x="3391030" y="295965"/>
                  <a:pt x="3488213" y="291548"/>
                </a:cubicBezTo>
                <a:cubicBezTo>
                  <a:pt x="3474961" y="300383"/>
                  <a:pt x="3457291" y="304800"/>
                  <a:pt x="3448456" y="318052"/>
                </a:cubicBezTo>
                <a:cubicBezTo>
                  <a:pt x="3438353" y="333206"/>
                  <a:pt x="3418913" y="379206"/>
                  <a:pt x="3435204" y="371061"/>
                </a:cubicBezTo>
                <a:cubicBezTo>
                  <a:pt x="3466063" y="355632"/>
                  <a:pt x="3483383" y="320931"/>
                  <a:pt x="3501465" y="291548"/>
                </a:cubicBezTo>
                <a:cubicBezTo>
                  <a:pt x="3523407" y="255892"/>
                  <a:pt x="3540264" y="201653"/>
                  <a:pt x="3554473" y="159026"/>
                </a:cubicBezTo>
                <a:cubicBezTo>
                  <a:pt x="3527969" y="123687"/>
                  <a:pt x="3519096" y="54848"/>
                  <a:pt x="3474960" y="53009"/>
                </a:cubicBezTo>
                <a:cubicBezTo>
                  <a:pt x="3389720" y="49457"/>
                  <a:pt x="3305844" y="96186"/>
                  <a:pt x="3236421" y="145774"/>
                </a:cubicBezTo>
                <a:cubicBezTo>
                  <a:pt x="3010214" y="307351"/>
                  <a:pt x="3228818" y="143528"/>
                  <a:pt x="3103899" y="251791"/>
                </a:cubicBezTo>
                <a:cubicBezTo>
                  <a:pt x="3051755" y="296982"/>
                  <a:pt x="2993665" y="335521"/>
                  <a:pt x="2944873" y="384313"/>
                </a:cubicBezTo>
                <a:cubicBezTo>
                  <a:pt x="2891148" y="438038"/>
                  <a:pt x="2921880" y="415688"/>
                  <a:pt x="2852108" y="450574"/>
                </a:cubicBezTo>
                <a:cubicBezTo>
                  <a:pt x="2834438" y="441739"/>
                  <a:pt x="2814275" y="436716"/>
                  <a:pt x="2799099" y="424069"/>
                </a:cubicBezTo>
                <a:cubicBezTo>
                  <a:pt x="2775385" y="404307"/>
                  <a:pt x="2768388" y="371692"/>
                  <a:pt x="2759343" y="344556"/>
                </a:cubicBezTo>
                <a:cubicBezTo>
                  <a:pt x="2773657" y="230045"/>
                  <a:pt x="2785162" y="195360"/>
                  <a:pt x="2759343" y="66261"/>
                </a:cubicBezTo>
                <a:cubicBezTo>
                  <a:pt x="2756893" y="54009"/>
                  <a:pt x="2743687" y="45955"/>
                  <a:pt x="2732839" y="39756"/>
                </a:cubicBezTo>
                <a:cubicBezTo>
                  <a:pt x="2694027" y="17578"/>
                  <a:pt x="2655692" y="10531"/>
                  <a:pt x="2613569" y="0"/>
                </a:cubicBezTo>
                <a:cubicBezTo>
                  <a:pt x="2445870" y="11978"/>
                  <a:pt x="2445765" y="-33662"/>
                  <a:pt x="2375030" y="79513"/>
                </a:cubicBezTo>
                <a:cubicBezTo>
                  <a:pt x="2367627" y="91359"/>
                  <a:pt x="2366195" y="106017"/>
                  <a:pt x="2361778" y="119269"/>
                </a:cubicBezTo>
                <a:cubicBezTo>
                  <a:pt x="2357361" y="154608"/>
                  <a:pt x="2361753" y="192220"/>
                  <a:pt x="2348526" y="225287"/>
                </a:cubicBezTo>
                <a:cubicBezTo>
                  <a:pt x="2342611" y="240075"/>
                  <a:pt x="2324696" y="251791"/>
                  <a:pt x="2308769" y="251791"/>
                </a:cubicBezTo>
                <a:cubicBezTo>
                  <a:pt x="2263720" y="251791"/>
                  <a:pt x="2220421" y="234122"/>
                  <a:pt x="2176247" y="225287"/>
                </a:cubicBezTo>
                <a:cubicBezTo>
                  <a:pt x="2154175" y="159068"/>
                  <a:pt x="2172881" y="183954"/>
                  <a:pt x="2136491" y="238539"/>
                </a:cubicBezTo>
                <a:cubicBezTo>
                  <a:pt x="2129560" y="248935"/>
                  <a:pt x="2118821" y="256208"/>
                  <a:pt x="2109986" y="265043"/>
                </a:cubicBezTo>
                <a:cubicBezTo>
                  <a:pt x="2105569" y="251791"/>
                  <a:pt x="2108712" y="218100"/>
                  <a:pt x="2096734" y="225287"/>
                </a:cubicBezTo>
                <a:cubicBezTo>
                  <a:pt x="2046885" y="255197"/>
                  <a:pt x="2043869" y="310924"/>
                  <a:pt x="2030473" y="357809"/>
                </a:cubicBezTo>
                <a:cubicBezTo>
                  <a:pt x="2026635" y="371240"/>
                  <a:pt x="2021638" y="384313"/>
                  <a:pt x="2017221" y="397565"/>
                </a:cubicBezTo>
                <a:cubicBezTo>
                  <a:pt x="2008815" y="540471"/>
                  <a:pt x="1982377" y="867417"/>
                  <a:pt x="2017221" y="980661"/>
                </a:cubicBezTo>
                <a:cubicBezTo>
                  <a:pt x="2026407" y="1010515"/>
                  <a:pt x="2079064" y="971826"/>
                  <a:pt x="2109986" y="967409"/>
                </a:cubicBezTo>
                <a:cubicBezTo>
                  <a:pt x="2123238" y="962991"/>
                  <a:pt x="2135774" y="954156"/>
                  <a:pt x="2149743" y="954156"/>
                </a:cubicBezTo>
                <a:cubicBezTo>
                  <a:pt x="2174528" y="954156"/>
                  <a:pt x="2217513" y="974412"/>
                  <a:pt x="2242508" y="980661"/>
                </a:cubicBezTo>
                <a:cubicBezTo>
                  <a:pt x="2264360" y="986124"/>
                  <a:pt x="2286682" y="989496"/>
                  <a:pt x="2308769" y="993913"/>
                </a:cubicBezTo>
                <a:cubicBezTo>
                  <a:pt x="2339691" y="989496"/>
                  <a:pt x="2370905" y="974535"/>
                  <a:pt x="2401534" y="980661"/>
                </a:cubicBezTo>
                <a:cubicBezTo>
                  <a:pt x="2437240" y="987802"/>
                  <a:pt x="2460824" y="1065765"/>
                  <a:pt x="2467795" y="1086678"/>
                </a:cubicBezTo>
                <a:cubicBezTo>
                  <a:pt x="2481194" y="1126875"/>
                  <a:pt x="2481626" y="1169652"/>
                  <a:pt x="2507552" y="1205948"/>
                </a:cubicBezTo>
                <a:cubicBezTo>
                  <a:pt x="2516809" y="1218908"/>
                  <a:pt x="2534056" y="1223617"/>
                  <a:pt x="2547308" y="1232452"/>
                </a:cubicBezTo>
                <a:cubicBezTo>
                  <a:pt x="2648908" y="1223617"/>
                  <a:pt x="2753568" y="1232225"/>
                  <a:pt x="2852108" y="1205948"/>
                </a:cubicBezTo>
                <a:cubicBezTo>
                  <a:pt x="2891459" y="1195454"/>
                  <a:pt x="2914738" y="1153830"/>
                  <a:pt x="2944873" y="1126435"/>
                </a:cubicBezTo>
                <a:cubicBezTo>
                  <a:pt x="2963363" y="1109626"/>
                  <a:pt x="2979205" y="1090028"/>
                  <a:pt x="2997882" y="1073426"/>
                </a:cubicBezTo>
                <a:cubicBezTo>
                  <a:pt x="3088027" y="993297"/>
                  <a:pt x="3042008" y="1053620"/>
                  <a:pt x="3090647" y="980661"/>
                </a:cubicBezTo>
                <a:cubicBezTo>
                  <a:pt x="3095064" y="993913"/>
                  <a:pt x="3096712" y="1008439"/>
                  <a:pt x="3103899" y="1020417"/>
                </a:cubicBezTo>
                <a:cubicBezTo>
                  <a:pt x="3133678" y="1070048"/>
                  <a:pt x="3201402" y="1062699"/>
                  <a:pt x="3249673" y="1073426"/>
                </a:cubicBezTo>
                <a:cubicBezTo>
                  <a:pt x="3315934" y="1069009"/>
                  <a:pt x="3382377" y="1066782"/>
                  <a:pt x="3448456" y="1060174"/>
                </a:cubicBezTo>
                <a:cubicBezTo>
                  <a:pt x="3470869" y="1057933"/>
                  <a:pt x="3493348" y="1039799"/>
                  <a:pt x="3514717" y="1046922"/>
                </a:cubicBezTo>
                <a:cubicBezTo>
                  <a:pt x="3527969" y="1051339"/>
                  <a:pt x="3523552" y="1073426"/>
                  <a:pt x="3527969" y="1086678"/>
                </a:cubicBezTo>
                <a:cubicBezTo>
                  <a:pt x="3523552" y="1122017"/>
                  <a:pt x="3521088" y="1157656"/>
                  <a:pt x="3514717" y="1192696"/>
                </a:cubicBezTo>
                <a:cubicBezTo>
                  <a:pt x="3512218" y="1206440"/>
                  <a:pt x="3510191" y="1221544"/>
                  <a:pt x="3501465" y="1232452"/>
                </a:cubicBezTo>
                <a:cubicBezTo>
                  <a:pt x="3491515" y="1244889"/>
                  <a:pt x="3475954" y="1251833"/>
                  <a:pt x="3461708" y="1258956"/>
                </a:cubicBezTo>
                <a:cubicBezTo>
                  <a:pt x="3449214" y="1265203"/>
                  <a:pt x="3435204" y="1267791"/>
                  <a:pt x="3421952" y="1272209"/>
                </a:cubicBezTo>
                <a:cubicBezTo>
                  <a:pt x="3404282" y="1289878"/>
                  <a:pt x="3389277" y="1310693"/>
                  <a:pt x="3368943" y="1325217"/>
                </a:cubicBezTo>
                <a:cubicBezTo>
                  <a:pt x="3248533" y="1411222"/>
                  <a:pt x="3400599" y="1267053"/>
                  <a:pt x="3302682" y="1364974"/>
                </a:cubicBezTo>
                <a:lnTo>
                  <a:pt x="3209917" y="1338469"/>
                </a:lnTo>
                <a:cubicBezTo>
                  <a:pt x="3167929" y="1325873"/>
                  <a:pt x="3092527" y="1296105"/>
                  <a:pt x="3064143" y="1285461"/>
                </a:cubicBezTo>
                <a:cubicBezTo>
                  <a:pt x="3055308" y="1272209"/>
                  <a:pt x="3050891" y="1254539"/>
                  <a:pt x="3037639" y="1245704"/>
                </a:cubicBezTo>
                <a:cubicBezTo>
                  <a:pt x="3022485" y="1235601"/>
                  <a:pt x="3002703" y="1230193"/>
                  <a:pt x="2984630" y="1232452"/>
                </a:cubicBezTo>
                <a:cubicBezTo>
                  <a:pt x="2953647" y="1236325"/>
                  <a:pt x="2918815" y="1271986"/>
                  <a:pt x="2891865" y="1285461"/>
                </a:cubicBezTo>
                <a:cubicBezTo>
                  <a:pt x="2879371" y="1291708"/>
                  <a:pt x="2865360" y="1294296"/>
                  <a:pt x="2852108" y="1298713"/>
                </a:cubicBezTo>
                <a:cubicBezTo>
                  <a:pt x="2825604" y="1294296"/>
                  <a:pt x="2798825" y="1291290"/>
                  <a:pt x="2772595" y="1285461"/>
                </a:cubicBezTo>
                <a:cubicBezTo>
                  <a:pt x="2758959" y="1282431"/>
                  <a:pt x="2746808" y="1272209"/>
                  <a:pt x="2732839" y="1272209"/>
                </a:cubicBezTo>
                <a:cubicBezTo>
                  <a:pt x="2686194" y="1272209"/>
                  <a:pt x="2654566" y="1285048"/>
                  <a:pt x="2613569" y="1298713"/>
                </a:cubicBezTo>
                <a:cubicBezTo>
                  <a:pt x="2595899" y="1285461"/>
                  <a:pt x="2578533" y="1271794"/>
                  <a:pt x="2560560" y="1258956"/>
                </a:cubicBezTo>
                <a:cubicBezTo>
                  <a:pt x="2547600" y="1249699"/>
                  <a:pt x="2536731" y="1232452"/>
                  <a:pt x="2520804" y="1232452"/>
                </a:cubicBezTo>
                <a:cubicBezTo>
                  <a:pt x="2492866" y="1232452"/>
                  <a:pt x="2467795" y="1250121"/>
                  <a:pt x="2441291" y="1258956"/>
                </a:cubicBezTo>
                <a:cubicBezTo>
                  <a:pt x="2419204" y="1281043"/>
                  <a:pt x="2365153" y="1295584"/>
                  <a:pt x="2375030" y="1325217"/>
                </a:cubicBezTo>
                <a:cubicBezTo>
                  <a:pt x="2406804" y="1420541"/>
                  <a:pt x="2368254" y="1301501"/>
                  <a:pt x="2401534" y="1417982"/>
                </a:cubicBezTo>
                <a:cubicBezTo>
                  <a:pt x="2405372" y="1431414"/>
                  <a:pt x="2405695" y="1447133"/>
                  <a:pt x="2414786" y="1457739"/>
                </a:cubicBezTo>
                <a:cubicBezTo>
                  <a:pt x="2433194" y="1479215"/>
                  <a:pt x="2461046" y="1490748"/>
                  <a:pt x="2481047" y="1510748"/>
                </a:cubicBezTo>
                <a:cubicBezTo>
                  <a:pt x="2492309" y="1522010"/>
                  <a:pt x="2454543" y="1493078"/>
                  <a:pt x="2441291" y="1484243"/>
                </a:cubicBezTo>
                <a:cubicBezTo>
                  <a:pt x="2412164" y="1396863"/>
                  <a:pt x="2423276" y="1447599"/>
                  <a:pt x="2441291" y="1285461"/>
                </a:cubicBezTo>
                <a:cubicBezTo>
                  <a:pt x="2449650" y="1210227"/>
                  <a:pt x="2474842" y="1100545"/>
                  <a:pt x="2520804" y="1046922"/>
                </a:cubicBezTo>
                <a:cubicBezTo>
                  <a:pt x="2547308" y="1016000"/>
                  <a:pt x="2572693" y="984082"/>
                  <a:pt x="2600317" y="954156"/>
                </a:cubicBezTo>
                <a:cubicBezTo>
                  <a:pt x="2679775" y="868076"/>
                  <a:pt x="2647972" y="885262"/>
                  <a:pt x="2719586" y="861391"/>
                </a:cubicBezTo>
                <a:cubicBezTo>
                  <a:pt x="2728421" y="852556"/>
                  <a:pt x="2739663" y="845601"/>
                  <a:pt x="2746091" y="834887"/>
                </a:cubicBezTo>
                <a:cubicBezTo>
                  <a:pt x="2768074" y="798249"/>
                  <a:pt x="2763882" y="735724"/>
                  <a:pt x="2746091" y="702365"/>
                </a:cubicBezTo>
                <a:cubicBezTo>
                  <a:pt x="2726705" y="666016"/>
                  <a:pt x="2649536" y="583935"/>
                  <a:pt x="2600317" y="556591"/>
                </a:cubicBezTo>
                <a:cubicBezTo>
                  <a:pt x="2579522" y="545038"/>
                  <a:pt x="2555712" y="539931"/>
                  <a:pt x="2534056" y="530087"/>
                </a:cubicBezTo>
                <a:cubicBezTo>
                  <a:pt x="2416961" y="476862"/>
                  <a:pt x="2496378" y="500789"/>
                  <a:pt x="2401534" y="477078"/>
                </a:cubicBezTo>
                <a:cubicBezTo>
                  <a:pt x="2383865" y="468243"/>
                  <a:pt x="2350880" y="470188"/>
                  <a:pt x="2348526" y="450574"/>
                </a:cubicBezTo>
                <a:cubicBezTo>
                  <a:pt x="2336410" y="349602"/>
                  <a:pt x="2361778" y="247470"/>
                  <a:pt x="2361778" y="145774"/>
                </a:cubicBezTo>
                <a:cubicBezTo>
                  <a:pt x="2361778" y="131805"/>
                  <a:pt x="2352943" y="119269"/>
                  <a:pt x="2348526" y="106017"/>
                </a:cubicBezTo>
                <a:cubicBezTo>
                  <a:pt x="2277848" y="110434"/>
                  <a:pt x="2207307" y="119269"/>
                  <a:pt x="2136491" y="119269"/>
                </a:cubicBezTo>
                <a:cubicBezTo>
                  <a:pt x="2003896" y="119269"/>
                  <a:pt x="1738926" y="106017"/>
                  <a:pt x="1738926" y="10601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7695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086F1A-E17D-4022-A37A-7258BA70CC25}"/>
              </a:ext>
            </a:extLst>
          </p:cNvPr>
          <p:cNvSpPr>
            <a:spLocks noGrp="1"/>
          </p:cNvSpPr>
          <p:nvPr>
            <p:ph type="sldNum" sz="quarter" idx="12"/>
          </p:nvPr>
        </p:nvSpPr>
        <p:spPr/>
        <p:txBody>
          <a:bodyPr/>
          <a:lstStyle/>
          <a:p>
            <a:fld id="{4FAB73BC-B049-4115-A692-8D63A059BFB8}" type="slidenum">
              <a:rPr lang="en-US" smtClean="0"/>
              <a:pPr/>
              <a:t>65</a:t>
            </a:fld>
            <a:endParaRPr lang="en-US" dirty="0"/>
          </a:p>
        </p:txBody>
      </p:sp>
      <p:pic>
        <p:nvPicPr>
          <p:cNvPr id="1026" name="Picture 2" descr="「HACCP動線図」の画像検索結果">
            <a:hlinkClick r:id="rId2"/>
            <a:extLst>
              <a:ext uri="{FF2B5EF4-FFF2-40B4-BE49-F238E27FC236}">
                <a16:creationId xmlns:a16="http://schemas.microsoft.com/office/drawing/2014/main" id="{111FDC9C-CCBC-4929-A9C4-9A9B3A3C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 y="1245705"/>
            <a:ext cx="7853680" cy="520733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72A5227-8299-40E8-8102-18D75EEE0E18}"/>
              </a:ext>
            </a:extLst>
          </p:cNvPr>
          <p:cNvSpPr txBox="1"/>
          <p:nvPr/>
        </p:nvSpPr>
        <p:spPr>
          <a:xfrm>
            <a:off x="465023" y="288025"/>
            <a:ext cx="8494633" cy="646331"/>
          </a:xfrm>
          <a:prstGeom prst="rect">
            <a:avLst/>
          </a:prstGeom>
          <a:solidFill>
            <a:srgbClr val="92D050"/>
          </a:solidFill>
          <a:ln>
            <a:solidFill>
              <a:schemeClr val="accent4"/>
            </a:solidFill>
          </a:ln>
        </p:spPr>
        <p:txBody>
          <a:bodyPr wrap="none" rtlCol="0">
            <a:spAutoFit/>
          </a:bodyPr>
          <a:lstStyle/>
          <a:p>
            <a:r>
              <a:rPr kumimoji="1" lang="ja-JP" altLang="en-US" sz="3600" dirty="0"/>
              <a:t>動線図の罠（保守点検の動線の実際は）</a:t>
            </a:r>
          </a:p>
        </p:txBody>
      </p:sp>
      <p:sp>
        <p:nvSpPr>
          <p:cNvPr id="4" name="フリーフォーム: 図形 3">
            <a:extLst>
              <a:ext uri="{FF2B5EF4-FFF2-40B4-BE49-F238E27FC236}">
                <a16:creationId xmlns:a16="http://schemas.microsoft.com/office/drawing/2014/main" id="{34534087-5870-4F2E-A31D-1EC326A04574}"/>
              </a:ext>
            </a:extLst>
          </p:cNvPr>
          <p:cNvSpPr/>
          <p:nvPr/>
        </p:nvSpPr>
        <p:spPr>
          <a:xfrm>
            <a:off x="914400" y="2262963"/>
            <a:ext cx="4240696" cy="3621002"/>
          </a:xfrm>
          <a:custGeom>
            <a:avLst/>
            <a:gdLst>
              <a:gd name="connsiteX0" fmla="*/ 0 w 4240696"/>
              <a:gd name="connsiteY0" fmla="*/ 3541489 h 3621002"/>
              <a:gd name="connsiteX1" fmla="*/ 66261 w 4240696"/>
              <a:gd name="connsiteY1" fmla="*/ 3528237 h 3621002"/>
              <a:gd name="connsiteX2" fmla="*/ 185530 w 4240696"/>
              <a:gd name="connsiteY2" fmla="*/ 3514985 h 3621002"/>
              <a:gd name="connsiteX3" fmla="*/ 225287 w 4240696"/>
              <a:gd name="connsiteY3" fmla="*/ 3501733 h 3621002"/>
              <a:gd name="connsiteX4" fmla="*/ 318052 w 4240696"/>
              <a:gd name="connsiteY4" fmla="*/ 3475228 h 3621002"/>
              <a:gd name="connsiteX5" fmla="*/ 516835 w 4240696"/>
              <a:gd name="connsiteY5" fmla="*/ 3448724 h 3621002"/>
              <a:gd name="connsiteX6" fmla="*/ 569843 w 4240696"/>
              <a:gd name="connsiteY6" fmla="*/ 3422220 h 3621002"/>
              <a:gd name="connsiteX7" fmla="*/ 649357 w 4240696"/>
              <a:gd name="connsiteY7" fmla="*/ 3395715 h 3621002"/>
              <a:gd name="connsiteX8" fmla="*/ 1020417 w 4240696"/>
              <a:gd name="connsiteY8" fmla="*/ 3408967 h 3621002"/>
              <a:gd name="connsiteX9" fmla="*/ 1073426 w 4240696"/>
              <a:gd name="connsiteY9" fmla="*/ 3448724 h 3621002"/>
              <a:gd name="connsiteX10" fmla="*/ 1603513 w 4240696"/>
              <a:gd name="connsiteY10" fmla="*/ 3461976 h 3621002"/>
              <a:gd name="connsiteX11" fmla="*/ 1722783 w 4240696"/>
              <a:gd name="connsiteY11" fmla="*/ 3488480 h 3621002"/>
              <a:gd name="connsiteX12" fmla="*/ 1868557 w 4240696"/>
              <a:gd name="connsiteY12" fmla="*/ 3501733 h 3621002"/>
              <a:gd name="connsiteX13" fmla="*/ 1961322 w 4240696"/>
              <a:gd name="connsiteY13" fmla="*/ 3528237 h 3621002"/>
              <a:gd name="connsiteX14" fmla="*/ 2173357 w 4240696"/>
              <a:gd name="connsiteY14" fmla="*/ 3541489 h 3621002"/>
              <a:gd name="connsiteX15" fmla="*/ 2266122 w 4240696"/>
              <a:gd name="connsiteY15" fmla="*/ 3554741 h 3621002"/>
              <a:gd name="connsiteX16" fmla="*/ 3087757 w 4240696"/>
              <a:gd name="connsiteY16" fmla="*/ 3594498 h 3621002"/>
              <a:gd name="connsiteX17" fmla="*/ 3207026 w 4240696"/>
              <a:gd name="connsiteY17" fmla="*/ 3621002 h 3621002"/>
              <a:gd name="connsiteX18" fmla="*/ 3485322 w 4240696"/>
              <a:gd name="connsiteY18" fmla="*/ 3607750 h 3621002"/>
              <a:gd name="connsiteX19" fmla="*/ 3511826 w 4240696"/>
              <a:gd name="connsiteY19" fmla="*/ 3567994 h 3621002"/>
              <a:gd name="connsiteX20" fmla="*/ 3538330 w 4240696"/>
              <a:gd name="connsiteY20" fmla="*/ 3475228 h 3621002"/>
              <a:gd name="connsiteX21" fmla="*/ 3511826 w 4240696"/>
              <a:gd name="connsiteY21" fmla="*/ 3316202 h 3621002"/>
              <a:gd name="connsiteX22" fmla="*/ 3445565 w 4240696"/>
              <a:gd name="connsiteY22" fmla="*/ 3382463 h 3621002"/>
              <a:gd name="connsiteX23" fmla="*/ 3405809 w 4240696"/>
              <a:gd name="connsiteY23" fmla="*/ 3475228 h 3621002"/>
              <a:gd name="connsiteX24" fmla="*/ 3379304 w 4240696"/>
              <a:gd name="connsiteY24" fmla="*/ 3594498 h 3621002"/>
              <a:gd name="connsiteX25" fmla="*/ 3286539 w 4240696"/>
              <a:gd name="connsiteY25" fmla="*/ 3581246 h 3621002"/>
              <a:gd name="connsiteX26" fmla="*/ 3260035 w 4240696"/>
              <a:gd name="connsiteY26" fmla="*/ 3554741 h 3621002"/>
              <a:gd name="connsiteX27" fmla="*/ 3220278 w 4240696"/>
              <a:gd name="connsiteY27" fmla="*/ 3501733 h 3621002"/>
              <a:gd name="connsiteX28" fmla="*/ 3180522 w 4240696"/>
              <a:gd name="connsiteY28" fmla="*/ 3461976 h 3621002"/>
              <a:gd name="connsiteX29" fmla="*/ 3154017 w 4240696"/>
              <a:gd name="connsiteY29" fmla="*/ 3422220 h 3621002"/>
              <a:gd name="connsiteX30" fmla="*/ 3101009 w 4240696"/>
              <a:gd name="connsiteY30" fmla="*/ 3355959 h 3621002"/>
              <a:gd name="connsiteX31" fmla="*/ 3127513 w 4240696"/>
              <a:gd name="connsiteY31" fmla="*/ 3276446 h 3621002"/>
              <a:gd name="connsiteX32" fmla="*/ 3233530 w 4240696"/>
              <a:gd name="connsiteY32" fmla="*/ 3223437 h 3621002"/>
              <a:gd name="connsiteX33" fmla="*/ 3326296 w 4240696"/>
              <a:gd name="connsiteY33" fmla="*/ 3143924 h 3621002"/>
              <a:gd name="connsiteX34" fmla="*/ 3352800 w 4240696"/>
              <a:gd name="connsiteY34" fmla="*/ 3196933 h 3621002"/>
              <a:gd name="connsiteX35" fmla="*/ 3339548 w 4240696"/>
              <a:gd name="connsiteY35" fmla="*/ 3302950 h 3621002"/>
              <a:gd name="connsiteX36" fmla="*/ 3299791 w 4240696"/>
              <a:gd name="connsiteY36" fmla="*/ 3329454 h 3621002"/>
              <a:gd name="connsiteX37" fmla="*/ 3233530 w 4240696"/>
              <a:gd name="connsiteY37" fmla="*/ 3369211 h 3621002"/>
              <a:gd name="connsiteX38" fmla="*/ 2769704 w 4240696"/>
              <a:gd name="connsiteY38" fmla="*/ 3355959 h 3621002"/>
              <a:gd name="connsiteX39" fmla="*/ 2809461 w 4240696"/>
              <a:gd name="connsiteY39" fmla="*/ 3329454 h 3621002"/>
              <a:gd name="connsiteX40" fmla="*/ 2849217 w 4240696"/>
              <a:gd name="connsiteY40" fmla="*/ 3316202 h 3621002"/>
              <a:gd name="connsiteX41" fmla="*/ 2862470 w 4240696"/>
              <a:gd name="connsiteY41" fmla="*/ 3355959 h 3621002"/>
              <a:gd name="connsiteX42" fmla="*/ 2822713 w 4240696"/>
              <a:gd name="connsiteY42" fmla="*/ 3408967 h 3621002"/>
              <a:gd name="connsiteX43" fmla="*/ 2809461 w 4240696"/>
              <a:gd name="connsiteY43" fmla="*/ 3263194 h 3621002"/>
              <a:gd name="connsiteX44" fmla="*/ 2849217 w 4240696"/>
              <a:gd name="connsiteY44" fmla="*/ 2971646 h 3621002"/>
              <a:gd name="connsiteX45" fmla="*/ 2875722 w 4240696"/>
              <a:gd name="connsiteY45" fmla="*/ 2931889 h 3621002"/>
              <a:gd name="connsiteX46" fmla="*/ 2928730 w 4240696"/>
              <a:gd name="connsiteY46" fmla="*/ 2918637 h 3621002"/>
              <a:gd name="connsiteX47" fmla="*/ 3008243 w 4240696"/>
              <a:gd name="connsiteY47" fmla="*/ 2878880 h 3621002"/>
              <a:gd name="connsiteX48" fmla="*/ 3087757 w 4240696"/>
              <a:gd name="connsiteY48" fmla="*/ 2852376 h 3621002"/>
              <a:gd name="connsiteX49" fmla="*/ 3127513 w 4240696"/>
              <a:gd name="connsiteY49" fmla="*/ 2825872 h 3621002"/>
              <a:gd name="connsiteX50" fmla="*/ 3273287 w 4240696"/>
              <a:gd name="connsiteY50" fmla="*/ 2812620 h 3621002"/>
              <a:gd name="connsiteX51" fmla="*/ 3352800 w 4240696"/>
              <a:gd name="connsiteY51" fmla="*/ 2772863 h 3621002"/>
              <a:gd name="connsiteX52" fmla="*/ 3379304 w 4240696"/>
              <a:gd name="connsiteY52" fmla="*/ 2733107 h 3621002"/>
              <a:gd name="connsiteX53" fmla="*/ 3392557 w 4240696"/>
              <a:gd name="connsiteY53" fmla="*/ 2693350 h 3621002"/>
              <a:gd name="connsiteX54" fmla="*/ 3379304 w 4240696"/>
              <a:gd name="connsiteY54" fmla="*/ 2534324 h 3621002"/>
              <a:gd name="connsiteX55" fmla="*/ 3273287 w 4240696"/>
              <a:gd name="connsiteY55" fmla="*/ 2428307 h 3621002"/>
              <a:gd name="connsiteX56" fmla="*/ 3246783 w 4240696"/>
              <a:gd name="connsiteY56" fmla="*/ 2401802 h 3621002"/>
              <a:gd name="connsiteX57" fmla="*/ 3180522 w 4240696"/>
              <a:gd name="connsiteY57" fmla="*/ 2415054 h 3621002"/>
              <a:gd name="connsiteX58" fmla="*/ 3140765 w 4240696"/>
              <a:gd name="connsiteY58" fmla="*/ 2441559 h 3621002"/>
              <a:gd name="connsiteX59" fmla="*/ 3101009 w 4240696"/>
              <a:gd name="connsiteY59" fmla="*/ 2454811 h 3621002"/>
              <a:gd name="connsiteX60" fmla="*/ 3087757 w 4240696"/>
              <a:gd name="connsiteY60" fmla="*/ 2521072 h 3621002"/>
              <a:gd name="connsiteX61" fmla="*/ 2994991 w 4240696"/>
              <a:gd name="connsiteY61" fmla="*/ 2587333 h 3621002"/>
              <a:gd name="connsiteX62" fmla="*/ 2928730 w 4240696"/>
              <a:gd name="connsiteY62" fmla="*/ 2666846 h 3621002"/>
              <a:gd name="connsiteX63" fmla="*/ 2875722 w 4240696"/>
              <a:gd name="connsiteY63" fmla="*/ 2719854 h 3621002"/>
              <a:gd name="connsiteX64" fmla="*/ 2902226 w 4240696"/>
              <a:gd name="connsiteY64" fmla="*/ 2825872 h 3621002"/>
              <a:gd name="connsiteX65" fmla="*/ 2981739 w 4240696"/>
              <a:gd name="connsiteY65" fmla="*/ 2799367 h 3621002"/>
              <a:gd name="connsiteX66" fmla="*/ 3087757 w 4240696"/>
              <a:gd name="connsiteY66" fmla="*/ 2733107 h 3621002"/>
              <a:gd name="connsiteX67" fmla="*/ 3114261 w 4240696"/>
              <a:gd name="connsiteY67" fmla="*/ 2706602 h 3621002"/>
              <a:gd name="connsiteX68" fmla="*/ 3101009 w 4240696"/>
              <a:gd name="connsiteY68" fmla="*/ 2468063 h 3621002"/>
              <a:gd name="connsiteX69" fmla="*/ 2875722 w 4240696"/>
              <a:gd name="connsiteY69" fmla="*/ 2481315 h 3621002"/>
              <a:gd name="connsiteX70" fmla="*/ 2822713 w 4240696"/>
              <a:gd name="connsiteY70" fmla="*/ 2507820 h 3621002"/>
              <a:gd name="connsiteX71" fmla="*/ 2796209 w 4240696"/>
              <a:gd name="connsiteY71" fmla="*/ 2547576 h 3621002"/>
              <a:gd name="connsiteX72" fmla="*/ 2862470 w 4240696"/>
              <a:gd name="connsiteY72" fmla="*/ 2534324 h 3621002"/>
              <a:gd name="connsiteX73" fmla="*/ 3034748 w 4240696"/>
              <a:gd name="connsiteY73" fmla="*/ 2468063 h 3621002"/>
              <a:gd name="connsiteX74" fmla="*/ 3074504 w 4240696"/>
              <a:gd name="connsiteY74" fmla="*/ 2441559 h 3621002"/>
              <a:gd name="connsiteX75" fmla="*/ 3140765 w 4240696"/>
              <a:gd name="connsiteY75" fmla="*/ 2362046 h 3621002"/>
              <a:gd name="connsiteX76" fmla="*/ 3154017 w 4240696"/>
              <a:gd name="connsiteY76" fmla="*/ 2322289 h 3621002"/>
              <a:gd name="connsiteX77" fmla="*/ 3299791 w 4240696"/>
              <a:gd name="connsiteY77" fmla="*/ 2362046 h 3621002"/>
              <a:gd name="connsiteX78" fmla="*/ 3326296 w 4240696"/>
              <a:gd name="connsiteY78" fmla="*/ 2401802 h 3621002"/>
              <a:gd name="connsiteX79" fmla="*/ 3326296 w 4240696"/>
              <a:gd name="connsiteY79" fmla="*/ 2560828 h 3621002"/>
              <a:gd name="connsiteX80" fmla="*/ 3299791 w 4240696"/>
              <a:gd name="connsiteY80" fmla="*/ 2627089 h 3621002"/>
              <a:gd name="connsiteX81" fmla="*/ 3273287 w 4240696"/>
              <a:gd name="connsiteY81" fmla="*/ 2680098 h 3621002"/>
              <a:gd name="connsiteX82" fmla="*/ 3246783 w 4240696"/>
              <a:gd name="connsiteY82" fmla="*/ 2719854 h 3621002"/>
              <a:gd name="connsiteX83" fmla="*/ 3220278 w 4240696"/>
              <a:gd name="connsiteY83" fmla="*/ 2772863 h 3621002"/>
              <a:gd name="connsiteX84" fmla="*/ 3326296 w 4240696"/>
              <a:gd name="connsiteY84" fmla="*/ 2958394 h 3621002"/>
              <a:gd name="connsiteX85" fmla="*/ 3366052 w 4240696"/>
              <a:gd name="connsiteY85" fmla="*/ 2971646 h 3621002"/>
              <a:gd name="connsiteX86" fmla="*/ 3352800 w 4240696"/>
              <a:gd name="connsiteY86" fmla="*/ 2931889 h 3621002"/>
              <a:gd name="connsiteX87" fmla="*/ 3313043 w 4240696"/>
              <a:gd name="connsiteY87" fmla="*/ 2918637 h 3621002"/>
              <a:gd name="connsiteX88" fmla="*/ 3114261 w 4240696"/>
              <a:gd name="connsiteY88" fmla="*/ 2852376 h 3621002"/>
              <a:gd name="connsiteX89" fmla="*/ 2809461 w 4240696"/>
              <a:gd name="connsiteY89" fmla="*/ 2825872 h 3621002"/>
              <a:gd name="connsiteX90" fmla="*/ 2623930 w 4240696"/>
              <a:gd name="connsiteY90" fmla="*/ 2799367 h 3621002"/>
              <a:gd name="connsiteX91" fmla="*/ 2491409 w 4240696"/>
              <a:gd name="connsiteY91" fmla="*/ 2772863 h 3621002"/>
              <a:gd name="connsiteX92" fmla="*/ 2411896 w 4240696"/>
              <a:gd name="connsiteY92" fmla="*/ 2759611 h 3621002"/>
              <a:gd name="connsiteX93" fmla="*/ 2438400 w 4240696"/>
              <a:gd name="connsiteY93" fmla="*/ 2534324 h 3621002"/>
              <a:gd name="connsiteX94" fmla="*/ 2478157 w 4240696"/>
              <a:gd name="connsiteY94" fmla="*/ 2481315 h 3621002"/>
              <a:gd name="connsiteX95" fmla="*/ 2610678 w 4240696"/>
              <a:gd name="connsiteY95" fmla="*/ 2401802 h 3621002"/>
              <a:gd name="connsiteX96" fmla="*/ 2637183 w 4240696"/>
              <a:gd name="connsiteY96" fmla="*/ 2362046 h 3621002"/>
              <a:gd name="connsiteX97" fmla="*/ 2941983 w 4240696"/>
              <a:gd name="connsiteY97" fmla="*/ 2348794 h 3621002"/>
              <a:gd name="connsiteX98" fmla="*/ 2902226 w 4240696"/>
              <a:gd name="connsiteY98" fmla="*/ 2375298 h 3621002"/>
              <a:gd name="connsiteX99" fmla="*/ 2849217 w 4240696"/>
              <a:gd name="connsiteY99" fmla="*/ 2322289 h 3621002"/>
              <a:gd name="connsiteX100" fmla="*/ 2809461 w 4240696"/>
              <a:gd name="connsiteY100" fmla="*/ 2295785 h 3621002"/>
              <a:gd name="connsiteX101" fmla="*/ 2690191 w 4240696"/>
              <a:gd name="connsiteY101" fmla="*/ 2256028 h 3621002"/>
              <a:gd name="connsiteX102" fmla="*/ 2597426 w 4240696"/>
              <a:gd name="connsiteY102" fmla="*/ 2216272 h 3621002"/>
              <a:gd name="connsiteX103" fmla="*/ 2557670 w 4240696"/>
              <a:gd name="connsiteY103" fmla="*/ 2189767 h 3621002"/>
              <a:gd name="connsiteX104" fmla="*/ 2239617 w 4240696"/>
              <a:gd name="connsiteY104" fmla="*/ 2189767 h 3621002"/>
              <a:gd name="connsiteX105" fmla="*/ 2160104 w 4240696"/>
              <a:gd name="connsiteY105" fmla="*/ 2229524 h 3621002"/>
              <a:gd name="connsiteX106" fmla="*/ 2080591 w 4240696"/>
              <a:gd name="connsiteY106" fmla="*/ 2269280 h 3621002"/>
              <a:gd name="connsiteX107" fmla="*/ 2001078 w 4240696"/>
              <a:gd name="connsiteY107" fmla="*/ 2322289 h 3621002"/>
              <a:gd name="connsiteX108" fmla="*/ 1828800 w 4240696"/>
              <a:gd name="connsiteY108" fmla="*/ 2348794 h 3621002"/>
              <a:gd name="connsiteX109" fmla="*/ 1205948 w 4240696"/>
              <a:gd name="connsiteY109" fmla="*/ 2335541 h 3621002"/>
              <a:gd name="connsiteX110" fmla="*/ 901148 w 4240696"/>
              <a:gd name="connsiteY110" fmla="*/ 2335541 h 3621002"/>
              <a:gd name="connsiteX111" fmla="*/ 755374 w 4240696"/>
              <a:gd name="connsiteY111" fmla="*/ 2481315 h 3621002"/>
              <a:gd name="connsiteX112" fmla="*/ 728870 w 4240696"/>
              <a:gd name="connsiteY112" fmla="*/ 2507820 h 3621002"/>
              <a:gd name="connsiteX113" fmla="*/ 702365 w 4240696"/>
              <a:gd name="connsiteY113" fmla="*/ 2534324 h 3621002"/>
              <a:gd name="connsiteX114" fmla="*/ 662609 w 4240696"/>
              <a:gd name="connsiteY114" fmla="*/ 2653594 h 3621002"/>
              <a:gd name="connsiteX115" fmla="*/ 649357 w 4240696"/>
              <a:gd name="connsiteY115" fmla="*/ 2772863 h 3621002"/>
              <a:gd name="connsiteX116" fmla="*/ 596348 w 4240696"/>
              <a:gd name="connsiteY116" fmla="*/ 2825872 h 3621002"/>
              <a:gd name="connsiteX117" fmla="*/ 437322 w 4240696"/>
              <a:gd name="connsiteY117" fmla="*/ 2812620 h 3621002"/>
              <a:gd name="connsiteX118" fmla="*/ 384313 w 4240696"/>
              <a:gd name="connsiteY118" fmla="*/ 2772863 h 3621002"/>
              <a:gd name="connsiteX119" fmla="*/ 304800 w 4240696"/>
              <a:gd name="connsiteY119" fmla="*/ 2706602 h 3621002"/>
              <a:gd name="connsiteX120" fmla="*/ 251791 w 4240696"/>
              <a:gd name="connsiteY120" fmla="*/ 2666846 h 3621002"/>
              <a:gd name="connsiteX121" fmla="*/ 132522 w 4240696"/>
              <a:gd name="connsiteY121" fmla="*/ 2587333 h 3621002"/>
              <a:gd name="connsiteX122" fmla="*/ 66261 w 4240696"/>
              <a:gd name="connsiteY122" fmla="*/ 2507820 h 3621002"/>
              <a:gd name="connsiteX123" fmla="*/ 79513 w 4240696"/>
              <a:gd name="connsiteY123" fmla="*/ 2415054 h 3621002"/>
              <a:gd name="connsiteX124" fmla="*/ 119270 w 4240696"/>
              <a:gd name="connsiteY124" fmla="*/ 2388550 h 3621002"/>
              <a:gd name="connsiteX125" fmla="*/ 159026 w 4240696"/>
              <a:gd name="connsiteY125" fmla="*/ 2348794 h 3621002"/>
              <a:gd name="connsiteX126" fmla="*/ 212035 w 4240696"/>
              <a:gd name="connsiteY126" fmla="*/ 2309037 h 3621002"/>
              <a:gd name="connsiteX127" fmla="*/ 278296 w 4240696"/>
              <a:gd name="connsiteY127" fmla="*/ 2229524 h 3621002"/>
              <a:gd name="connsiteX128" fmla="*/ 304800 w 4240696"/>
              <a:gd name="connsiteY128" fmla="*/ 2150011 h 3621002"/>
              <a:gd name="connsiteX129" fmla="*/ 318052 w 4240696"/>
              <a:gd name="connsiteY129" fmla="*/ 2030741 h 3621002"/>
              <a:gd name="connsiteX130" fmla="*/ 331304 w 4240696"/>
              <a:gd name="connsiteY130" fmla="*/ 1937976 h 3621002"/>
              <a:gd name="connsiteX131" fmla="*/ 344557 w 4240696"/>
              <a:gd name="connsiteY131" fmla="*/ 1818707 h 3621002"/>
              <a:gd name="connsiteX132" fmla="*/ 357809 w 4240696"/>
              <a:gd name="connsiteY132" fmla="*/ 1739194 h 3621002"/>
              <a:gd name="connsiteX133" fmla="*/ 371061 w 4240696"/>
              <a:gd name="connsiteY133" fmla="*/ 1672933 h 3621002"/>
              <a:gd name="connsiteX134" fmla="*/ 450574 w 4240696"/>
              <a:gd name="connsiteY134" fmla="*/ 1646428 h 3621002"/>
              <a:gd name="connsiteX135" fmla="*/ 556591 w 4240696"/>
              <a:gd name="connsiteY135" fmla="*/ 1619924 h 3621002"/>
              <a:gd name="connsiteX136" fmla="*/ 530087 w 4240696"/>
              <a:gd name="connsiteY136" fmla="*/ 1580167 h 3621002"/>
              <a:gd name="connsiteX137" fmla="*/ 463826 w 4240696"/>
              <a:gd name="connsiteY137" fmla="*/ 1500654 h 3621002"/>
              <a:gd name="connsiteX138" fmla="*/ 450574 w 4240696"/>
              <a:gd name="connsiteY138" fmla="*/ 1460898 h 3621002"/>
              <a:gd name="connsiteX139" fmla="*/ 477078 w 4240696"/>
              <a:gd name="connsiteY139" fmla="*/ 1288620 h 3621002"/>
              <a:gd name="connsiteX140" fmla="*/ 543339 w 4240696"/>
              <a:gd name="connsiteY140" fmla="*/ 1222359 h 3621002"/>
              <a:gd name="connsiteX141" fmla="*/ 569843 w 4240696"/>
              <a:gd name="connsiteY141" fmla="*/ 1195854 h 3621002"/>
              <a:gd name="connsiteX142" fmla="*/ 649357 w 4240696"/>
              <a:gd name="connsiteY142" fmla="*/ 1169350 h 3621002"/>
              <a:gd name="connsiteX143" fmla="*/ 569843 w 4240696"/>
              <a:gd name="connsiteY143" fmla="*/ 1036828 h 3621002"/>
              <a:gd name="connsiteX144" fmla="*/ 543339 w 4240696"/>
              <a:gd name="connsiteY144" fmla="*/ 983820 h 3621002"/>
              <a:gd name="connsiteX145" fmla="*/ 569843 w 4240696"/>
              <a:gd name="connsiteY145" fmla="*/ 1076585 h 3621002"/>
              <a:gd name="connsiteX146" fmla="*/ 848139 w 4240696"/>
              <a:gd name="connsiteY146" fmla="*/ 1195854 h 3621002"/>
              <a:gd name="connsiteX147" fmla="*/ 874643 w 4240696"/>
              <a:gd name="connsiteY147" fmla="*/ 1222359 h 3621002"/>
              <a:gd name="connsiteX148" fmla="*/ 914400 w 4240696"/>
              <a:gd name="connsiteY148" fmla="*/ 1248863 h 3621002"/>
              <a:gd name="connsiteX149" fmla="*/ 1033670 w 4240696"/>
              <a:gd name="connsiteY149" fmla="*/ 1288620 h 3621002"/>
              <a:gd name="connsiteX150" fmla="*/ 1073426 w 4240696"/>
              <a:gd name="connsiteY150" fmla="*/ 1315124 h 3621002"/>
              <a:gd name="connsiteX151" fmla="*/ 1126435 w 4240696"/>
              <a:gd name="connsiteY151" fmla="*/ 1328376 h 3621002"/>
              <a:gd name="connsiteX152" fmla="*/ 1205948 w 4240696"/>
              <a:gd name="connsiteY152" fmla="*/ 1354880 h 3621002"/>
              <a:gd name="connsiteX153" fmla="*/ 1258957 w 4240696"/>
              <a:gd name="connsiteY153" fmla="*/ 1169350 h 3621002"/>
              <a:gd name="connsiteX154" fmla="*/ 1311965 w 4240696"/>
              <a:gd name="connsiteY154" fmla="*/ 1023576 h 3621002"/>
              <a:gd name="connsiteX155" fmla="*/ 1364974 w 4240696"/>
              <a:gd name="connsiteY155" fmla="*/ 1010324 h 3621002"/>
              <a:gd name="connsiteX156" fmla="*/ 1404730 w 4240696"/>
              <a:gd name="connsiteY156" fmla="*/ 997072 h 3621002"/>
              <a:gd name="connsiteX157" fmla="*/ 1457739 w 4240696"/>
              <a:gd name="connsiteY157" fmla="*/ 1023576 h 3621002"/>
              <a:gd name="connsiteX158" fmla="*/ 1417983 w 4240696"/>
              <a:gd name="connsiteY158" fmla="*/ 1527159 h 3621002"/>
              <a:gd name="connsiteX159" fmla="*/ 1391478 w 4240696"/>
              <a:gd name="connsiteY159" fmla="*/ 1474150 h 3621002"/>
              <a:gd name="connsiteX160" fmla="*/ 1378226 w 4240696"/>
              <a:gd name="connsiteY160" fmla="*/ 1421141 h 3621002"/>
              <a:gd name="connsiteX161" fmla="*/ 1325217 w 4240696"/>
              <a:gd name="connsiteY161" fmla="*/ 1315124 h 3621002"/>
              <a:gd name="connsiteX162" fmla="*/ 1338470 w 4240696"/>
              <a:gd name="connsiteY162" fmla="*/ 1195854 h 3621002"/>
              <a:gd name="connsiteX163" fmla="*/ 1378226 w 4240696"/>
              <a:gd name="connsiteY163" fmla="*/ 1182602 h 3621002"/>
              <a:gd name="connsiteX164" fmla="*/ 1417983 w 4240696"/>
              <a:gd name="connsiteY164" fmla="*/ 1156098 h 3621002"/>
              <a:gd name="connsiteX165" fmla="*/ 1484243 w 4240696"/>
              <a:gd name="connsiteY165" fmla="*/ 1182602 h 3621002"/>
              <a:gd name="connsiteX166" fmla="*/ 1537252 w 4240696"/>
              <a:gd name="connsiteY166" fmla="*/ 1262115 h 3621002"/>
              <a:gd name="connsiteX167" fmla="*/ 1497496 w 4240696"/>
              <a:gd name="connsiteY167" fmla="*/ 1593420 h 3621002"/>
              <a:gd name="connsiteX168" fmla="*/ 1484243 w 4240696"/>
              <a:gd name="connsiteY168" fmla="*/ 1513907 h 3621002"/>
              <a:gd name="connsiteX169" fmla="*/ 1497496 w 4240696"/>
              <a:gd name="connsiteY169" fmla="*/ 1169350 h 3621002"/>
              <a:gd name="connsiteX170" fmla="*/ 1550504 w 4240696"/>
              <a:gd name="connsiteY170" fmla="*/ 1089837 h 3621002"/>
              <a:gd name="connsiteX171" fmla="*/ 1696278 w 4240696"/>
              <a:gd name="connsiteY171" fmla="*/ 930811 h 3621002"/>
              <a:gd name="connsiteX172" fmla="*/ 1736035 w 4240696"/>
              <a:gd name="connsiteY172" fmla="*/ 904307 h 3621002"/>
              <a:gd name="connsiteX173" fmla="*/ 1789043 w 4240696"/>
              <a:gd name="connsiteY173" fmla="*/ 877802 h 3621002"/>
              <a:gd name="connsiteX174" fmla="*/ 1815548 w 4240696"/>
              <a:gd name="connsiteY174" fmla="*/ 851298 h 3621002"/>
              <a:gd name="connsiteX175" fmla="*/ 2027583 w 4240696"/>
              <a:gd name="connsiteY175" fmla="*/ 864550 h 3621002"/>
              <a:gd name="connsiteX176" fmla="*/ 2001078 w 4240696"/>
              <a:gd name="connsiteY176" fmla="*/ 1248863 h 3621002"/>
              <a:gd name="connsiteX177" fmla="*/ 1961322 w 4240696"/>
              <a:gd name="connsiteY177" fmla="*/ 1368133 h 3621002"/>
              <a:gd name="connsiteX178" fmla="*/ 1948070 w 4240696"/>
              <a:gd name="connsiteY178" fmla="*/ 1407889 h 3621002"/>
              <a:gd name="connsiteX179" fmla="*/ 1762539 w 4240696"/>
              <a:gd name="connsiteY179" fmla="*/ 1394637 h 3621002"/>
              <a:gd name="connsiteX180" fmla="*/ 1736035 w 4240696"/>
              <a:gd name="connsiteY180" fmla="*/ 1354880 h 3621002"/>
              <a:gd name="connsiteX181" fmla="*/ 1722783 w 4240696"/>
              <a:gd name="connsiteY181" fmla="*/ 1315124 h 3621002"/>
              <a:gd name="connsiteX182" fmla="*/ 1683026 w 4240696"/>
              <a:gd name="connsiteY182" fmla="*/ 1195854 h 3621002"/>
              <a:gd name="connsiteX183" fmla="*/ 1696278 w 4240696"/>
              <a:gd name="connsiteY183" fmla="*/ 917559 h 3621002"/>
              <a:gd name="connsiteX184" fmla="*/ 1749287 w 4240696"/>
              <a:gd name="connsiteY184" fmla="*/ 877802 h 3621002"/>
              <a:gd name="connsiteX185" fmla="*/ 1775791 w 4240696"/>
              <a:gd name="connsiteY185" fmla="*/ 838046 h 3621002"/>
              <a:gd name="connsiteX186" fmla="*/ 1855304 w 4240696"/>
              <a:gd name="connsiteY186" fmla="*/ 771785 h 3621002"/>
              <a:gd name="connsiteX187" fmla="*/ 1895061 w 4240696"/>
              <a:gd name="connsiteY187" fmla="*/ 824794 h 3621002"/>
              <a:gd name="connsiteX188" fmla="*/ 1881809 w 4240696"/>
              <a:gd name="connsiteY188" fmla="*/ 1103089 h 3621002"/>
              <a:gd name="connsiteX189" fmla="*/ 1828800 w 4240696"/>
              <a:gd name="connsiteY189" fmla="*/ 1209107 h 3621002"/>
              <a:gd name="connsiteX190" fmla="*/ 1815548 w 4240696"/>
              <a:gd name="connsiteY190" fmla="*/ 1248863 h 3621002"/>
              <a:gd name="connsiteX191" fmla="*/ 1802296 w 4240696"/>
              <a:gd name="connsiteY191" fmla="*/ 1341628 h 3621002"/>
              <a:gd name="connsiteX192" fmla="*/ 1775791 w 4240696"/>
              <a:gd name="connsiteY192" fmla="*/ 1368133 h 3621002"/>
              <a:gd name="connsiteX193" fmla="*/ 1802296 w 4240696"/>
              <a:gd name="connsiteY193" fmla="*/ 798289 h 3621002"/>
              <a:gd name="connsiteX194" fmla="*/ 1828800 w 4240696"/>
              <a:gd name="connsiteY194" fmla="*/ 705524 h 3621002"/>
              <a:gd name="connsiteX195" fmla="*/ 1775791 w 4240696"/>
              <a:gd name="connsiteY195" fmla="*/ 891054 h 3621002"/>
              <a:gd name="connsiteX196" fmla="*/ 1749287 w 4240696"/>
              <a:gd name="connsiteY196" fmla="*/ 970567 h 3621002"/>
              <a:gd name="connsiteX197" fmla="*/ 1736035 w 4240696"/>
              <a:gd name="connsiteY197" fmla="*/ 1036828 h 3621002"/>
              <a:gd name="connsiteX198" fmla="*/ 1709530 w 4240696"/>
              <a:gd name="connsiteY198" fmla="*/ 1076585 h 3621002"/>
              <a:gd name="connsiteX199" fmla="*/ 1722783 w 4240696"/>
              <a:gd name="connsiteY199" fmla="*/ 1301872 h 3621002"/>
              <a:gd name="connsiteX200" fmla="*/ 1749287 w 4240696"/>
              <a:gd name="connsiteY200" fmla="*/ 1381385 h 3621002"/>
              <a:gd name="connsiteX201" fmla="*/ 1775791 w 4240696"/>
              <a:gd name="connsiteY201" fmla="*/ 1487402 h 3621002"/>
              <a:gd name="connsiteX202" fmla="*/ 1802296 w 4240696"/>
              <a:gd name="connsiteY202" fmla="*/ 1593420 h 3621002"/>
              <a:gd name="connsiteX203" fmla="*/ 1828800 w 4240696"/>
              <a:gd name="connsiteY203" fmla="*/ 1725941 h 3621002"/>
              <a:gd name="connsiteX204" fmla="*/ 1842052 w 4240696"/>
              <a:gd name="connsiteY204" fmla="*/ 1765698 h 3621002"/>
              <a:gd name="connsiteX205" fmla="*/ 1908313 w 4240696"/>
              <a:gd name="connsiteY205" fmla="*/ 1805454 h 3621002"/>
              <a:gd name="connsiteX206" fmla="*/ 1987826 w 4240696"/>
              <a:gd name="connsiteY206" fmla="*/ 1818707 h 3621002"/>
              <a:gd name="connsiteX207" fmla="*/ 2358887 w 4240696"/>
              <a:gd name="connsiteY207" fmla="*/ 1831959 h 3621002"/>
              <a:gd name="connsiteX208" fmla="*/ 2464904 w 4240696"/>
              <a:gd name="connsiteY208" fmla="*/ 1911472 h 3621002"/>
              <a:gd name="connsiteX209" fmla="*/ 2570922 w 4240696"/>
              <a:gd name="connsiteY209" fmla="*/ 1964480 h 3621002"/>
              <a:gd name="connsiteX210" fmla="*/ 2610678 w 4240696"/>
              <a:gd name="connsiteY210" fmla="*/ 1977733 h 3621002"/>
              <a:gd name="connsiteX211" fmla="*/ 2570922 w 4240696"/>
              <a:gd name="connsiteY211" fmla="*/ 1951228 h 3621002"/>
              <a:gd name="connsiteX212" fmla="*/ 2544417 w 4240696"/>
              <a:gd name="connsiteY212" fmla="*/ 1924724 h 3621002"/>
              <a:gd name="connsiteX213" fmla="*/ 2504661 w 4240696"/>
              <a:gd name="connsiteY213" fmla="*/ 1898220 h 3621002"/>
              <a:gd name="connsiteX214" fmla="*/ 2411896 w 4240696"/>
              <a:gd name="connsiteY214" fmla="*/ 1778950 h 3621002"/>
              <a:gd name="connsiteX215" fmla="*/ 2425148 w 4240696"/>
              <a:gd name="connsiteY215" fmla="*/ 1580167 h 3621002"/>
              <a:gd name="connsiteX216" fmla="*/ 2478157 w 4240696"/>
              <a:gd name="connsiteY216" fmla="*/ 1513907 h 3621002"/>
              <a:gd name="connsiteX217" fmla="*/ 2504661 w 4240696"/>
              <a:gd name="connsiteY217" fmla="*/ 1474150 h 3621002"/>
              <a:gd name="connsiteX218" fmla="*/ 2557670 w 4240696"/>
              <a:gd name="connsiteY218" fmla="*/ 1421141 h 3621002"/>
              <a:gd name="connsiteX219" fmla="*/ 2597426 w 4240696"/>
              <a:gd name="connsiteY219" fmla="*/ 1354880 h 3621002"/>
              <a:gd name="connsiteX220" fmla="*/ 2610678 w 4240696"/>
              <a:gd name="connsiteY220" fmla="*/ 1315124 h 3621002"/>
              <a:gd name="connsiteX221" fmla="*/ 2663687 w 4240696"/>
              <a:gd name="connsiteY221" fmla="*/ 1262115 h 3621002"/>
              <a:gd name="connsiteX222" fmla="*/ 2716696 w 4240696"/>
              <a:gd name="connsiteY222" fmla="*/ 1195854 h 3621002"/>
              <a:gd name="connsiteX223" fmla="*/ 2756452 w 4240696"/>
              <a:gd name="connsiteY223" fmla="*/ 1169350 h 3621002"/>
              <a:gd name="connsiteX224" fmla="*/ 2822713 w 4240696"/>
              <a:gd name="connsiteY224" fmla="*/ 1156098 h 3621002"/>
              <a:gd name="connsiteX225" fmla="*/ 2915478 w 4240696"/>
              <a:gd name="connsiteY225" fmla="*/ 1116341 h 3621002"/>
              <a:gd name="connsiteX226" fmla="*/ 2994991 w 4240696"/>
              <a:gd name="connsiteY226" fmla="*/ 1103089 h 3621002"/>
              <a:gd name="connsiteX227" fmla="*/ 2955235 w 4240696"/>
              <a:gd name="connsiteY227" fmla="*/ 1368133 h 3621002"/>
              <a:gd name="connsiteX228" fmla="*/ 2915478 w 4240696"/>
              <a:gd name="connsiteY228" fmla="*/ 1381385 h 3621002"/>
              <a:gd name="connsiteX229" fmla="*/ 2862470 w 4240696"/>
              <a:gd name="connsiteY229" fmla="*/ 1394637 h 3621002"/>
              <a:gd name="connsiteX230" fmla="*/ 2729948 w 4240696"/>
              <a:gd name="connsiteY230" fmla="*/ 1381385 h 3621002"/>
              <a:gd name="connsiteX231" fmla="*/ 2623930 w 4240696"/>
              <a:gd name="connsiteY231" fmla="*/ 1288620 h 3621002"/>
              <a:gd name="connsiteX232" fmla="*/ 2570922 w 4240696"/>
              <a:gd name="connsiteY232" fmla="*/ 1169350 h 3621002"/>
              <a:gd name="connsiteX233" fmla="*/ 2544417 w 4240696"/>
              <a:gd name="connsiteY233" fmla="*/ 1089837 h 3621002"/>
              <a:gd name="connsiteX234" fmla="*/ 2504661 w 4240696"/>
              <a:gd name="connsiteY234" fmla="*/ 1050080 h 3621002"/>
              <a:gd name="connsiteX235" fmla="*/ 2544417 w 4240696"/>
              <a:gd name="connsiteY235" fmla="*/ 851298 h 3621002"/>
              <a:gd name="connsiteX236" fmla="*/ 2610678 w 4240696"/>
              <a:gd name="connsiteY236" fmla="*/ 877802 h 3621002"/>
              <a:gd name="connsiteX237" fmla="*/ 2690191 w 4240696"/>
              <a:gd name="connsiteY237" fmla="*/ 930811 h 3621002"/>
              <a:gd name="connsiteX238" fmla="*/ 2663687 w 4240696"/>
              <a:gd name="connsiteY238" fmla="*/ 1328376 h 3621002"/>
              <a:gd name="connsiteX239" fmla="*/ 2597426 w 4240696"/>
              <a:gd name="connsiteY239" fmla="*/ 1381385 h 3621002"/>
              <a:gd name="connsiteX240" fmla="*/ 2504661 w 4240696"/>
              <a:gd name="connsiteY240" fmla="*/ 1368133 h 3621002"/>
              <a:gd name="connsiteX241" fmla="*/ 2478157 w 4240696"/>
              <a:gd name="connsiteY241" fmla="*/ 1301872 h 3621002"/>
              <a:gd name="connsiteX242" fmla="*/ 2451652 w 4240696"/>
              <a:gd name="connsiteY242" fmla="*/ 1195854 h 3621002"/>
              <a:gd name="connsiteX243" fmla="*/ 2504661 w 4240696"/>
              <a:gd name="connsiteY243" fmla="*/ 944063 h 3621002"/>
              <a:gd name="connsiteX244" fmla="*/ 2690191 w 4240696"/>
              <a:gd name="connsiteY244" fmla="*/ 864550 h 3621002"/>
              <a:gd name="connsiteX245" fmla="*/ 2888974 w 4240696"/>
              <a:gd name="connsiteY245" fmla="*/ 824794 h 3621002"/>
              <a:gd name="connsiteX246" fmla="*/ 3114261 w 4240696"/>
              <a:gd name="connsiteY246" fmla="*/ 891054 h 3621002"/>
              <a:gd name="connsiteX247" fmla="*/ 3127513 w 4240696"/>
              <a:gd name="connsiteY247" fmla="*/ 930811 h 3621002"/>
              <a:gd name="connsiteX248" fmla="*/ 3180522 w 4240696"/>
              <a:gd name="connsiteY248" fmla="*/ 1063333 h 3621002"/>
              <a:gd name="connsiteX249" fmla="*/ 3114261 w 4240696"/>
              <a:gd name="connsiteY249" fmla="*/ 1513907 h 3621002"/>
              <a:gd name="connsiteX250" fmla="*/ 3074504 w 4240696"/>
              <a:gd name="connsiteY250" fmla="*/ 1553663 h 3621002"/>
              <a:gd name="connsiteX251" fmla="*/ 2994991 w 4240696"/>
              <a:gd name="connsiteY251" fmla="*/ 1527159 h 3621002"/>
              <a:gd name="connsiteX252" fmla="*/ 2968487 w 4240696"/>
              <a:gd name="connsiteY252" fmla="*/ 1487402 h 3621002"/>
              <a:gd name="connsiteX253" fmla="*/ 2862470 w 4240696"/>
              <a:gd name="connsiteY253" fmla="*/ 1341628 h 3621002"/>
              <a:gd name="connsiteX254" fmla="*/ 2809461 w 4240696"/>
              <a:gd name="connsiteY254" fmla="*/ 1195854 h 3621002"/>
              <a:gd name="connsiteX255" fmla="*/ 2769704 w 4240696"/>
              <a:gd name="connsiteY255" fmla="*/ 1129594 h 3621002"/>
              <a:gd name="connsiteX256" fmla="*/ 2756452 w 4240696"/>
              <a:gd name="connsiteY256" fmla="*/ 1076585 h 3621002"/>
              <a:gd name="connsiteX257" fmla="*/ 2875722 w 4240696"/>
              <a:gd name="connsiteY257" fmla="*/ 1010324 h 3621002"/>
              <a:gd name="connsiteX258" fmla="*/ 3339548 w 4240696"/>
              <a:gd name="connsiteY258" fmla="*/ 997072 h 3621002"/>
              <a:gd name="connsiteX259" fmla="*/ 3366052 w 4240696"/>
              <a:gd name="connsiteY259" fmla="*/ 1063333 h 3621002"/>
              <a:gd name="connsiteX260" fmla="*/ 3352800 w 4240696"/>
              <a:gd name="connsiteY260" fmla="*/ 1103089 h 3621002"/>
              <a:gd name="connsiteX261" fmla="*/ 3273287 w 4240696"/>
              <a:gd name="connsiteY261" fmla="*/ 1222359 h 3621002"/>
              <a:gd name="connsiteX262" fmla="*/ 3167270 w 4240696"/>
              <a:gd name="connsiteY262" fmla="*/ 1354880 h 3621002"/>
              <a:gd name="connsiteX263" fmla="*/ 2968487 w 4240696"/>
              <a:gd name="connsiteY263" fmla="*/ 1474150 h 3621002"/>
              <a:gd name="connsiteX264" fmla="*/ 2915478 w 4240696"/>
              <a:gd name="connsiteY264" fmla="*/ 1487402 h 3621002"/>
              <a:gd name="connsiteX265" fmla="*/ 2782957 w 4240696"/>
              <a:gd name="connsiteY265" fmla="*/ 1421141 h 3621002"/>
              <a:gd name="connsiteX266" fmla="*/ 2729948 w 4240696"/>
              <a:gd name="connsiteY266" fmla="*/ 1301872 h 3621002"/>
              <a:gd name="connsiteX267" fmla="*/ 2703443 w 4240696"/>
              <a:gd name="connsiteY267" fmla="*/ 1248863 h 3621002"/>
              <a:gd name="connsiteX268" fmla="*/ 2690191 w 4240696"/>
              <a:gd name="connsiteY268" fmla="*/ 1129594 h 3621002"/>
              <a:gd name="connsiteX269" fmla="*/ 2650435 w 4240696"/>
              <a:gd name="connsiteY269" fmla="*/ 944063 h 3621002"/>
              <a:gd name="connsiteX270" fmla="*/ 2663687 w 4240696"/>
              <a:gd name="connsiteY270" fmla="*/ 679020 h 3621002"/>
              <a:gd name="connsiteX271" fmla="*/ 2769704 w 4240696"/>
              <a:gd name="connsiteY271" fmla="*/ 758533 h 3621002"/>
              <a:gd name="connsiteX272" fmla="*/ 2822713 w 4240696"/>
              <a:gd name="connsiteY272" fmla="*/ 785037 h 3621002"/>
              <a:gd name="connsiteX273" fmla="*/ 2743200 w 4240696"/>
              <a:gd name="connsiteY273" fmla="*/ 1103089 h 3621002"/>
              <a:gd name="connsiteX274" fmla="*/ 2650435 w 4240696"/>
              <a:gd name="connsiteY274" fmla="*/ 1195854 h 3621002"/>
              <a:gd name="connsiteX275" fmla="*/ 2610678 w 4240696"/>
              <a:gd name="connsiteY275" fmla="*/ 1248863 h 3621002"/>
              <a:gd name="connsiteX276" fmla="*/ 2570922 w 4240696"/>
              <a:gd name="connsiteY276" fmla="*/ 1275367 h 3621002"/>
              <a:gd name="connsiteX277" fmla="*/ 2517913 w 4240696"/>
              <a:gd name="connsiteY277" fmla="*/ 1248863 h 3621002"/>
              <a:gd name="connsiteX278" fmla="*/ 2504661 w 4240696"/>
              <a:gd name="connsiteY278" fmla="*/ 1195854 h 3621002"/>
              <a:gd name="connsiteX279" fmla="*/ 2517913 w 4240696"/>
              <a:gd name="connsiteY279" fmla="*/ 983820 h 3621002"/>
              <a:gd name="connsiteX280" fmla="*/ 2623930 w 4240696"/>
              <a:gd name="connsiteY280" fmla="*/ 904307 h 3621002"/>
              <a:gd name="connsiteX281" fmla="*/ 2716696 w 4240696"/>
              <a:gd name="connsiteY281" fmla="*/ 864550 h 3621002"/>
              <a:gd name="connsiteX282" fmla="*/ 2849217 w 4240696"/>
              <a:gd name="connsiteY282" fmla="*/ 891054 h 3621002"/>
              <a:gd name="connsiteX283" fmla="*/ 2888974 w 4240696"/>
              <a:gd name="connsiteY283" fmla="*/ 957315 h 3621002"/>
              <a:gd name="connsiteX284" fmla="*/ 2902226 w 4240696"/>
              <a:gd name="connsiteY284" fmla="*/ 1023576 h 3621002"/>
              <a:gd name="connsiteX285" fmla="*/ 2915478 w 4240696"/>
              <a:gd name="connsiteY285" fmla="*/ 1076585 h 3621002"/>
              <a:gd name="connsiteX286" fmla="*/ 2875722 w 4240696"/>
              <a:gd name="connsiteY286" fmla="*/ 1354880 h 3621002"/>
              <a:gd name="connsiteX287" fmla="*/ 2796209 w 4240696"/>
              <a:gd name="connsiteY287" fmla="*/ 1381385 h 3621002"/>
              <a:gd name="connsiteX288" fmla="*/ 2729948 w 4240696"/>
              <a:gd name="connsiteY288" fmla="*/ 1407889 h 3621002"/>
              <a:gd name="connsiteX289" fmla="*/ 2544417 w 4240696"/>
              <a:gd name="connsiteY289" fmla="*/ 1381385 h 3621002"/>
              <a:gd name="connsiteX290" fmla="*/ 2517913 w 4240696"/>
              <a:gd name="connsiteY290" fmla="*/ 1354880 h 3621002"/>
              <a:gd name="connsiteX291" fmla="*/ 2438400 w 4240696"/>
              <a:gd name="connsiteY291" fmla="*/ 1222359 h 3621002"/>
              <a:gd name="connsiteX292" fmla="*/ 2504661 w 4240696"/>
              <a:gd name="connsiteY292" fmla="*/ 811541 h 3621002"/>
              <a:gd name="connsiteX293" fmla="*/ 2663687 w 4240696"/>
              <a:gd name="connsiteY293" fmla="*/ 718776 h 3621002"/>
              <a:gd name="connsiteX294" fmla="*/ 2756452 w 4240696"/>
              <a:gd name="connsiteY294" fmla="*/ 692272 h 3621002"/>
              <a:gd name="connsiteX295" fmla="*/ 2955235 w 4240696"/>
              <a:gd name="connsiteY295" fmla="*/ 705524 h 3621002"/>
              <a:gd name="connsiteX296" fmla="*/ 3074504 w 4240696"/>
              <a:gd name="connsiteY296" fmla="*/ 824794 h 3621002"/>
              <a:gd name="connsiteX297" fmla="*/ 3087757 w 4240696"/>
              <a:gd name="connsiteY297" fmla="*/ 877802 h 3621002"/>
              <a:gd name="connsiteX298" fmla="*/ 3140765 w 4240696"/>
              <a:gd name="connsiteY298" fmla="*/ 957315 h 3621002"/>
              <a:gd name="connsiteX299" fmla="*/ 3180522 w 4240696"/>
              <a:gd name="connsiteY299" fmla="*/ 1036828 h 3621002"/>
              <a:gd name="connsiteX300" fmla="*/ 3207026 w 4240696"/>
              <a:gd name="connsiteY300" fmla="*/ 1142846 h 3621002"/>
              <a:gd name="connsiteX301" fmla="*/ 3207026 w 4240696"/>
              <a:gd name="connsiteY301" fmla="*/ 1275367 h 3621002"/>
              <a:gd name="connsiteX302" fmla="*/ 3101009 w 4240696"/>
              <a:gd name="connsiteY302" fmla="*/ 1328376 h 3621002"/>
              <a:gd name="connsiteX303" fmla="*/ 2623930 w 4240696"/>
              <a:gd name="connsiteY303" fmla="*/ 1315124 h 3621002"/>
              <a:gd name="connsiteX304" fmla="*/ 2650435 w 4240696"/>
              <a:gd name="connsiteY304" fmla="*/ 1182602 h 3621002"/>
              <a:gd name="connsiteX305" fmla="*/ 2796209 w 4240696"/>
              <a:gd name="connsiteY305" fmla="*/ 1209107 h 3621002"/>
              <a:gd name="connsiteX306" fmla="*/ 2782957 w 4240696"/>
              <a:gd name="connsiteY306" fmla="*/ 1447646 h 3621002"/>
              <a:gd name="connsiteX307" fmla="*/ 2743200 w 4240696"/>
              <a:gd name="connsiteY307" fmla="*/ 1500654 h 3621002"/>
              <a:gd name="connsiteX308" fmla="*/ 2650435 w 4240696"/>
              <a:gd name="connsiteY308" fmla="*/ 1593420 h 3621002"/>
              <a:gd name="connsiteX309" fmla="*/ 2544417 w 4240696"/>
              <a:gd name="connsiteY309" fmla="*/ 1580167 h 3621002"/>
              <a:gd name="connsiteX310" fmla="*/ 2557670 w 4240696"/>
              <a:gd name="connsiteY310" fmla="*/ 1500654 h 3621002"/>
              <a:gd name="connsiteX311" fmla="*/ 2597426 w 4240696"/>
              <a:gd name="connsiteY311" fmla="*/ 1460898 h 3621002"/>
              <a:gd name="connsiteX312" fmla="*/ 2650435 w 4240696"/>
              <a:gd name="connsiteY312" fmla="*/ 1394637 h 3621002"/>
              <a:gd name="connsiteX313" fmla="*/ 2796209 w 4240696"/>
              <a:gd name="connsiteY313" fmla="*/ 1368133 h 3621002"/>
              <a:gd name="connsiteX314" fmla="*/ 2862470 w 4240696"/>
              <a:gd name="connsiteY314" fmla="*/ 1381385 h 3621002"/>
              <a:gd name="connsiteX315" fmla="*/ 2955235 w 4240696"/>
              <a:gd name="connsiteY315" fmla="*/ 1394637 h 3621002"/>
              <a:gd name="connsiteX316" fmla="*/ 3021496 w 4240696"/>
              <a:gd name="connsiteY316" fmla="*/ 1421141 h 3621002"/>
              <a:gd name="connsiteX317" fmla="*/ 3074504 w 4240696"/>
              <a:gd name="connsiteY317" fmla="*/ 1434394 h 3621002"/>
              <a:gd name="connsiteX318" fmla="*/ 3352800 w 4240696"/>
              <a:gd name="connsiteY318" fmla="*/ 1474150 h 3621002"/>
              <a:gd name="connsiteX319" fmla="*/ 3419061 w 4240696"/>
              <a:gd name="connsiteY319" fmla="*/ 1500654 h 3621002"/>
              <a:gd name="connsiteX320" fmla="*/ 3498574 w 4240696"/>
              <a:gd name="connsiteY320" fmla="*/ 1540411 h 3621002"/>
              <a:gd name="connsiteX321" fmla="*/ 3776870 w 4240696"/>
              <a:gd name="connsiteY321" fmla="*/ 1513907 h 3621002"/>
              <a:gd name="connsiteX322" fmla="*/ 3790122 w 4240696"/>
              <a:gd name="connsiteY322" fmla="*/ 1447646 h 3621002"/>
              <a:gd name="connsiteX323" fmla="*/ 3803374 w 4240696"/>
              <a:gd name="connsiteY323" fmla="*/ 1394637 h 3621002"/>
              <a:gd name="connsiteX324" fmla="*/ 3896139 w 4240696"/>
              <a:gd name="connsiteY324" fmla="*/ 1341628 h 3621002"/>
              <a:gd name="connsiteX325" fmla="*/ 4002157 w 4240696"/>
              <a:gd name="connsiteY325" fmla="*/ 1368133 h 3621002"/>
              <a:gd name="connsiteX326" fmla="*/ 4015409 w 4240696"/>
              <a:gd name="connsiteY326" fmla="*/ 1447646 h 3621002"/>
              <a:gd name="connsiteX327" fmla="*/ 4002157 w 4240696"/>
              <a:gd name="connsiteY327" fmla="*/ 1633176 h 3621002"/>
              <a:gd name="connsiteX328" fmla="*/ 3922643 w 4240696"/>
              <a:gd name="connsiteY328" fmla="*/ 1580167 h 3621002"/>
              <a:gd name="connsiteX329" fmla="*/ 3896139 w 4240696"/>
              <a:gd name="connsiteY329" fmla="*/ 1434394 h 3621002"/>
              <a:gd name="connsiteX330" fmla="*/ 3869635 w 4240696"/>
              <a:gd name="connsiteY330" fmla="*/ 1381385 h 3621002"/>
              <a:gd name="connsiteX331" fmla="*/ 3882887 w 4240696"/>
              <a:gd name="connsiteY331" fmla="*/ 1089837 h 3621002"/>
              <a:gd name="connsiteX332" fmla="*/ 3935896 w 4240696"/>
              <a:gd name="connsiteY332" fmla="*/ 1076585 h 3621002"/>
              <a:gd name="connsiteX333" fmla="*/ 4002157 w 4240696"/>
              <a:gd name="connsiteY333" fmla="*/ 1142846 h 3621002"/>
              <a:gd name="connsiteX334" fmla="*/ 4121426 w 4240696"/>
              <a:gd name="connsiteY334" fmla="*/ 1222359 h 3621002"/>
              <a:gd name="connsiteX335" fmla="*/ 4174435 w 4240696"/>
              <a:gd name="connsiteY335" fmla="*/ 1235611 h 3621002"/>
              <a:gd name="connsiteX336" fmla="*/ 4214191 w 4240696"/>
              <a:gd name="connsiteY336" fmla="*/ 1248863 h 3621002"/>
              <a:gd name="connsiteX337" fmla="*/ 4240696 w 4240696"/>
              <a:gd name="connsiteY337" fmla="*/ 1288620 h 3621002"/>
              <a:gd name="connsiteX338" fmla="*/ 4187687 w 4240696"/>
              <a:gd name="connsiteY338" fmla="*/ 1474150 h 3621002"/>
              <a:gd name="connsiteX339" fmla="*/ 4134678 w 4240696"/>
              <a:gd name="connsiteY339" fmla="*/ 1500654 h 3621002"/>
              <a:gd name="connsiteX340" fmla="*/ 3949148 w 4240696"/>
              <a:gd name="connsiteY340" fmla="*/ 1301872 h 3621002"/>
              <a:gd name="connsiteX341" fmla="*/ 3935896 w 4240696"/>
              <a:gd name="connsiteY341" fmla="*/ 1235611 h 3621002"/>
              <a:gd name="connsiteX342" fmla="*/ 3869635 w 4240696"/>
              <a:gd name="connsiteY342" fmla="*/ 1129594 h 3621002"/>
              <a:gd name="connsiteX343" fmla="*/ 3856383 w 4240696"/>
              <a:gd name="connsiteY343" fmla="*/ 997072 h 3621002"/>
              <a:gd name="connsiteX344" fmla="*/ 3882887 w 4240696"/>
              <a:gd name="connsiteY344" fmla="*/ 917559 h 3621002"/>
              <a:gd name="connsiteX345" fmla="*/ 3935896 w 4240696"/>
              <a:gd name="connsiteY345" fmla="*/ 970567 h 3621002"/>
              <a:gd name="connsiteX346" fmla="*/ 3988904 w 4240696"/>
              <a:gd name="connsiteY346" fmla="*/ 1050080 h 3621002"/>
              <a:gd name="connsiteX347" fmla="*/ 3988904 w 4240696"/>
              <a:gd name="connsiteY347" fmla="*/ 1341628 h 3621002"/>
              <a:gd name="connsiteX348" fmla="*/ 3869635 w 4240696"/>
              <a:gd name="connsiteY348" fmla="*/ 1394637 h 3621002"/>
              <a:gd name="connsiteX349" fmla="*/ 3816626 w 4240696"/>
              <a:gd name="connsiteY349" fmla="*/ 1381385 h 3621002"/>
              <a:gd name="connsiteX350" fmla="*/ 3763617 w 4240696"/>
              <a:gd name="connsiteY350" fmla="*/ 1235611 h 3621002"/>
              <a:gd name="connsiteX351" fmla="*/ 3790122 w 4240696"/>
              <a:gd name="connsiteY351" fmla="*/ 1076585 h 3621002"/>
              <a:gd name="connsiteX352" fmla="*/ 4002157 w 4240696"/>
              <a:gd name="connsiteY352" fmla="*/ 1275367 h 3621002"/>
              <a:gd name="connsiteX353" fmla="*/ 4015409 w 4240696"/>
              <a:gd name="connsiteY353" fmla="*/ 1341628 h 3621002"/>
              <a:gd name="connsiteX354" fmla="*/ 4041913 w 4240696"/>
              <a:gd name="connsiteY354" fmla="*/ 1500654 h 3621002"/>
              <a:gd name="connsiteX355" fmla="*/ 3949148 w 4240696"/>
              <a:gd name="connsiteY355" fmla="*/ 1659680 h 3621002"/>
              <a:gd name="connsiteX356" fmla="*/ 3869635 w 4240696"/>
              <a:gd name="connsiteY356" fmla="*/ 1672933 h 3621002"/>
              <a:gd name="connsiteX357" fmla="*/ 3816626 w 4240696"/>
              <a:gd name="connsiteY357" fmla="*/ 1460898 h 3621002"/>
              <a:gd name="connsiteX358" fmla="*/ 3856383 w 4240696"/>
              <a:gd name="connsiteY358" fmla="*/ 1447646 h 3621002"/>
              <a:gd name="connsiteX359" fmla="*/ 3909391 w 4240696"/>
              <a:gd name="connsiteY359" fmla="*/ 1421141 h 3621002"/>
              <a:gd name="connsiteX360" fmla="*/ 4015409 w 4240696"/>
              <a:gd name="connsiteY360" fmla="*/ 1460898 h 3621002"/>
              <a:gd name="connsiteX361" fmla="*/ 4028661 w 4240696"/>
              <a:gd name="connsiteY361" fmla="*/ 1513907 h 3621002"/>
              <a:gd name="connsiteX362" fmla="*/ 4015409 w 4240696"/>
              <a:gd name="connsiteY362" fmla="*/ 1725941 h 3621002"/>
              <a:gd name="connsiteX363" fmla="*/ 3988904 w 4240696"/>
              <a:gd name="connsiteY363" fmla="*/ 1699437 h 3621002"/>
              <a:gd name="connsiteX364" fmla="*/ 4055165 w 4240696"/>
              <a:gd name="connsiteY364" fmla="*/ 1619924 h 3621002"/>
              <a:gd name="connsiteX365" fmla="*/ 4161183 w 4240696"/>
              <a:gd name="connsiteY365" fmla="*/ 1593420 h 3621002"/>
              <a:gd name="connsiteX366" fmla="*/ 4147930 w 4240696"/>
              <a:gd name="connsiteY366" fmla="*/ 1633176 h 3621002"/>
              <a:gd name="connsiteX367" fmla="*/ 4121426 w 4240696"/>
              <a:gd name="connsiteY367" fmla="*/ 1672933 h 3621002"/>
              <a:gd name="connsiteX368" fmla="*/ 4041913 w 4240696"/>
              <a:gd name="connsiteY368" fmla="*/ 1752446 h 3621002"/>
              <a:gd name="connsiteX369" fmla="*/ 3988904 w 4240696"/>
              <a:gd name="connsiteY369" fmla="*/ 1818707 h 3621002"/>
              <a:gd name="connsiteX370" fmla="*/ 3962400 w 4240696"/>
              <a:gd name="connsiteY370" fmla="*/ 1858463 h 3621002"/>
              <a:gd name="connsiteX371" fmla="*/ 3869635 w 4240696"/>
              <a:gd name="connsiteY371" fmla="*/ 1924724 h 3621002"/>
              <a:gd name="connsiteX372" fmla="*/ 3644348 w 4240696"/>
              <a:gd name="connsiteY372" fmla="*/ 1871715 h 3621002"/>
              <a:gd name="connsiteX373" fmla="*/ 3617843 w 4240696"/>
              <a:gd name="connsiteY373" fmla="*/ 1831959 h 3621002"/>
              <a:gd name="connsiteX374" fmla="*/ 3644348 w 4240696"/>
              <a:gd name="connsiteY374" fmla="*/ 1712689 h 3621002"/>
              <a:gd name="connsiteX375" fmla="*/ 3710609 w 4240696"/>
              <a:gd name="connsiteY375" fmla="*/ 1725941 h 3621002"/>
              <a:gd name="connsiteX376" fmla="*/ 3723861 w 4240696"/>
              <a:gd name="connsiteY376" fmla="*/ 1805454 h 3621002"/>
              <a:gd name="connsiteX377" fmla="*/ 3710609 w 4240696"/>
              <a:gd name="connsiteY377" fmla="*/ 1898220 h 3621002"/>
              <a:gd name="connsiteX378" fmla="*/ 3684104 w 4240696"/>
              <a:gd name="connsiteY378" fmla="*/ 1924724 h 3621002"/>
              <a:gd name="connsiteX379" fmla="*/ 3578087 w 4240696"/>
              <a:gd name="connsiteY379" fmla="*/ 1911472 h 3621002"/>
              <a:gd name="connsiteX380" fmla="*/ 3485322 w 4240696"/>
              <a:gd name="connsiteY380" fmla="*/ 1805454 h 3621002"/>
              <a:gd name="connsiteX381" fmla="*/ 3498574 w 4240696"/>
              <a:gd name="connsiteY381" fmla="*/ 1739194 h 3621002"/>
              <a:gd name="connsiteX382" fmla="*/ 3525078 w 4240696"/>
              <a:gd name="connsiteY382" fmla="*/ 1712689 h 3621002"/>
              <a:gd name="connsiteX383" fmla="*/ 3485322 w 4240696"/>
              <a:gd name="connsiteY383" fmla="*/ 1686185 h 3621002"/>
              <a:gd name="connsiteX384" fmla="*/ 3392557 w 4240696"/>
              <a:gd name="connsiteY384" fmla="*/ 1659680 h 3621002"/>
              <a:gd name="connsiteX385" fmla="*/ 3352800 w 4240696"/>
              <a:gd name="connsiteY385" fmla="*/ 1646428 h 3621002"/>
              <a:gd name="connsiteX386" fmla="*/ 3180522 w 4240696"/>
              <a:gd name="connsiteY386" fmla="*/ 1566915 h 3621002"/>
              <a:gd name="connsiteX387" fmla="*/ 2994991 w 4240696"/>
              <a:gd name="connsiteY387" fmla="*/ 1580167 h 3621002"/>
              <a:gd name="connsiteX388" fmla="*/ 2955235 w 4240696"/>
              <a:gd name="connsiteY388" fmla="*/ 1606672 h 3621002"/>
              <a:gd name="connsiteX389" fmla="*/ 2875722 w 4240696"/>
              <a:gd name="connsiteY389" fmla="*/ 1686185 h 3621002"/>
              <a:gd name="connsiteX390" fmla="*/ 2849217 w 4240696"/>
              <a:gd name="connsiteY390" fmla="*/ 1712689 h 3621002"/>
              <a:gd name="connsiteX391" fmla="*/ 2796209 w 4240696"/>
              <a:gd name="connsiteY391" fmla="*/ 1725941 h 3621002"/>
              <a:gd name="connsiteX392" fmla="*/ 2531165 w 4240696"/>
              <a:gd name="connsiteY392" fmla="*/ 1712689 h 3621002"/>
              <a:gd name="connsiteX393" fmla="*/ 2438400 w 4240696"/>
              <a:gd name="connsiteY393" fmla="*/ 1619924 h 3621002"/>
              <a:gd name="connsiteX394" fmla="*/ 2398643 w 4240696"/>
              <a:gd name="connsiteY394" fmla="*/ 1580167 h 3621002"/>
              <a:gd name="connsiteX395" fmla="*/ 2372139 w 4240696"/>
              <a:gd name="connsiteY395" fmla="*/ 1540411 h 3621002"/>
              <a:gd name="connsiteX396" fmla="*/ 2332383 w 4240696"/>
              <a:gd name="connsiteY396" fmla="*/ 1527159 h 3621002"/>
              <a:gd name="connsiteX397" fmla="*/ 2186609 w 4240696"/>
              <a:gd name="connsiteY397" fmla="*/ 1527159 h 3621002"/>
              <a:gd name="connsiteX398" fmla="*/ 2160104 w 4240696"/>
              <a:gd name="connsiteY398" fmla="*/ 1447646 h 3621002"/>
              <a:gd name="connsiteX399" fmla="*/ 2173357 w 4240696"/>
              <a:gd name="connsiteY399" fmla="*/ 1142846 h 3621002"/>
              <a:gd name="connsiteX400" fmla="*/ 2186609 w 4240696"/>
              <a:gd name="connsiteY400" fmla="*/ 1222359 h 3621002"/>
              <a:gd name="connsiteX401" fmla="*/ 2173357 w 4240696"/>
              <a:gd name="connsiteY401" fmla="*/ 1341628 h 3621002"/>
              <a:gd name="connsiteX402" fmla="*/ 2107096 w 4240696"/>
              <a:gd name="connsiteY402" fmla="*/ 1328376 h 3621002"/>
              <a:gd name="connsiteX403" fmla="*/ 1908313 w 4240696"/>
              <a:gd name="connsiteY403" fmla="*/ 1248863 h 3621002"/>
              <a:gd name="connsiteX404" fmla="*/ 1577009 w 4240696"/>
              <a:gd name="connsiteY404" fmla="*/ 1129594 h 3621002"/>
              <a:gd name="connsiteX405" fmla="*/ 1537252 w 4240696"/>
              <a:gd name="connsiteY405" fmla="*/ 1116341 h 3621002"/>
              <a:gd name="connsiteX406" fmla="*/ 1457739 w 4240696"/>
              <a:gd name="connsiteY406" fmla="*/ 1063333 h 3621002"/>
              <a:gd name="connsiteX407" fmla="*/ 1404730 w 4240696"/>
              <a:gd name="connsiteY407" fmla="*/ 1050080 h 3621002"/>
              <a:gd name="connsiteX408" fmla="*/ 1351722 w 4240696"/>
              <a:gd name="connsiteY408" fmla="*/ 1010324 h 3621002"/>
              <a:gd name="connsiteX409" fmla="*/ 1285461 w 4240696"/>
              <a:gd name="connsiteY409" fmla="*/ 970567 h 3621002"/>
              <a:gd name="connsiteX410" fmla="*/ 1152939 w 4240696"/>
              <a:gd name="connsiteY410" fmla="*/ 838046 h 3621002"/>
              <a:gd name="connsiteX411" fmla="*/ 1126435 w 4240696"/>
              <a:gd name="connsiteY411" fmla="*/ 811541 h 3621002"/>
              <a:gd name="connsiteX412" fmla="*/ 1113183 w 4240696"/>
              <a:gd name="connsiteY412" fmla="*/ 758533 h 3621002"/>
              <a:gd name="connsiteX413" fmla="*/ 1232452 w 4240696"/>
              <a:gd name="connsiteY413" fmla="*/ 639263 h 3621002"/>
              <a:gd name="connsiteX414" fmla="*/ 1258957 w 4240696"/>
              <a:gd name="connsiteY414" fmla="*/ 599507 h 3621002"/>
              <a:gd name="connsiteX415" fmla="*/ 1285461 w 4240696"/>
              <a:gd name="connsiteY415" fmla="*/ 413976 h 3621002"/>
              <a:gd name="connsiteX416" fmla="*/ 1351722 w 4240696"/>
              <a:gd name="connsiteY416" fmla="*/ 307959 h 3621002"/>
              <a:gd name="connsiteX417" fmla="*/ 1378226 w 4240696"/>
              <a:gd name="connsiteY417" fmla="*/ 188689 h 3621002"/>
              <a:gd name="connsiteX418" fmla="*/ 1404730 w 4240696"/>
              <a:gd name="connsiteY418" fmla="*/ 109176 h 3621002"/>
              <a:gd name="connsiteX419" fmla="*/ 1391478 w 4240696"/>
              <a:gd name="connsiteY419" fmla="*/ 3159 h 3621002"/>
              <a:gd name="connsiteX420" fmla="*/ 1378226 w 4240696"/>
              <a:gd name="connsiteY420" fmla="*/ 56167 h 3621002"/>
              <a:gd name="connsiteX421" fmla="*/ 1351722 w 4240696"/>
              <a:gd name="connsiteY421" fmla="*/ 864550 h 3621002"/>
              <a:gd name="connsiteX422" fmla="*/ 1060174 w 4240696"/>
              <a:gd name="connsiteY422" fmla="*/ 851298 h 3621002"/>
              <a:gd name="connsiteX423" fmla="*/ 980661 w 4240696"/>
              <a:gd name="connsiteY423" fmla="*/ 771785 h 3621002"/>
              <a:gd name="connsiteX424" fmla="*/ 901148 w 4240696"/>
              <a:gd name="connsiteY424" fmla="*/ 758533 h 3621002"/>
              <a:gd name="connsiteX425" fmla="*/ 715617 w 4240696"/>
              <a:gd name="connsiteY425" fmla="*/ 798289 h 3621002"/>
              <a:gd name="connsiteX426" fmla="*/ 675861 w 4240696"/>
              <a:gd name="connsiteY426" fmla="*/ 811541 h 3621002"/>
              <a:gd name="connsiteX427" fmla="*/ 662609 w 4240696"/>
              <a:gd name="connsiteY427" fmla="*/ 864550 h 3621002"/>
              <a:gd name="connsiteX428" fmla="*/ 675861 w 4240696"/>
              <a:gd name="connsiteY428" fmla="*/ 917559 h 3621002"/>
              <a:gd name="connsiteX429" fmla="*/ 662609 w 4240696"/>
              <a:gd name="connsiteY429" fmla="*/ 758533 h 3621002"/>
              <a:gd name="connsiteX430" fmla="*/ 622852 w 4240696"/>
              <a:gd name="connsiteY430" fmla="*/ 718776 h 3621002"/>
              <a:gd name="connsiteX431" fmla="*/ 609600 w 4240696"/>
              <a:gd name="connsiteY431" fmla="*/ 679020 h 3621002"/>
              <a:gd name="connsiteX432" fmla="*/ 503583 w 4240696"/>
              <a:gd name="connsiteY432" fmla="*/ 718776 h 3621002"/>
              <a:gd name="connsiteX433" fmla="*/ 490330 w 4240696"/>
              <a:gd name="connsiteY433" fmla="*/ 758533 h 3621002"/>
              <a:gd name="connsiteX434" fmla="*/ 463826 w 4240696"/>
              <a:gd name="connsiteY434" fmla="*/ 798289 h 3621002"/>
              <a:gd name="connsiteX435" fmla="*/ 450574 w 4240696"/>
              <a:gd name="connsiteY435" fmla="*/ 904307 h 3621002"/>
              <a:gd name="connsiteX436" fmla="*/ 437322 w 4240696"/>
              <a:gd name="connsiteY436" fmla="*/ 957315 h 3621002"/>
              <a:gd name="connsiteX437" fmla="*/ 450574 w 4240696"/>
              <a:gd name="connsiteY437" fmla="*/ 1050080 h 3621002"/>
              <a:gd name="connsiteX438" fmla="*/ 490330 w 4240696"/>
              <a:gd name="connsiteY438" fmla="*/ 1076585 h 3621002"/>
              <a:gd name="connsiteX439" fmla="*/ 609600 w 4240696"/>
              <a:gd name="connsiteY439" fmla="*/ 1142846 h 3621002"/>
              <a:gd name="connsiteX440" fmla="*/ 795130 w 4240696"/>
              <a:gd name="connsiteY440" fmla="*/ 1129594 h 3621002"/>
              <a:gd name="connsiteX441" fmla="*/ 848139 w 4240696"/>
              <a:gd name="connsiteY441" fmla="*/ 1156098 h 3621002"/>
              <a:gd name="connsiteX442" fmla="*/ 887896 w 4240696"/>
              <a:gd name="connsiteY442" fmla="*/ 1275367 h 3621002"/>
              <a:gd name="connsiteX443" fmla="*/ 901148 w 4240696"/>
              <a:gd name="connsiteY443" fmla="*/ 1460898 h 3621002"/>
              <a:gd name="connsiteX444" fmla="*/ 914400 w 4240696"/>
              <a:gd name="connsiteY444" fmla="*/ 1527159 h 3621002"/>
              <a:gd name="connsiteX445" fmla="*/ 993913 w 4240696"/>
              <a:gd name="connsiteY445" fmla="*/ 1686185 h 3621002"/>
              <a:gd name="connsiteX446" fmla="*/ 1033670 w 4240696"/>
              <a:gd name="connsiteY446" fmla="*/ 1712689 h 3621002"/>
              <a:gd name="connsiteX447" fmla="*/ 1073426 w 4240696"/>
              <a:gd name="connsiteY447" fmla="*/ 1778950 h 3621002"/>
              <a:gd name="connsiteX448" fmla="*/ 1113183 w 4240696"/>
              <a:gd name="connsiteY448" fmla="*/ 1792202 h 3621002"/>
              <a:gd name="connsiteX449" fmla="*/ 1285461 w 4240696"/>
              <a:gd name="connsiteY449" fmla="*/ 1725941 h 3621002"/>
              <a:gd name="connsiteX450" fmla="*/ 1311965 w 4240696"/>
              <a:gd name="connsiteY450" fmla="*/ 1672933 h 3621002"/>
              <a:gd name="connsiteX451" fmla="*/ 1325217 w 4240696"/>
              <a:gd name="connsiteY451" fmla="*/ 1633176 h 3621002"/>
              <a:gd name="connsiteX452" fmla="*/ 1338470 w 4240696"/>
              <a:gd name="connsiteY452" fmla="*/ 1672933 h 3621002"/>
              <a:gd name="connsiteX453" fmla="*/ 1325217 w 4240696"/>
              <a:gd name="connsiteY453" fmla="*/ 1951228 h 3621002"/>
              <a:gd name="connsiteX454" fmla="*/ 1272209 w 4240696"/>
              <a:gd name="connsiteY454" fmla="*/ 1977733 h 3621002"/>
              <a:gd name="connsiteX455" fmla="*/ 1166191 w 4240696"/>
              <a:gd name="connsiteY455" fmla="*/ 2017489 h 3621002"/>
              <a:gd name="connsiteX456" fmla="*/ 1272209 w 4240696"/>
              <a:gd name="connsiteY456" fmla="*/ 2030741 h 3621002"/>
              <a:gd name="connsiteX457" fmla="*/ 1311965 w 4240696"/>
              <a:gd name="connsiteY457" fmla="*/ 2043994 h 3621002"/>
              <a:gd name="connsiteX458" fmla="*/ 1285461 w 4240696"/>
              <a:gd name="connsiteY458" fmla="*/ 1990985 h 3621002"/>
              <a:gd name="connsiteX459" fmla="*/ 1205948 w 4240696"/>
              <a:gd name="connsiteY459" fmla="*/ 1937976 h 3621002"/>
              <a:gd name="connsiteX460" fmla="*/ 1113183 w 4240696"/>
              <a:gd name="connsiteY460" fmla="*/ 1871715 h 3621002"/>
              <a:gd name="connsiteX461" fmla="*/ 1073426 w 4240696"/>
              <a:gd name="connsiteY461" fmla="*/ 1858463 h 3621002"/>
              <a:gd name="connsiteX462" fmla="*/ 1020417 w 4240696"/>
              <a:gd name="connsiteY462" fmla="*/ 1818707 h 3621002"/>
              <a:gd name="connsiteX463" fmla="*/ 993913 w 4240696"/>
              <a:gd name="connsiteY463" fmla="*/ 1792202 h 3621002"/>
              <a:gd name="connsiteX464" fmla="*/ 927652 w 4240696"/>
              <a:gd name="connsiteY464" fmla="*/ 1805454 h 3621002"/>
              <a:gd name="connsiteX465" fmla="*/ 742122 w 4240696"/>
              <a:gd name="connsiteY465" fmla="*/ 1792202 h 362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4240696" h="3621002">
                <a:moveTo>
                  <a:pt x="0" y="3541489"/>
                </a:moveTo>
                <a:cubicBezTo>
                  <a:pt x="22087" y="3537072"/>
                  <a:pt x="43963" y="3531422"/>
                  <a:pt x="66261" y="3528237"/>
                </a:cubicBezTo>
                <a:cubicBezTo>
                  <a:pt x="105860" y="3522580"/>
                  <a:pt x="146073" y="3521561"/>
                  <a:pt x="185530" y="3514985"/>
                </a:cubicBezTo>
                <a:cubicBezTo>
                  <a:pt x="199309" y="3512689"/>
                  <a:pt x="211907" y="3505747"/>
                  <a:pt x="225287" y="3501733"/>
                </a:cubicBezTo>
                <a:cubicBezTo>
                  <a:pt x="256090" y="3492492"/>
                  <a:pt x="286853" y="3483028"/>
                  <a:pt x="318052" y="3475228"/>
                </a:cubicBezTo>
                <a:cubicBezTo>
                  <a:pt x="391244" y="3456930"/>
                  <a:pt x="434039" y="3457003"/>
                  <a:pt x="516835" y="3448724"/>
                </a:cubicBezTo>
                <a:cubicBezTo>
                  <a:pt x="534504" y="3439889"/>
                  <a:pt x="551501" y="3429557"/>
                  <a:pt x="569843" y="3422220"/>
                </a:cubicBezTo>
                <a:cubicBezTo>
                  <a:pt x="595783" y="3411844"/>
                  <a:pt x="649357" y="3395715"/>
                  <a:pt x="649357" y="3395715"/>
                </a:cubicBezTo>
                <a:cubicBezTo>
                  <a:pt x="773044" y="3400132"/>
                  <a:pt x="897607" y="3393616"/>
                  <a:pt x="1020417" y="3408967"/>
                </a:cubicBezTo>
                <a:cubicBezTo>
                  <a:pt x="1042334" y="3411707"/>
                  <a:pt x="1051430" y="3446724"/>
                  <a:pt x="1073426" y="3448724"/>
                </a:cubicBezTo>
                <a:cubicBezTo>
                  <a:pt x="1249451" y="3464726"/>
                  <a:pt x="1426817" y="3457559"/>
                  <a:pt x="1603513" y="3461976"/>
                </a:cubicBezTo>
                <a:cubicBezTo>
                  <a:pt x="1637562" y="3470488"/>
                  <a:pt x="1689134" y="3484274"/>
                  <a:pt x="1722783" y="3488480"/>
                </a:cubicBezTo>
                <a:cubicBezTo>
                  <a:pt x="1771198" y="3494532"/>
                  <a:pt x="1819966" y="3497315"/>
                  <a:pt x="1868557" y="3501733"/>
                </a:cubicBezTo>
                <a:cubicBezTo>
                  <a:pt x="1899479" y="3510568"/>
                  <a:pt x="1929433" y="3524078"/>
                  <a:pt x="1961322" y="3528237"/>
                </a:cubicBezTo>
                <a:cubicBezTo>
                  <a:pt x="2031543" y="3537396"/>
                  <a:pt x="2102807" y="3535354"/>
                  <a:pt x="2173357" y="3541489"/>
                </a:cubicBezTo>
                <a:cubicBezTo>
                  <a:pt x="2204475" y="3544195"/>
                  <a:pt x="2235200" y="3550324"/>
                  <a:pt x="2266122" y="3554741"/>
                </a:cubicBezTo>
                <a:cubicBezTo>
                  <a:pt x="2569145" y="3675953"/>
                  <a:pt x="2277423" y="3568359"/>
                  <a:pt x="3087757" y="3594498"/>
                </a:cubicBezTo>
                <a:cubicBezTo>
                  <a:pt x="3107072" y="3595121"/>
                  <a:pt x="3184568" y="3615388"/>
                  <a:pt x="3207026" y="3621002"/>
                </a:cubicBezTo>
                <a:cubicBezTo>
                  <a:pt x="3299791" y="3616585"/>
                  <a:pt x="3393825" y="3623662"/>
                  <a:pt x="3485322" y="3607750"/>
                </a:cubicBezTo>
                <a:cubicBezTo>
                  <a:pt x="3501013" y="3605021"/>
                  <a:pt x="3504703" y="3582240"/>
                  <a:pt x="3511826" y="3567994"/>
                </a:cubicBezTo>
                <a:cubicBezTo>
                  <a:pt x="3521331" y="3548983"/>
                  <a:pt x="3534084" y="3492211"/>
                  <a:pt x="3538330" y="3475228"/>
                </a:cubicBezTo>
                <a:cubicBezTo>
                  <a:pt x="3529495" y="3422219"/>
                  <a:pt x="3549826" y="3354202"/>
                  <a:pt x="3511826" y="3316202"/>
                </a:cubicBezTo>
                <a:lnTo>
                  <a:pt x="3445565" y="3382463"/>
                </a:lnTo>
                <a:cubicBezTo>
                  <a:pt x="3417984" y="3492788"/>
                  <a:pt x="3451568" y="3383709"/>
                  <a:pt x="3405809" y="3475228"/>
                </a:cubicBezTo>
                <a:cubicBezTo>
                  <a:pt x="3389498" y="3507850"/>
                  <a:pt x="3384393" y="3563963"/>
                  <a:pt x="3379304" y="3594498"/>
                </a:cubicBezTo>
                <a:cubicBezTo>
                  <a:pt x="3348382" y="3590081"/>
                  <a:pt x="3316172" y="3591124"/>
                  <a:pt x="3286539" y="3581246"/>
                </a:cubicBezTo>
                <a:cubicBezTo>
                  <a:pt x="3274686" y="3577295"/>
                  <a:pt x="3268034" y="3564339"/>
                  <a:pt x="3260035" y="3554741"/>
                </a:cubicBezTo>
                <a:cubicBezTo>
                  <a:pt x="3245895" y="3537773"/>
                  <a:pt x="3234652" y="3518503"/>
                  <a:pt x="3220278" y="3501733"/>
                </a:cubicBezTo>
                <a:cubicBezTo>
                  <a:pt x="3208081" y="3487503"/>
                  <a:pt x="3192520" y="3476374"/>
                  <a:pt x="3180522" y="3461976"/>
                </a:cubicBezTo>
                <a:cubicBezTo>
                  <a:pt x="3170326" y="3449740"/>
                  <a:pt x="3163967" y="3434657"/>
                  <a:pt x="3154017" y="3422220"/>
                </a:cubicBezTo>
                <a:cubicBezTo>
                  <a:pt x="3078492" y="3327815"/>
                  <a:pt x="3182576" y="3478309"/>
                  <a:pt x="3101009" y="3355959"/>
                </a:cubicBezTo>
                <a:cubicBezTo>
                  <a:pt x="3109844" y="3329455"/>
                  <a:pt x="3107758" y="3296201"/>
                  <a:pt x="3127513" y="3276446"/>
                </a:cubicBezTo>
                <a:cubicBezTo>
                  <a:pt x="3155451" y="3248508"/>
                  <a:pt x="3205592" y="3251375"/>
                  <a:pt x="3233530" y="3223437"/>
                </a:cubicBezTo>
                <a:cubicBezTo>
                  <a:pt x="3288905" y="3168062"/>
                  <a:pt x="3258294" y="3194925"/>
                  <a:pt x="3326296" y="3143924"/>
                </a:cubicBezTo>
                <a:cubicBezTo>
                  <a:pt x="3335131" y="3161594"/>
                  <a:pt x="3351159" y="3177246"/>
                  <a:pt x="3352800" y="3196933"/>
                </a:cubicBezTo>
                <a:cubicBezTo>
                  <a:pt x="3355758" y="3232424"/>
                  <a:pt x="3352775" y="3269883"/>
                  <a:pt x="3339548" y="3302950"/>
                </a:cubicBezTo>
                <a:cubicBezTo>
                  <a:pt x="3333633" y="3317738"/>
                  <a:pt x="3312228" y="3319504"/>
                  <a:pt x="3299791" y="3329454"/>
                </a:cubicBezTo>
                <a:cubicBezTo>
                  <a:pt x="3247815" y="3371035"/>
                  <a:pt x="3302575" y="3346196"/>
                  <a:pt x="3233530" y="3369211"/>
                </a:cubicBezTo>
                <a:cubicBezTo>
                  <a:pt x="3078921" y="3364794"/>
                  <a:pt x="2923700" y="3370396"/>
                  <a:pt x="2769704" y="3355959"/>
                </a:cubicBezTo>
                <a:cubicBezTo>
                  <a:pt x="2753846" y="3354472"/>
                  <a:pt x="2795215" y="3336577"/>
                  <a:pt x="2809461" y="3329454"/>
                </a:cubicBezTo>
                <a:cubicBezTo>
                  <a:pt x="2821955" y="3323207"/>
                  <a:pt x="2835965" y="3320619"/>
                  <a:pt x="2849217" y="3316202"/>
                </a:cubicBezTo>
                <a:cubicBezTo>
                  <a:pt x="2853635" y="3329454"/>
                  <a:pt x="2866308" y="3342527"/>
                  <a:pt x="2862470" y="3355959"/>
                </a:cubicBezTo>
                <a:cubicBezTo>
                  <a:pt x="2856402" y="3377196"/>
                  <a:pt x="2833671" y="3428144"/>
                  <a:pt x="2822713" y="3408967"/>
                </a:cubicBezTo>
                <a:cubicBezTo>
                  <a:pt x="2798506" y="3366604"/>
                  <a:pt x="2813878" y="3311785"/>
                  <a:pt x="2809461" y="3263194"/>
                </a:cubicBezTo>
                <a:cubicBezTo>
                  <a:pt x="2818371" y="3111724"/>
                  <a:pt x="2796590" y="3076900"/>
                  <a:pt x="2849217" y="2971646"/>
                </a:cubicBezTo>
                <a:cubicBezTo>
                  <a:pt x="2856340" y="2957400"/>
                  <a:pt x="2862470" y="2940724"/>
                  <a:pt x="2875722" y="2931889"/>
                </a:cubicBezTo>
                <a:cubicBezTo>
                  <a:pt x="2890876" y="2921786"/>
                  <a:pt x="2911061" y="2923054"/>
                  <a:pt x="2928730" y="2918637"/>
                </a:cubicBezTo>
                <a:cubicBezTo>
                  <a:pt x="2955234" y="2905385"/>
                  <a:pt x="2980890" y="2890277"/>
                  <a:pt x="3008243" y="2878880"/>
                </a:cubicBezTo>
                <a:cubicBezTo>
                  <a:pt x="3034032" y="2868135"/>
                  <a:pt x="3062227" y="2863723"/>
                  <a:pt x="3087757" y="2852376"/>
                </a:cubicBezTo>
                <a:cubicBezTo>
                  <a:pt x="3102311" y="2845908"/>
                  <a:pt x="3111940" y="2829209"/>
                  <a:pt x="3127513" y="2825872"/>
                </a:cubicBezTo>
                <a:cubicBezTo>
                  <a:pt x="3175222" y="2815649"/>
                  <a:pt x="3224696" y="2817037"/>
                  <a:pt x="3273287" y="2812620"/>
                </a:cubicBezTo>
                <a:cubicBezTo>
                  <a:pt x="3305620" y="2801842"/>
                  <a:pt x="3327112" y="2798551"/>
                  <a:pt x="3352800" y="2772863"/>
                </a:cubicBezTo>
                <a:cubicBezTo>
                  <a:pt x="3364062" y="2761601"/>
                  <a:pt x="3372181" y="2747352"/>
                  <a:pt x="3379304" y="2733107"/>
                </a:cubicBezTo>
                <a:cubicBezTo>
                  <a:pt x="3385551" y="2720613"/>
                  <a:pt x="3388139" y="2706602"/>
                  <a:pt x="3392557" y="2693350"/>
                </a:cubicBezTo>
                <a:cubicBezTo>
                  <a:pt x="3388139" y="2640341"/>
                  <a:pt x="3396125" y="2584787"/>
                  <a:pt x="3379304" y="2534324"/>
                </a:cubicBezTo>
                <a:cubicBezTo>
                  <a:pt x="3356414" y="2465654"/>
                  <a:pt x="3317021" y="2463295"/>
                  <a:pt x="3273287" y="2428307"/>
                </a:cubicBezTo>
                <a:cubicBezTo>
                  <a:pt x="3263531" y="2420502"/>
                  <a:pt x="3255618" y="2410637"/>
                  <a:pt x="3246783" y="2401802"/>
                </a:cubicBezTo>
                <a:cubicBezTo>
                  <a:pt x="3224696" y="2406219"/>
                  <a:pt x="3201612" y="2407145"/>
                  <a:pt x="3180522" y="2415054"/>
                </a:cubicBezTo>
                <a:cubicBezTo>
                  <a:pt x="3165609" y="2420647"/>
                  <a:pt x="3155011" y="2434436"/>
                  <a:pt x="3140765" y="2441559"/>
                </a:cubicBezTo>
                <a:cubicBezTo>
                  <a:pt x="3128271" y="2447806"/>
                  <a:pt x="3114261" y="2450394"/>
                  <a:pt x="3101009" y="2454811"/>
                </a:cubicBezTo>
                <a:cubicBezTo>
                  <a:pt x="3096592" y="2476898"/>
                  <a:pt x="3099695" y="2501971"/>
                  <a:pt x="3087757" y="2521072"/>
                </a:cubicBezTo>
                <a:cubicBezTo>
                  <a:pt x="3070369" y="2548893"/>
                  <a:pt x="3018250" y="2564074"/>
                  <a:pt x="2994991" y="2587333"/>
                </a:cubicBezTo>
                <a:cubicBezTo>
                  <a:pt x="2970595" y="2611729"/>
                  <a:pt x="2951810" y="2641202"/>
                  <a:pt x="2928730" y="2666846"/>
                </a:cubicBezTo>
                <a:cubicBezTo>
                  <a:pt x="2912014" y="2685420"/>
                  <a:pt x="2893391" y="2702185"/>
                  <a:pt x="2875722" y="2719854"/>
                </a:cubicBezTo>
                <a:cubicBezTo>
                  <a:pt x="2842970" y="2818109"/>
                  <a:pt x="2824229" y="2786873"/>
                  <a:pt x="2902226" y="2825872"/>
                </a:cubicBezTo>
                <a:cubicBezTo>
                  <a:pt x="2928730" y="2817037"/>
                  <a:pt x="2959388" y="2816130"/>
                  <a:pt x="2981739" y="2799367"/>
                </a:cubicBezTo>
                <a:cubicBezTo>
                  <a:pt x="3050552" y="2747758"/>
                  <a:pt x="3014993" y="2769488"/>
                  <a:pt x="3087757" y="2733107"/>
                </a:cubicBezTo>
                <a:cubicBezTo>
                  <a:pt x="3096592" y="2724272"/>
                  <a:pt x="3107833" y="2717316"/>
                  <a:pt x="3114261" y="2706602"/>
                </a:cubicBezTo>
                <a:cubicBezTo>
                  <a:pt x="3153654" y="2640946"/>
                  <a:pt x="3105421" y="2501157"/>
                  <a:pt x="3101009" y="2468063"/>
                </a:cubicBezTo>
                <a:cubicBezTo>
                  <a:pt x="3025913" y="2472480"/>
                  <a:pt x="2950191" y="2470676"/>
                  <a:pt x="2875722" y="2481315"/>
                </a:cubicBezTo>
                <a:cubicBezTo>
                  <a:pt x="2856165" y="2484109"/>
                  <a:pt x="2837889" y="2495173"/>
                  <a:pt x="2822713" y="2507820"/>
                </a:cubicBezTo>
                <a:cubicBezTo>
                  <a:pt x="2810478" y="2518016"/>
                  <a:pt x="2782957" y="2538741"/>
                  <a:pt x="2796209" y="2547576"/>
                </a:cubicBezTo>
                <a:cubicBezTo>
                  <a:pt x="2814951" y="2560070"/>
                  <a:pt x="2840812" y="2540512"/>
                  <a:pt x="2862470" y="2534324"/>
                </a:cubicBezTo>
                <a:cubicBezTo>
                  <a:pt x="2929482" y="2515177"/>
                  <a:pt x="2977725" y="2500647"/>
                  <a:pt x="3034748" y="2468063"/>
                </a:cubicBezTo>
                <a:cubicBezTo>
                  <a:pt x="3048576" y="2460161"/>
                  <a:pt x="3062067" y="2451508"/>
                  <a:pt x="3074504" y="2441559"/>
                </a:cubicBezTo>
                <a:cubicBezTo>
                  <a:pt x="3100831" y="2420497"/>
                  <a:pt x="3121435" y="2387820"/>
                  <a:pt x="3140765" y="2362046"/>
                </a:cubicBezTo>
                <a:cubicBezTo>
                  <a:pt x="3145182" y="2348794"/>
                  <a:pt x="3143109" y="2331015"/>
                  <a:pt x="3154017" y="2322289"/>
                </a:cubicBezTo>
                <a:cubicBezTo>
                  <a:pt x="3206461" y="2280333"/>
                  <a:pt x="3259876" y="2339237"/>
                  <a:pt x="3299791" y="2362046"/>
                </a:cubicBezTo>
                <a:cubicBezTo>
                  <a:pt x="3308626" y="2375298"/>
                  <a:pt x="3320022" y="2387163"/>
                  <a:pt x="3326296" y="2401802"/>
                </a:cubicBezTo>
                <a:cubicBezTo>
                  <a:pt x="3349295" y="2455466"/>
                  <a:pt x="3339637" y="2503017"/>
                  <a:pt x="3326296" y="2560828"/>
                </a:cubicBezTo>
                <a:cubicBezTo>
                  <a:pt x="3320947" y="2584007"/>
                  <a:pt x="3309452" y="2605351"/>
                  <a:pt x="3299791" y="2627089"/>
                </a:cubicBezTo>
                <a:cubicBezTo>
                  <a:pt x="3291768" y="2645142"/>
                  <a:pt x="3283088" y="2662946"/>
                  <a:pt x="3273287" y="2680098"/>
                </a:cubicBezTo>
                <a:cubicBezTo>
                  <a:pt x="3265385" y="2693926"/>
                  <a:pt x="3254685" y="2706026"/>
                  <a:pt x="3246783" y="2719854"/>
                </a:cubicBezTo>
                <a:cubicBezTo>
                  <a:pt x="3236982" y="2737006"/>
                  <a:pt x="3229113" y="2755193"/>
                  <a:pt x="3220278" y="2772863"/>
                </a:cubicBezTo>
                <a:cubicBezTo>
                  <a:pt x="3237749" y="2825274"/>
                  <a:pt x="3254376" y="2934421"/>
                  <a:pt x="3326296" y="2958394"/>
                </a:cubicBezTo>
                <a:lnTo>
                  <a:pt x="3366052" y="2971646"/>
                </a:lnTo>
                <a:cubicBezTo>
                  <a:pt x="3361635" y="2958394"/>
                  <a:pt x="3362678" y="2941767"/>
                  <a:pt x="3352800" y="2931889"/>
                </a:cubicBezTo>
                <a:cubicBezTo>
                  <a:pt x="3342922" y="2922011"/>
                  <a:pt x="3325883" y="2924140"/>
                  <a:pt x="3313043" y="2918637"/>
                </a:cubicBezTo>
                <a:cubicBezTo>
                  <a:pt x="3207902" y="2873577"/>
                  <a:pt x="3297155" y="2887213"/>
                  <a:pt x="3114261" y="2852376"/>
                </a:cubicBezTo>
                <a:cubicBezTo>
                  <a:pt x="3068940" y="2843743"/>
                  <a:pt x="2838519" y="2829101"/>
                  <a:pt x="2809461" y="2825872"/>
                </a:cubicBezTo>
                <a:cubicBezTo>
                  <a:pt x="2747372" y="2818973"/>
                  <a:pt x="2685552" y="2809637"/>
                  <a:pt x="2623930" y="2799367"/>
                </a:cubicBezTo>
                <a:cubicBezTo>
                  <a:pt x="2579494" y="2791961"/>
                  <a:pt x="2535845" y="2780269"/>
                  <a:pt x="2491409" y="2772863"/>
                </a:cubicBezTo>
                <a:lnTo>
                  <a:pt x="2411896" y="2759611"/>
                </a:lnTo>
                <a:cubicBezTo>
                  <a:pt x="2387323" y="2661326"/>
                  <a:pt x="2384921" y="2685846"/>
                  <a:pt x="2438400" y="2534324"/>
                </a:cubicBezTo>
                <a:cubicBezTo>
                  <a:pt x="2445751" y="2513496"/>
                  <a:pt x="2460650" y="2494782"/>
                  <a:pt x="2478157" y="2481315"/>
                </a:cubicBezTo>
                <a:cubicBezTo>
                  <a:pt x="2518989" y="2449906"/>
                  <a:pt x="2610678" y="2401802"/>
                  <a:pt x="2610678" y="2401802"/>
                </a:cubicBezTo>
                <a:cubicBezTo>
                  <a:pt x="2619513" y="2388550"/>
                  <a:pt x="2627233" y="2374483"/>
                  <a:pt x="2637183" y="2362046"/>
                </a:cubicBezTo>
                <a:cubicBezTo>
                  <a:pt x="2711600" y="2269025"/>
                  <a:pt x="2783179" y="2341231"/>
                  <a:pt x="2941983" y="2348794"/>
                </a:cubicBezTo>
                <a:cubicBezTo>
                  <a:pt x="2928731" y="2357629"/>
                  <a:pt x="2917540" y="2379674"/>
                  <a:pt x="2902226" y="2375298"/>
                </a:cubicBezTo>
                <a:cubicBezTo>
                  <a:pt x="2878199" y="2368433"/>
                  <a:pt x="2868190" y="2338551"/>
                  <a:pt x="2849217" y="2322289"/>
                </a:cubicBezTo>
                <a:cubicBezTo>
                  <a:pt x="2837124" y="2311924"/>
                  <a:pt x="2824100" y="2302059"/>
                  <a:pt x="2809461" y="2295785"/>
                </a:cubicBezTo>
                <a:cubicBezTo>
                  <a:pt x="2632316" y="2219867"/>
                  <a:pt x="2905353" y="2363610"/>
                  <a:pt x="2690191" y="2256028"/>
                </a:cubicBezTo>
                <a:cubicBezTo>
                  <a:pt x="2598676" y="2210270"/>
                  <a:pt x="2707746" y="2243852"/>
                  <a:pt x="2597426" y="2216272"/>
                </a:cubicBezTo>
                <a:cubicBezTo>
                  <a:pt x="2584174" y="2207437"/>
                  <a:pt x="2571916" y="2196890"/>
                  <a:pt x="2557670" y="2189767"/>
                </a:cubicBezTo>
                <a:cubicBezTo>
                  <a:pt x="2468726" y="2145294"/>
                  <a:pt x="2273133" y="2188171"/>
                  <a:pt x="2239617" y="2189767"/>
                </a:cubicBezTo>
                <a:cubicBezTo>
                  <a:pt x="2139683" y="2223081"/>
                  <a:pt x="2262870" y="2178141"/>
                  <a:pt x="2160104" y="2229524"/>
                </a:cubicBezTo>
                <a:cubicBezTo>
                  <a:pt x="2094789" y="2262181"/>
                  <a:pt x="2143885" y="2218645"/>
                  <a:pt x="2080591" y="2269280"/>
                </a:cubicBezTo>
                <a:cubicBezTo>
                  <a:pt x="2037267" y="2303939"/>
                  <a:pt x="2069770" y="2299392"/>
                  <a:pt x="2001078" y="2322289"/>
                </a:cubicBezTo>
                <a:cubicBezTo>
                  <a:pt x="1964655" y="2334430"/>
                  <a:pt x="1854773" y="2345547"/>
                  <a:pt x="1828800" y="2348794"/>
                </a:cubicBezTo>
                <a:cubicBezTo>
                  <a:pt x="1621183" y="2344376"/>
                  <a:pt x="1413325" y="2346456"/>
                  <a:pt x="1205948" y="2335541"/>
                </a:cubicBezTo>
                <a:cubicBezTo>
                  <a:pt x="881208" y="2318449"/>
                  <a:pt x="1292383" y="2275352"/>
                  <a:pt x="901148" y="2335541"/>
                </a:cubicBezTo>
                <a:lnTo>
                  <a:pt x="755374" y="2481315"/>
                </a:lnTo>
                <a:lnTo>
                  <a:pt x="728870" y="2507820"/>
                </a:lnTo>
                <a:lnTo>
                  <a:pt x="702365" y="2534324"/>
                </a:lnTo>
                <a:cubicBezTo>
                  <a:pt x="689113" y="2574081"/>
                  <a:pt x="667237" y="2611943"/>
                  <a:pt x="662609" y="2653594"/>
                </a:cubicBezTo>
                <a:cubicBezTo>
                  <a:pt x="658192" y="2693350"/>
                  <a:pt x="663717" y="2735528"/>
                  <a:pt x="649357" y="2772863"/>
                </a:cubicBezTo>
                <a:cubicBezTo>
                  <a:pt x="640387" y="2796186"/>
                  <a:pt x="596348" y="2825872"/>
                  <a:pt x="596348" y="2825872"/>
                </a:cubicBezTo>
                <a:cubicBezTo>
                  <a:pt x="543339" y="2821455"/>
                  <a:pt x="488926" y="2825521"/>
                  <a:pt x="437322" y="2812620"/>
                </a:cubicBezTo>
                <a:cubicBezTo>
                  <a:pt x="415894" y="2807263"/>
                  <a:pt x="401560" y="2786661"/>
                  <a:pt x="384313" y="2772863"/>
                </a:cubicBezTo>
                <a:cubicBezTo>
                  <a:pt x="357372" y="2751310"/>
                  <a:pt x="331741" y="2728154"/>
                  <a:pt x="304800" y="2706602"/>
                </a:cubicBezTo>
                <a:cubicBezTo>
                  <a:pt x="287553" y="2692804"/>
                  <a:pt x="270168" y="2679098"/>
                  <a:pt x="251791" y="2666846"/>
                </a:cubicBezTo>
                <a:cubicBezTo>
                  <a:pt x="185066" y="2622363"/>
                  <a:pt x="190295" y="2636852"/>
                  <a:pt x="132522" y="2587333"/>
                </a:cubicBezTo>
                <a:cubicBezTo>
                  <a:pt x="92840" y="2553320"/>
                  <a:pt x="93526" y="2548718"/>
                  <a:pt x="66261" y="2507820"/>
                </a:cubicBezTo>
                <a:cubicBezTo>
                  <a:pt x="70678" y="2476898"/>
                  <a:pt x="66827" y="2443598"/>
                  <a:pt x="79513" y="2415054"/>
                </a:cubicBezTo>
                <a:cubicBezTo>
                  <a:pt x="85982" y="2400500"/>
                  <a:pt x="107034" y="2398746"/>
                  <a:pt x="119270" y="2388550"/>
                </a:cubicBezTo>
                <a:cubicBezTo>
                  <a:pt x="133667" y="2376552"/>
                  <a:pt x="144797" y="2360991"/>
                  <a:pt x="159026" y="2348794"/>
                </a:cubicBezTo>
                <a:cubicBezTo>
                  <a:pt x="175796" y="2334420"/>
                  <a:pt x="195265" y="2323411"/>
                  <a:pt x="212035" y="2309037"/>
                </a:cubicBezTo>
                <a:cubicBezTo>
                  <a:pt x="251713" y="2275026"/>
                  <a:pt x="251032" y="2270419"/>
                  <a:pt x="278296" y="2229524"/>
                </a:cubicBezTo>
                <a:cubicBezTo>
                  <a:pt x="287131" y="2203020"/>
                  <a:pt x="301715" y="2177778"/>
                  <a:pt x="304800" y="2150011"/>
                </a:cubicBezTo>
                <a:cubicBezTo>
                  <a:pt x="309217" y="2110254"/>
                  <a:pt x="313091" y="2070433"/>
                  <a:pt x="318052" y="2030741"/>
                </a:cubicBezTo>
                <a:cubicBezTo>
                  <a:pt x="321926" y="1999747"/>
                  <a:pt x="327430" y="1968970"/>
                  <a:pt x="331304" y="1937976"/>
                </a:cubicBezTo>
                <a:cubicBezTo>
                  <a:pt x="336266" y="1898284"/>
                  <a:pt x="339270" y="1858357"/>
                  <a:pt x="344557" y="1818707"/>
                </a:cubicBezTo>
                <a:cubicBezTo>
                  <a:pt x="348108" y="1792073"/>
                  <a:pt x="353002" y="1765631"/>
                  <a:pt x="357809" y="1739194"/>
                </a:cubicBezTo>
                <a:cubicBezTo>
                  <a:pt x="361838" y="1717033"/>
                  <a:pt x="355134" y="1688860"/>
                  <a:pt x="371061" y="1672933"/>
                </a:cubicBezTo>
                <a:cubicBezTo>
                  <a:pt x="390816" y="1653178"/>
                  <a:pt x="424070" y="1655263"/>
                  <a:pt x="450574" y="1646428"/>
                </a:cubicBezTo>
                <a:cubicBezTo>
                  <a:pt x="511696" y="1626054"/>
                  <a:pt x="476637" y="1635915"/>
                  <a:pt x="556591" y="1619924"/>
                </a:cubicBezTo>
                <a:cubicBezTo>
                  <a:pt x="547756" y="1606672"/>
                  <a:pt x="540283" y="1592403"/>
                  <a:pt x="530087" y="1580167"/>
                </a:cubicBezTo>
                <a:cubicBezTo>
                  <a:pt x="493447" y="1536200"/>
                  <a:pt x="488505" y="1550013"/>
                  <a:pt x="463826" y="1500654"/>
                </a:cubicBezTo>
                <a:cubicBezTo>
                  <a:pt x="457579" y="1488160"/>
                  <a:pt x="454991" y="1474150"/>
                  <a:pt x="450574" y="1460898"/>
                </a:cubicBezTo>
                <a:cubicBezTo>
                  <a:pt x="459409" y="1403472"/>
                  <a:pt x="456019" y="1342771"/>
                  <a:pt x="477078" y="1288620"/>
                </a:cubicBezTo>
                <a:cubicBezTo>
                  <a:pt x="488399" y="1259508"/>
                  <a:pt x="521252" y="1244446"/>
                  <a:pt x="543339" y="1222359"/>
                </a:cubicBezTo>
                <a:cubicBezTo>
                  <a:pt x="552174" y="1213524"/>
                  <a:pt x="557990" y="1199805"/>
                  <a:pt x="569843" y="1195854"/>
                </a:cubicBezTo>
                <a:lnTo>
                  <a:pt x="649357" y="1169350"/>
                </a:lnTo>
                <a:cubicBezTo>
                  <a:pt x="622852" y="1125176"/>
                  <a:pt x="592881" y="1082905"/>
                  <a:pt x="569843" y="1036828"/>
                </a:cubicBezTo>
                <a:cubicBezTo>
                  <a:pt x="561008" y="1019159"/>
                  <a:pt x="543339" y="964065"/>
                  <a:pt x="543339" y="983820"/>
                </a:cubicBezTo>
                <a:cubicBezTo>
                  <a:pt x="543339" y="1015979"/>
                  <a:pt x="561008" y="1045663"/>
                  <a:pt x="569843" y="1076585"/>
                </a:cubicBezTo>
                <a:cubicBezTo>
                  <a:pt x="595398" y="1281011"/>
                  <a:pt x="544225" y="1154411"/>
                  <a:pt x="848139" y="1195854"/>
                </a:cubicBezTo>
                <a:cubicBezTo>
                  <a:pt x="860519" y="1197542"/>
                  <a:pt x="864887" y="1214554"/>
                  <a:pt x="874643" y="1222359"/>
                </a:cubicBezTo>
                <a:cubicBezTo>
                  <a:pt x="887080" y="1232309"/>
                  <a:pt x="899698" y="1242737"/>
                  <a:pt x="914400" y="1248863"/>
                </a:cubicBezTo>
                <a:cubicBezTo>
                  <a:pt x="953084" y="1264981"/>
                  <a:pt x="998801" y="1265374"/>
                  <a:pt x="1033670" y="1288620"/>
                </a:cubicBezTo>
                <a:cubicBezTo>
                  <a:pt x="1046922" y="1297455"/>
                  <a:pt x="1058787" y="1308850"/>
                  <a:pt x="1073426" y="1315124"/>
                </a:cubicBezTo>
                <a:cubicBezTo>
                  <a:pt x="1090167" y="1322299"/>
                  <a:pt x="1108990" y="1323142"/>
                  <a:pt x="1126435" y="1328376"/>
                </a:cubicBezTo>
                <a:cubicBezTo>
                  <a:pt x="1153195" y="1336404"/>
                  <a:pt x="1205948" y="1354880"/>
                  <a:pt x="1205948" y="1354880"/>
                </a:cubicBezTo>
                <a:cubicBezTo>
                  <a:pt x="1255262" y="1256251"/>
                  <a:pt x="1222503" y="1333393"/>
                  <a:pt x="1258957" y="1169350"/>
                </a:cubicBezTo>
                <a:cubicBezTo>
                  <a:pt x="1262139" y="1155031"/>
                  <a:pt x="1277142" y="1046792"/>
                  <a:pt x="1311965" y="1023576"/>
                </a:cubicBezTo>
                <a:cubicBezTo>
                  <a:pt x="1327119" y="1013473"/>
                  <a:pt x="1347461" y="1015328"/>
                  <a:pt x="1364974" y="1010324"/>
                </a:cubicBezTo>
                <a:cubicBezTo>
                  <a:pt x="1378405" y="1006487"/>
                  <a:pt x="1391478" y="1001489"/>
                  <a:pt x="1404730" y="997072"/>
                </a:cubicBezTo>
                <a:cubicBezTo>
                  <a:pt x="1422400" y="1005907"/>
                  <a:pt x="1456579" y="1003855"/>
                  <a:pt x="1457739" y="1023576"/>
                </a:cubicBezTo>
                <a:cubicBezTo>
                  <a:pt x="1469992" y="1231865"/>
                  <a:pt x="1446848" y="1353965"/>
                  <a:pt x="1417983" y="1527159"/>
                </a:cubicBezTo>
                <a:cubicBezTo>
                  <a:pt x="1409148" y="1509489"/>
                  <a:pt x="1398415" y="1492648"/>
                  <a:pt x="1391478" y="1474150"/>
                </a:cubicBezTo>
                <a:cubicBezTo>
                  <a:pt x="1385083" y="1457096"/>
                  <a:pt x="1385623" y="1437785"/>
                  <a:pt x="1378226" y="1421141"/>
                </a:cubicBezTo>
                <a:cubicBezTo>
                  <a:pt x="1294758" y="1233336"/>
                  <a:pt x="1366424" y="1438736"/>
                  <a:pt x="1325217" y="1315124"/>
                </a:cubicBezTo>
                <a:cubicBezTo>
                  <a:pt x="1329635" y="1275367"/>
                  <a:pt x="1323614" y="1232994"/>
                  <a:pt x="1338470" y="1195854"/>
                </a:cubicBezTo>
                <a:cubicBezTo>
                  <a:pt x="1343658" y="1182884"/>
                  <a:pt x="1365732" y="1188849"/>
                  <a:pt x="1378226" y="1182602"/>
                </a:cubicBezTo>
                <a:cubicBezTo>
                  <a:pt x="1392472" y="1175479"/>
                  <a:pt x="1404731" y="1164933"/>
                  <a:pt x="1417983" y="1156098"/>
                </a:cubicBezTo>
                <a:cubicBezTo>
                  <a:pt x="1440070" y="1164933"/>
                  <a:pt x="1466464" y="1166798"/>
                  <a:pt x="1484243" y="1182602"/>
                </a:cubicBezTo>
                <a:cubicBezTo>
                  <a:pt x="1508051" y="1203765"/>
                  <a:pt x="1537252" y="1262115"/>
                  <a:pt x="1537252" y="1262115"/>
                </a:cubicBezTo>
                <a:cubicBezTo>
                  <a:pt x="1524000" y="1372550"/>
                  <a:pt x="1520410" y="1484579"/>
                  <a:pt x="1497496" y="1593420"/>
                </a:cubicBezTo>
                <a:cubicBezTo>
                  <a:pt x="1491960" y="1619714"/>
                  <a:pt x="1484243" y="1540777"/>
                  <a:pt x="1484243" y="1513907"/>
                </a:cubicBezTo>
                <a:cubicBezTo>
                  <a:pt x="1484243" y="1398970"/>
                  <a:pt x="1479752" y="1282909"/>
                  <a:pt x="1497496" y="1169350"/>
                </a:cubicBezTo>
                <a:cubicBezTo>
                  <a:pt x="1502414" y="1137878"/>
                  <a:pt x="1531768" y="1115599"/>
                  <a:pt x="1550504" y="1089837"/>
                </a:cubicBezTo>
                <a:cubicBezTo>
                  <a:pt x="1582330" y="1046076"/>
                  <a:pt x="1658496" y="955998"/>
                  <a:pt x="1696278" y="930811"/>
                </a:cubicBezTo>
                <a:cubicBezTo>
                  <a:pt x="1709530" y="921976"/>
                  <a:pt x="1722206" y="912209"/>
                  <a:pt x="1736035" y="904307"/>
                </a:cubicBezTo>
                <a:cubicBezTo>
                  <a:pt x="1753187" y="894506"/>
                  <a:pt x="1772606" y="888760"/>
                  <a:pt x="1789043" y="877802"/>
                </a:cubicBezTo>
                <a:cubicBezTo>
                  <a:pt x="1799439" y="870871"/>
                  <a:pt x="1806713" y="860133"/>
                  <a:pt x="1815548" y="851298"/>
                </a:cubicBezTo>
                <a:cubicBezTo>
                  <a:pt x="1886226" y="855715"/>
                  <a:pt x="1997636" y="800377"/>
                  <a:pt x="2027583" y="864550"/>
                </a:cubicBezTo>
                <a:cubicBezTo>
                  <a:pt x="2081885" y="980912"/>
                  <a:pt x="2011742" y="1120898"/>
                  <a:pt x="2001078" y="1248863"/>
                </a:cubicBezTo>
                <a:cubicBezTo>
                  <a:pt x="1992886" y="1347170"/>
                  <a:pt x="2007182" y="1322271"/>
                  <a:pt x="1961322" y="1368133"/>
                </a:cubicBezTo>
                <a:cubicBezTo>
                  <a:pt x="1956905" y="1381385"/>
                  <a:pt x="1955257" y="1395911"/>
                  <a:pt x="1948070" y="1407889"/>
                </a:cubicBezTo>
                <a:cubicBezTo>
                  <a:pt x="1905586" y="1478695"/>
                  <a:pt x="1834603" y="1412653"/>
                  <a:pt x="1762539" y="1394637"/>
                </a:cubicBezTo>
                <a:cubicBezTo>
                  <a:pt x="1753704" y="1381385"/>
                  <a:pt x="1743158" y="1369126"/>
                  <a:pt x="1736035" y="1354880"/>
                </a:cubicBezTo>
                <a:cubicBezTo>
                  <a:pt x="1729788" y="1342386"/>
                  <a:pt x="1727688" y="1328203"/>
                  <a:pt x="1722783" y="1315124"/>
                </a:cubicBezTo>
                <a:cubicBezTo>
                  <a:pt x="1685355" y="1215317"/>
                  <a:pt x="1705232" y="1284678"/>
                  <a:pt x="1683026" y="1195854"/>
                </a:cubicBezTo>
                <a:cubicBezTo>
                  <a:pt x="1687443" y="1103089"/>
                  <a:pt x="1677337" y="1008477"/>
                  <a:pt x="1696278" y="917559"/>
                </a:cubicBezTo>
                <a:cubicBezTo>
                  <a:pt x="1700783" y="895936"/>
                  <a:pt x="1733669" y="893420"/>
                  <a:pt x="1749287" y="877802"/>
                </a:cubicBezTo>
                <a:cubicBezTo>
                  <a:pt x="1760549" y="866540"/>
                  <a:pt x="1765842" y="850483"/>
                  <a:pt x="1775791" y="838046"/>
                </a:cubicBezTo>
                <a:cubicBezTo>
                  <a:pt x="1796853" y="811719"/>
                  <a:pt x="1829530" y="791115"/>
                  <a:pt x="1855304" y="771785"/>
                </a:cubicBezTo>
                <a:cubicBezTo>
                  <a:pt x="1868556" y="789455"/>
                  <a:pt x="1893300" y="802777"/>
                  <a:pt x="1895061" y="824794"/>
                </a:cubicBezTo>
                <a:cubicBezTo>
                  <a:pt x="1902467" y="917368"/>
                  <a:pt x="1897588" y="1011569"/>
                  <a:pt x="1881809" y="1103089"/>
                </a:cubicBezTo>
                <a:cubicBezTo>
                  <a:pt x="1875096" y="1142025"/>
                  <a:pt x="1845150" y="1173138"/>
                  <a:pt x="1828800" y="1209107"/>
                </a:cubicBezTo>
                <a:cubicBezTo>
                  <a:pt x="1823020" y="1221824"/>
                  <a:pt x="1819965" y="1235611"/>
                  <a:pt x="1815548" y="1248863"/>
                </a:cubicBezTo>
                <a:cubicBezTo>
                  <a:pt x="1811131" y="1279785"/>
                  <a:pt x="1812174" y="1311995"/>
                  <a:pt x="1802296" y="1341628"/>
                </a:cubicBezTo>
                <a:cubicBezTo>
                  <a:pt x="1798345" y="1353481"/>
                  <a:pt x="1776138" y="1380623"/>
                  <a:pt x="1775791" y="1368133"/>
                </a:cubicBezTo>
                <a:cubicBezTo>
                  <a:pt x="1772629" y="1254293"/>
                  <a:pt x="1758391" y="973908"/>
                  <a:pt x="1802296" y="798289"/>
                </a:cubicBezTo>
                <a:cubicBezTo>
                  <a:pt x="1810096" y="767090"/>
                  <a:pt x="1819965" y="736446"/>
                  <a:pt x="1828800" y="705524"/>
                </a:cubicBezTo>
                <a:cubicBezTo>
                  <a:pt x="1807092" y="879189"/>
                  <a:pt x="1835453" y="747866"/>
                  <a:pt x="1775791" y="891054"/>
                </a:cubicBezTo>
                <a:cubicBezTo>
                  <a:pt x="1765046" y="916843"/>
                  <a:pt x="1754766" y="943172"/>
                  <a:pt x="1749287" y="970567"/>
                </a:cubicBezTo>
                <a:cubicBezTo>
                  <a:pt x="1744870" y="992654"/>
                  <a:pt x="1743944" y="1015738"/>
                  <a:pt x="1736035" y="1036828"/>
                </a:cubicBezTo>
                <a:cubicBezTo>
                  <a:pt x="1730442" y="1051741"/>
                  <a:pt x="1718365" y="1063333"/>
                  <a:pt x="1709530" y="1076585"/>
                </a:cubicBezTo>
                <a:cubicBezTo>
                  <a:pt x="1713948" y="1151681"/>
                  <a:pt x="1713053" y="1227278"/>
                  <a:pt x="1722783" y="1301872"/>
                </a:cubicBezTo>
                <a:cubicBezTo>
                  <a:pt x="1726397" y="1329575"/>
                  <a:pt x="1742511" y="1354281"/>
                  <a:pt x="1749287" y="1381385"/>
                </a:cubicBezTo>
                <a:lnTo>
                  <a:pt x="1775791" y="1487402"/>
                </a:lnTo>
                <a:cubicBezTo>
                  <a:pt x="1784626" y="1522741"/>
                  <a:pt x="1795152" y="1557700"/>
                  <a:pt x="1802296" y="1593420"/>
                </a:cubicBezTo>
                <a:cubicBezTo>
                  <a:pt x="1811131" y="1637594"/>
                  <a:pt x="1814555" y="1683204"/>
                  <a:pt x="1828800" y="1725941"/>
                </a:cubicBezTo>
                <a:cubicBezTo>
                  <a:pt x="1833217" y="1739193"/>
                  <a:pt x="1832174" y="1755820"/>
                  <a:pt x="1842052" y="1765698"/>
                </a:cubicBezTo>
                <a:cubicBezTo>
                  <a:pt x="1860265" y="1783911"/>
                  <a:pt x="1884106" y="1796651"/>
                  <a:pt x="1908313" y="1805454"/>
                </a:cubicBezTo>
                <a:cubicBezTo>
                  <a:pt x="1933565" y="1814637"/>
                  <a:pt x="1961002" y="1817129"/>
                  <a:pt x="1987826" y="1818707"/>
                </a:cubicBezTo>
                <a:cubicBezTo>
                  <a:pt x="2111378" y="1825975"/>
                  <a:pt x="2235200" y="1827542"/>
                  <a:pt x="2358887" y="1831959"/>
                </a:cubicBezTo>
                <a:cubicBezTo>
                  <a:pt x="2408868" y="1881940"/>
                  <a:pt x="2393552" y="1873052"/>
                  <a:pt x="2464904" y="1911472"/>
                </a:cubicBezTo>
                <a:cubicBezTo>
                  <a:pt x="2499692" y="1930204"/>
                  <a:pt x="2533439" y="1951985"/>
                  <a:pt x="2570922" y="1964480"/>
                </a:cubicBezTo>
                <a:cubicBezTo>
                  <a:pt x="2584174" y="1968898"/>
                  <a:pt x="2610678" y="1991702"/>
                  <a:pt x="2610678" y="1977733"/>
                </a:cubicBezTo>
                <a:cubicBezTo>
                  <a:pt x="2610678" y="1961806"/>
                  <a:pt x="2583359" y="1961178"/>
                  <a:pt x="2570922" y="1951228"/>
                </a:cubicBezTo>
                <a:cubicBezTo>
                  <a:pt x="2561166" y="1943423"/>
                  <a:pt x="2554173" y="1932529"/>
                  <a:pt x="2544417" y="1924724"/>
                </a:cubicBezTo>
                <a:cubicBezTo>
                  <a:pt x="2531980" y="1914775"/>
                  <a:pt x="2516754" y="1908585"/>
                  <a:pt x="2504661" y="1898220"/>
                </a:cubicBezTo>
                <a:cubicBezTo>
                  <a:pt x="2446007" y="1847945"/>
                  <a:pt x="2451554" y="1845047"/>
                  <a:pt x="2411896" y="1778950"/>
                </a:cubicBezTo>
                <a:cubicBezTo>
                  <a:pt x="2416313" y="1712689"/>
                  <a:pt x="2414231" y="1645672"/>
                  <a:pt x="2425148" y="1580167"/>
                </a:cubicBezTo>
                <a:cubicBezTo>
                  <a:pt x="2429442" y="1554404"/>
                  <a:pt x="2463250" y="1532541"/>
                  <a:pt x="2478157" y="1513907"/>
                </a:cubicBezTo>
                <a:cubicBezTo>
                  <a:pt x="2488107" y="1501470"/>
                  <a:pt x="2494296" y="1486243"/>
                  <a:pt x="2504661" y="1474150"/>
                </a:cubicBezTo>
                <a:cubicBezTo>
                  <a:pt x="2520923" y="1455177"/>
                  <a:pt x="2542328" y="1440866"/>
                  <a:pt x="2557670" y="1421141"/>
                </a:cubicBezTo>
                <a:cubicBezTo>
                  <a:pt x="2573484" y="1400809"/>
                  <a:pt x="2585907" y="1377918"/>
                  <a:pt x="2597426" y="1354880"/>
                </a:cubicBezTo>
                <a:cubicBezTo>
                  <a:pt x="2603673" y="1342386"/>
                  <a:pt x="2602559" y="1326491"/>
                  <a:pt x="2610678" y="1315124"/>
                </a:cubicBezTo>
                <a:cubicBezTo>
                  <a:pt x="2625202" y="1294790"/>
                  <a:pt x="2649826" y="1282907"/>
                  <a:pt x="2663687" y="1262115"/>
                </a:cubicBezTo>
                <a:cubicBezTo>
                  <a:pt x="2683367" y="1232595"/>
                  <a:pt x="2689719" y="1217435"/>
                  <a:pt x="2716696" y="1195854"/>
                </a:cubicBezTo>
                <a:cubicBezTo>
                  <a:pt x="2729133" y="1185905"/>
                  <a:pt x="2741539" y="1174942"/>
                  <a:pt x="2756452" y="1169350"/>
                </a:cubicBezTo>
                <a:cubicBezTo>
                  <a:pt x="2777542" y="1161441"/>
                  <a:pt x="2800626" y="1160515"/>
                  <a:pt x="2822713" y="1156098"/>
                </a:cubicBezTo>
                <a:cubicBezTo>
                  <a:pt x="2855117" y="1139896"/>
                  <a:pt x="2880385" y="1124140"/>
                  <a:pt x="2915478" y="1116341"/>
                </a:cubicBezTo>
                <a:cubicBezTo>
                  <a:pt x="2941708" y="1110512"/>
                  <a:pt x="2968487" y="1107506"/>
                  <a:pt x="2994991" y="1103089"/>
                </a:cubicBezTo>
                <a:cubicBezTo>
                  <a:pt x="3041852" y="1220238"/>
                  <a:pt x="3045415" y="1187773"/>
                  <a:pt x="2955235" y="1368133"/>
                </a:cubicBezTo>
                <a:cubicBezTo>
                  <a:pt x="2948988" y="1380627"/>
                  <a:pt x="2928910" y="1377547"/>
                  <a:pt x="2915478" y="1381385"/>
                </a:cubicBezTo>
                <a:cubicBezTo>
                  <a:pt x="2897966" y="1386388"/>
                  <a:pt x="2880139" y="1390220"/>
                  <a:pt x="2862470" y="1394637"/>
                </a:cubicBezTo>
                <a:cubicBezTo>
                  <a:pt x="2818296" y="1390220"/>
                  <a:pt x="2773205" y="1391368"/>
                  <a:pt x="2729948" y="1381385"/>
                </a:cubicBezTo>
                <a:cubicBezTo>
                  <a:pt x="2701459" y="1374811"/>
                  <a:pt x="2628387" y="1293077"/>
                  <a:pt x="2623930" y="1288620"/>
                </a:cubicBezTo>
                <a:cubicBezTo>
                  <a:pt x="2606261" y="1248863"/>
                  <a:pt x="2587080" y="1209745"/>
                  <a:pt x="2570922" y="1169350"/>
                </a:cubicBezTo>
                <a:cubicBezTo>
                  <a:pt x="2560546" y="1143410"/>
                  <a:pt x="2557985" y="1114259"/>
                  <a:pt x="2544417" y="1089837"/>
                </a:cubicBezTo>
                <a:cubicBezTo>
                  <a:pt x="2535315" y="1073454"/>
                  <a:pt x="2517913" y="1063332"/>
                  <a:pt x="2504661" y="1050080"/>
                </a:cubicBezTo>
                <a:cubicBezTo>
                  <a:pt x="2426422" y="831011"/>
                  <a:pt x="2373238" y="872695"/>
                  <a:pt x="2544417" y="851298"/>
                </a:cubicBezTo>
                <a:cubicBezTo>
                  <a:pt x="2566504" y="860133"/>
                  <a:pt x="2589794" y="866411"/>
                  <a:pt x="2610678" y="877802"/>
                </a:cubicBezTo>
                <a:cubicBezTo>
                  <a:pt x="2638643" y="893055"/>
                  <a:pt x="2690191" y="930811"/>
                  <a:pt x="2690191" y="930811"/>
                </a:cubicBezTo>
                <a:cubicBezTo>
                  <a:pt x="2733337" y="1124961"/>
                  <a:pt x="2733232" y="1050194"/>
                  <a:pt x="2663687" y="1328376"/>
                </a:cubicBezTo>
                <a:cubicBezTo>
                  <a:pt x="2652788" y="1371972"/>
                  <a:pt x="2631810" y="1369924"/>
                  <a:pt x="2597426" y="1381385"/>
                </a:cubicBezTo>
                <a:cubicBezTo>
                  <a:pt x="2566504" y="1376968"/>
                  <a:pt x="2530651" y="1385459"/>
                  <a:pt x="2504661" y="1368133"/>
                </a:cubicBezTo>
                <a:cubicBezTo>
                  <a:pt x="2484868" y="1354938"/>
                  <a:pt x="2485153" y="1324608"/>
                  <a:pt x="2478157" y="1301872"/>
                </a:cubicBezTo>
                <a:cubicBezTo>
                  <a:pt x="2467444" y="1267056"/>
                  <a:pt x="2460487" y="1231193"/>
                  <a:pt x="2451652" y="1195854"/>
                </a:cubicBezTo>
                <a:cubicBezTo>
                  <a:pt x="2469322" y="1111924"/>
                  <a:pt x="2454545" y="1013668"/>
                  <a:pt x="2504661" y="944063"/>
                </a:cubicBezTo>
                <a:cubicBezTo>
                  <a:pt x="2543975" y="889460"/>
                  <a:pt x="2626642" y="886654"/>
                  <a:pt x="2690191" y="864550"/>
                </a:cubicBezTo>
                <a:cubicBezTo>
                  <a:pt x="2734810" y="849031"/>
                  <a:pt x="2835847" y="833648"/>
                  <a:pt x="2888974" y="824794"/>
                </a:cubicBezTo>
                <a:cubicBezTo>
                  <a:pt x="2964070" y="846881"/>
                  <a:pt x="3042731" y="859263"/>
                  <a:pt x="3114261" y="891054"/>
                </a:cubicBezTo>
                <a:cubicBezTo>
                  <a:pt x="3127026" y="896727"/>
                  <a:pt x="3122498" y="917773"/>
                  <a:pt x="3127513" y="930811"/>
                </a:cubicBezTo>
                <a:cubicBezTo>
                  <a:pt x="3144592" y="975217"/>
                  <a:pt x="3162852" y="1019159"/>
                  <a:pt x="3180522" y="1063333"/>
                </a:cubicBezTo>
                <a:cubicBezTo>
                  <a:pt x="3168615" y="1408641"/>
                  <a:pt x="3246832" y="1362399"/>
                  <a:pt x="3114261" y="1513907"/>
                </a:cubicBezTo>
                <a:cubicBezTo>
                  <a:pt x="3101920" y="1528011"/>
                  <a:pt x="3087756" y="1540411"/>
                  <a:pt x="3074504" y="1553663"/>
                </a:cubicBezTo>
                <a:cubicBezTo>
                  <a:pt x="3048000" y="1544828"/>
                  <a:pt x="3018682" y="1541966"/>
                  <a:pt x="2994991" y="1527159"/>
                </a:cubicBezTo>
                <a:cubicBezTo>
                  <a:pt x="2981485" y="1518718"/>
                  <a:pt x="2978265" y="1499974"/>
                  <a:pt x="2968487" y="1487402"/>
                </a:cubicBezTo>
                <a:cubicBezTo>
                  <a:pt x="2867116" y="1357067"/>
                  <a:pt x="2933878" y="1460643"/>
                  <a:pt x="2862470" y="1341628"/>
                </a:cubicBezTo>
                <a:cubicBezTo>
                  <a:pt x="2838234" y="1244690"/>
                  <a:pt x="2861607" y="1326220"/>
                  <a:pt x="2809461" y="1195854"/>
                </a:cubicBezTo>
                <a:cubicBezTo>
                  <a:pt x="2786524" y="1138511"/>
                  <a:pt x="2811215" y="1171103"/>
                  <a:pt x="2769704" y="1129594"/>
                </a:cubicBezTo>
                <a:cubicBezTo>
                  <a:pt x="2765287" y="1111924"/>
                  <a:pt x="2751448" y="1094098"/>
                  <a:pt x="2756452" y="1076585"/>
                </a:cubicBezTo>
                <a:cubicBezTo>
                  <a:pt x="2767593" y="1037592"/>
                  <a:pt x="2850535" y="1012167"/>
                  <a:pt x="2875722" y="1010324"/>
                </a:cubicBezTo>
                <a:cubicBezTo>
                  <a:pt x="3029981" y="999037"/>
                  <a:pt x="3184939" y="1001489"/>
                  <a:pt x="3339548" y="997072"/>
                </a:cubicBezTo>
                <a:cubicBezTo>
                  <a:pt x="3348383" y="1019159"/>
                  <a:pt x="3363101" y="1039728"/>
                  <a:pt x="3366052" y="1063333"/>
                </a:cubicBezTo>
                <a:cubicBezTo>
                  <a:pt x="3367785" y="1077194"/>
                  <a:pt x="3358473" y="1090324"/>
                  <a:pt x="3352800" y="1103089"/>
                </a:cubicBezTo>
                <a:cubicBezTo>
                  <a:pt x="3299591" y="1222808"/>
                  <a:pt x="3337203" y="1146821"/>
                  <a:pt x="3273287" y="1222359"/>
                </a:cubicBezTo>
                <a:cubicBezTo>
                  <a:pt x="3236746" y="1265544"/>
                  <a:pt x="3209318" y="1317037"/>
                  <a:pt x="3167270" y="1354880"/>
                </a:cubicBezTo>
                <a:cubicBezTo>
                  <a:pt x="3096866" y="1418243"/>
                  <a:pt x="3046703" y="1451803"/>
                  <a:pt x="2968487" y="1474150"/>
                </a:cubicBezTo>
                <a:cubicBezTo>
                  <a:pt x="2950974" y="1479154"/>
                  <a:pt x="2933148" y="1482985"/>
                  <a:pt x="2915478" y="1487402"/>
                </a:cubicBezTo>
                <a:cubicBezTo>
                  <a:pt x="2871304" y="1465315"/>
                  <a:pt x="2817879" y="1456063"/>
                  <a:pt x="2782957" y="1421141"/>
                </a:cubicBezTo>
                <a:cubicBezTo>
                  <a:pt x="2752194" y="1390378"/>
                  <a:pt x="2748180" y="1341374"/>
                  <a:pt x="2729948" y="1301872"/>
                </a:cubicBezTo>
                <a:cubicBezTo>
                  <a:pt x="2721669" y="1283935"/>
                  <a:pt x="2712278" y="1266533"/>
                  <a:pt x="2703443" y="1248863"/>
                </a:cubicBezTo>
                <a:cubicBezTo>
                  <a:pt x="2699026" y="1209107"/>
                  <a:pt x="2697045" y="1169003"/>
                  <a:pt x="2690191" y="1129594"/>
                </a:cubicBezTo>
                <a:cubicBezTo>
                  <a:pt x="2679354" y="1067282"/>
                  <a:pt x="2654149" y="1007201"/>
                  <a:pt x="2650435" y="944063"/>
                </a:cubicBezTo>
                <a:cubicBezTo>
                  <a:pt x="2645241" y="855758"/>
                  <a:pt x="2659270" y="767368"/>
                  <a:pt x="2663687" y="679020"/>
                </a:cubicBezTo>
                <a:cubicBezTo>
                  <a:pt x="2699026" y="705524"/>
                  <a:pt x="2732949" y="734030"/>
                  <a:pt x="2769704" y="758533"/>
                </a:cubicBezTo>
                <a:cubicBezTo>
                  <a:pt x="2786141" y="769491"/>
                  <a:pt x="2824228" y="765340"/>
                  <a:pt x="2822713" y="785037"/>
                </a:cubicBezTo>
                <a:cubicBezTo>
                  <a:pt x="2814332" y="893995"/>
                  <a:pt x="2785462" y="1002311"/>
                  <a:pt x="2743200" y="1103089"/>
                </a:cubicBezTo>
                <a:cubicBezTo>
                  <a:pt x="2726289" y="1143416"/>
                  <a:pt x="2676673" y="1160870"/>
                  <a:pt x="2650435" y="1195854"/>
                </a:cubicBezTo>
                <a:cubicBezTo>
                  <a:pt x="2637183" y="1213524"/>
                  <a:pt x="2626296" y="1233245"/>
                  <a:pt x="2610678" y="1248863"/>
                </a:cubicBezTo>
                <a:cubicBezTo>
                  <a:pt x="2599416" y="1260125"/>
                  <a:pt x="2584174" y="1266532"/>
                  <a:pt x="2570922" y="1275367"/>
                </a:cubicBezTo>
                <a:cubicBezTo>
                  <a:pt x="2553252" y="1266532"/>
                  <a:pt x="2530560" y="1264039"/>
                  <a:pt x="2517913" y="1248863"/>
                </a:cubicBezTo>
                <a:cubicBezTo>
                  <a:pt x="2506253" y="1234871"/>
                  <a:pt x="2504661" y="1214067"/>
                  <a:pt x="2504661" y="1195854"/>
                </a:cubicBezTo>
                <a:cubicBezTo>
                  <a:pt x="2504661" y="1125038"/>
                  <a:pt x="2491100" y="1049363"/>
                  <a:pt x="2517913" y="983820"/>
                </a:cubicBezTo>
                <a:cubicBezTo>
                  <a:pt x="2534639" y="942935"/>
                  <a:pt x="2587175" y="928810"/>
                  <a:pt x="2623930" y="904307"/>
                </a:cubicBezTo>
                <a:cubicBezTo>
                  <a:pt x="2656684" y="882471"/>
                  <a:pt x="2681355" y="876330"/>
                  <a:pt x="2716696" y="864550"/>
                </a:cubicBezTo>
                <a:cubicBezTo>
                  <a:pt x="2760870" y="873385"/>
                  <a:pt x="2809553" y="869697"/>
                  <a:pt x="2849217" y="891054"/>
                </a:cubicBezTo>
                <a:cubicBezTo>
                  <a:pt x="2871896" y="903266"/>
                  <a:pt x="2879408" y="933400"/>
                  <a:pt x="2888974" y="957315"/>
                </a:cubicBezTo>
                <a:cubicBezTo>
                  <a:pt x="2897339" y="978228"/>
                  <a:pt x="2897340" y="1001588"/>
                  <a:pt x="2902226" y="1023576"/>
                </a:cubicBezTo>
                <a:cubicBezTo>
                  <a:pt x="2906177" y="1041356"/>
                  <a:pt x="2911061" y="1058915"/>
                  <a:pt x="2915478" y="1076585"/>
                </a:cubicBezTo>
                <a:cubicBezTo>
                  <a:pt x="2925264" y="1184237"/>
                  <a:pt x="2954430" y="1260430"/>
                  <a:pt x="2875722" y="1354880"/>
                </a:cubicBezTo>
                <a:cubicBezTo>
                  <a:pt x="2857837" y="1376343"/>
                  <a:pt x="2822465" y="1371837"/>
                  <a:pt x="2796209" y="1381385"/>
                </a:cubicBezTo>
                <a:cubicBezTo>
                  <a:pt x="2773853" y="1389515"/>
                  <a:pt x="2752035" y="1399054"/>
                  <a:pt x="2729948" y="1407889"/>
                </a:cubicBezTo>
                <a:cubicBezTo>
                  <a:pt x="2668104" y="1399054"/>
                  <a:pt x="2605023" y="1396537"/>
                  <a:pt x="2544417" y="1381385"/>
                </a:cubicBezTo>
                <a:cubicBezTo>
                  <a:pt x="2532296" y="1378355"/>
                  <a:pt x="2524844" y="1365276"/>
                  <a:pt x="2517913" y="1354880"/>
                </a:cubicBezTo>
                <a:cubicBezTo>
                  <a:pt x="2489338" y="1312017"/>
                  <a:pt x="2464904" y="1266533"/>
                  <a:pt x="2438400" y="1222359"/>
                </a:cubicBezTo>
                <a:cubicBezTo>
                  <a:pt x="2442696" y="1110651"/>
                  <a:pt x="2382323" y="903295"/>
                  <a:pt x="2504661" y="811541"/>
                </a:cubicBezTo>
                <a:cubicBezTo>
                  <a:pt x="2553756" y="774720"/>
                  <a:pt x="2608226" y="745047"/>
                  <a:pt x="2663687" y="718776"/>
                </a:cubicBezTo>
                <a:cubicBezTo>
                  <a:pt x="2692750" y="705009"/>
                  <a:pt x="2725530" y="701107"/>
                  <a:pt x="2756452" y="692272"/>
                </a:cubicBezTo>
                <a:cubicBezTo>
                  <a:pt x="2822713" y="696689"/>
                  <a:pt x="2893935" y="679982"/>
                  <a:pt x="2955235" y="705524"/>
                </a:cubicBezTo>
                <a:cubicBezTo>
                  <a:pt x="3007134" y="727149"/>
                  <a:pt x="3074504" y="824794"/>
                  <a:pt x="3074504" y="824794"/>
                </a:cubicBezTo>
                <a:cubicBezTo>
                  <a:pt x="3078922" y="842463"/>
                  <a:pt x="3079612" y="861512"/>
                  <a:pt x="3087757" y="877802"/>
                </a:cubicBezTo>
                <a:cubicBezTo>
                  <a:pt x="3102003" y="906293"/>
                  <a:pt x="3124715" y="929800"/>
                  <a:pt x="3140765" y="957315"/>
                </a:cubicBezTo>
                <a:cubicBezTo>
                  <a:pt x="3155696" y="982911"/>
                  <a:pt x="3167270" y="1010324"/>
                  <a:pt x="3180522" y="1036828"/>
                </a:cubicBezTo>
                <a:cubicBezTo>
                  <a:pt x="3189357" y="1072167"/>
                  <a:pt x="3197442" y="1107703"/>
                  <a:pt x="3207026" y="1142846"/>
                </a:cubicBezTo>
                <a:cubicBezTo>
                  <a:pt x="3218953" y="1186580"/>
                  <a:pt x="3247303" y="1226140"/>
                  <a:pt x="3207026" y="1275367"/>
                </a:cubicBezTo>
                <a:cubicBezTo>
                  <a:pt x="3182007" y="1305946"/>
                  <a:pt x="3136348" y="1310706"/>
                  <a:pt x="3101009" y="1328376"/>
                </a:cubicBezTo>
                <a:cubicBezTo>
                  <a:pt x="2941983" y="1323959"/>
                  <a:pt x="2775293" y="1364094"/>
                  <a:pt x="2623930" y="1315124"/>
                </a:cubicBezTo>
                <a:cubicBezTo>
                  <a:pt x="2581069" y="1301257"/>
                  <a:pt x="2612069" y="1206212"/>
                  <a:pt x="2650435" y="1182602"/>
                </a:cubicBezTo>
                <a:cubicBezTo>
                  <a:pt x="2692497" y="1156718"/>
                  <a:pt x="2747618" y="1200272"/>
                  <a:pt x="2796209" y="1209107"/>
                </a:cubicBezTo>
                <a:cubicBezTo>
                  <a:pt x="2791792" y="1288620"/>
                  <a:pt x="2797203" y="1369295"/>
                  <a:pt x="2782957" y="1447646"/>
                </a:cubicBezTo>
                <a:cubicBezTo>
                  <a:pt x="2779006" y="1469377"/>
                  <a:pt x="2758057" y="1484311"/>
                  <a:pt x="2743200" y="1500654"/>
                </a:cubicBezTo>
                <a:cubicBezTo>
                  <a:pt x="2713784" y="1533012"/>
                  <a:pt x="2650435" y="1593420"/>
                  <a:pt x="2650435" y="1593420"/>
                </a:cubicBezTo>
                <a:cubicBezTo>
                  <a:pt x="2615096" y="1589002"/>
                  <a:pt x="2569600" y="1605350"/>
                  <a:pt x="2544417" y="1580167"/>
                </a:cubicBezTo>
                <a:cubicBezTo>
                  <a:pt x="2525417" y="1561167"/>
                  <a:pt x="2546757" y="1525208"/>
                  <a:pt x="2557670" y="1500654"/>
                </a:cubicBezTo>
                <a:cubicBezTo>
                  <a:pt x="2565282" y="1483528"/>
                  <a:pt x="2585428" y="1475295"/>
                  <a:pt x="2597426" y="1460898"/>
                </a:cubicBezTo>
                <a:cubicBezTo>
                  <a:pt x="2608204" y="1447964"/>
                  <a:pt x="2630441" y="1403206"/>
                  <a:pt x="2650435" y="1394637"/>
                </a:cubicBezTo>
                <a:cubicBezTo>
                  <a:pt x="2662222" y="1389586"/>
                  <a:pt x="2790893" y="1369019"/>
                  <a:pt x="2796209" y="1368133"/>
                </a:cubicBezTo>
                <a:cubicBezTo>
                  <a:pt x="2818296" y="1372550"/>
                  <a:pt x="2840252" y="1377682"/>
                  <a:pt x="2862470" y="1381385"/>
                </a:cubicBezTo>
                <a:cubicBezTo>
                  <a:pt x="2893281" y="1386520"/>
                  <a:pt x="2924932" y="1387061"/>
                  <a:pt x="2955235" y="1394637"/>
                </a:cubicBezTo>
                <a:cubicBezTo>
                  <a:pt x="2978313" y="1400406"/>
                  <a:pt x="2998928" y="1413618"/>
                  <a:pt x="3021496" y="1421141"/>
                </a:cubicBezTo>
                <a:cubicBezTo>
                  <a:pt x="3038775" y="1426901"/>
                  <a:pt x="3056695" y="1430578"/>
                  <a:pt x="3074504" y="1434394"/>
                </a:cubicBezTo>
                <a:cubicBezTo>
                  <a:pt x="3233978" y="1468567"/>
                  <a:pt x="3184791" y="1458877"/>
                  <a:pt x="3352800" y="1474150"/>
                </a:cubicBezTo>
                <a:cubicBezTo>
                  <a:pt x="3374887" y="1482985"/>
                  <a:pt x="3397784" y="1490015"/>
                  <a:pt x="3419061" y="1500654"/>
                </a:cubicBezTo>
                <a:cubicBezTo>
                  <a:pt x="3521821" y="1552035"/>
                  <a:pt x="3398642" y="1507101"/>
                  <a:pt x="3498574" y="1540411"/>
                </a:cubicBezTo>
                <a:cubicBezTo>
                  <a:pt x="3591339" y="1531576"/>
                  <a:pt x="3688072" y="1542161"/>
                  <a:pt x="3776870" y="1513907"/>
                </a:cubicBezTo>
                <a:cubicBezTo>
                  <a:pt x="3798334" y="1507078"/>
                  <a:pt x="3785236" y="1469634"/>
                  <a:pt x="3790122" y="1447646"/>
                </a:cubicBezTo>
                <a:cubicBezTo>
                  <a:pt x="3794073" y="1429866"/>
                  <a:pt x="3796199" y="1411378"/>
                  <a:pt x="3803374" y="1394637"/>
                </a:cubicBezTo>
                <a:cubicBezTo>
                  <a:pt x="3827139" y="1339185"/>
                  <a:pt x="3835803" y="1353695"/>
                  <a:pt x="3896139" y="1341628"/>
                </a:cubicBezTo>
                <a:cubicBezTo>
                  <a:pt x="3931478" y="1350463"/>
                  <a:pt x="3974931" y="1343932"/>
                  <a:pt x="4002157" y="1368133"/>
                </a:cubicBezTo>
                <a:cubicBezTo>
                  <a:pt x="4022240" y="1385984"/>
                  <a:pt x="4015409" y="1420776"/>
                  <a:pt x="4015409" y="1447646"/>
                </a:cubicBezTo>
                <a:cubicBezTo>
                  <a:pt x="4015409" y="1509647"/>
                  <a:pt x="4006574" y="1571333"/>
                  <a:pt x="4002157" y="1633176"/>
                </a:cubicBezTo>
                <a:cubicBezTo>
                  <a:pt x="3975652" y="1615506"/>
                  <a:pt x="3937633" y="1608274"/>
                  <a:pt x="3922643" y="1580167"/>
                </a:cubicBezTo>
                <a:cubicBezTo>
                  <a:pt x="3899402" y="1536590"/>
                  <a:pt x="3908864" y="1482114"/>
                  <a:pt x="3896139" y="1434394"/>
                </a:cubicBezTo>
                <a:cubicBezTo>
                  <a:pt x="3891049" y="1415306"/>
                  <a:pt x="3878470" y="1399055"/>
                  <a:pt x="3869635" y="1381385"/>
                </a:cubicBezTo>
                <a:cubicBezTo>
                  <a:pt x="3874052" y="1284202"/>
                  <a:pt x="3862221" y="1184900"/>
                  <a:pt x="3882887" y="1089837"/>
                </a:cubicBezTo>
                <a:cubicBezTo>
                  <a:pt x="3886756" y="1072039"/>
                  <a:pt x="3919252" y="1069188"/>
                  <a:pt x="3935896" y="1076585"/>
                </a:cubicBezTo>
                <a:cubicBezTo>
                  <a:pt x="3964440" y="1089271"/>
                  <a:pt x="3976167" y="1125519"/>
                  <a:pt x="4002157" y="1142846"/>
                </a:cubicBezTo>
                <a:cubicBezTo>
                  <a:pt x="4041913" y="1169350"/>
                  <a:pt x="4079356" y="1199706"/>
                  <a:pt x="4121426" y="1222359"/>
                </a:cubicBezTo>
                <a:cubicBezTo>
                  <a:pt x="4137462" y="1230994"/>
                  <a:pt x="4156922" y="1230607"/>
                  <a:pt x="4174435" y="1235611"/>
                </a:cubicBezTo>
                <a:cubicBezTo>
                  <a:pt x="4187866" y="1239448"/>
                  <a:pt x="4200939" y="1244446"/>
                  <a:pt x="4214191" y="1248863"/>
                </a:cubicBezTo>
                <a:cubicBezTo>
                  <a:pt x="4223026" y="1262115"/>
                  <a:pt x="4240696" y="1272693"/>
                  <a:pt x="4240696" y="1288620"/>
                </a:cubicBezTo>
                <a:cubicBezTo>
                  <a:pt x="4240696" y="1314176"/>
                  <a:pt x="4232120" y="1437123"/>
                  <a:pt x="4187687" y="1474150"/>
                </a:cubicBezTo>
                <a:cubicBezTo>
                  <a:pt x="4172511" y="1486797"/>
                  <a:pt x="4152348" y="1491819"/>
                  <a:pt x="4134678" y="1500654"/>
                </a:cubicBezTo>
                <a:cubicBezTo>
                  <a:pt x="4015055" y="1452806"/>
                  <a:pt x="4048228" y="1480217"/>
                  <a:pt x="3949148" y="1301872"/>
                </a:cubicBezTo>
                <a:cubicBezTo>
                  <a:pt x="3938209" y="1282182"/>
                  <a:pt x="3945335" y="1256062"/>
                  <a:pt x="3935896" y="1235611"/>
                </a:cubicBezTo>
                <a:cubicBezTo>
                  <a:pt x="3918432" y="1197773"/>
                  <a:pt x="3891722" y="1164933"/>
                  <a:pt x="3869635" y="1129594"/>
                </a:cubicBezTo>
                <a:cubicBezTo>
                  <a:pt x="3865218" y="1085420"/>
                  <a:pt x="3853614" y="1041380"/>
                  <a:pt x="3856383" y="997072"/>
                </a:cubicBezTo>
                <a:cubicBezTo>
                  <a:pt x="3858126" y="969188"/>
                  <a:pt x="3856383" y="926394"/>
                  <a:pt x="3882887" y="917559"/>
                </a:cubicBezTo>
                <a:cubicBezTo>
                  <a:pt x="3906593" y="909657"/>
                  <a:pt x="3920286" y="951054"/>
                  <a:pt x="3935896" y="970567"/>
                </a:cubicBezTo>
                <a:cubicBezTo>
                  <a:pt x="3955795" y="995441"/>
                  <a:pt x="3971235" y="1023576"/>
                  <a:pt x="3988904" y="1050080"/>
                </a:cubicBezTo>
                <a:cubicBezTo>
                  <a:pt x="4005139" y="1147486"/>
                  <a:pt x="4040766" y="1245314"/>
                  <a:pt x="3988904" y="1341628"/>
                </a:cubicBezTo>
                <a:cubicBezTo>
                  <a:pt x="3971072" y="1374744"/>
                  <a:pt x="3902345" y="1386460"/>
                  <a:pt x="3869635" y="1394637"/>
                </a:cubicBezTo>
                <a:cubicBezTo>
                  <a:pt x="3851965" y="1390220"/>
                  <a:pt x="3828620" y="1395092"/>
                  <a:pt x="3816626" y="1381385"/>
                </a:cubicBezTo>
                <a:cubicBezTo>
                  <a:pt x="3789252" y="1350100"/>
                  <a:pt x="3774442" y="1278908"/>
                  <a:pt x="3763617" y="1235611"/>
                </a:cubicBezTo>
                <a:cubicBezTo>
                  <a:pt x="3772452" y="1182602"/>
                  <a:pt x="3743703" y="1103663"/>
                  <a:pt x="3790122" y="1076585"/>
                </a:cubicBezTo>
                <a:cubicBezTo>
                  <a:pt x="3882727" y="1022566"/>
                  <a:pt x="3986930" y="1249989"/>
                  <a:pt x="4002157" y="1275367"/>
                </a:cubicBezTo>
                <a:cubicBezTo>
                  <a:pt x="4006574" y="1297454"/>
                  <a:pt x="4011495" y="1319446"/>
                  <a:pt x="4015409" y="1341628"/>
                </a:cubicBezTo>
                <a:cubicBezTo>
                  <a:pt x="4024748" y="1394550"/>
                  <a:pt x="4044469" y="1446975"/>
                  <a:pt x="4041913" y="1500654"/>
                </a:cubicBezTo>
                <a:cubicBezTo>
                  <a:pt x="4038803" y="1565962"/>
                  <a:pt x="4012688" y="1634264"/>
                  <a:pt x="3949148" y="1659680"/>
                </a:cubicBezTo>
                <a:cubicBezTo>
                  <a:pt x="3924200" y="1669659"/>
                  <a:pt x="3896139" y="1668515"/>
                  <a:pt x="3869635" y="1672933"/>
                </a:cubicBezTo>
                <a:cubicBezTo>
                  <a:pt x="3751360" y="1649276"/>
                  <a:pt x="3763243" y="1674428"/>
                  <a:pt x="3816626" y="1460898"/>
                </a:cubicBezTo>
                <a:cubicBezTo>
                  <a:pt x="3820014" y="1447346"/>
                  <a:pt x="3843543" y="1453149"/>
                  <a:pt x="3856383" y="1447646"/>
                </a:cubicBezTo>
                <a:cubicBezTo>
                  <a:pt x="3874541" y="1439864"/>
                  <a:pt x="3891722" y="1429976"/>
                  <a:pt x="3909391" y="1421141"/>
                </a:cubicBezTo>
                <a:cubicBezTo>
                  <a:pt x="3944730" y="1434393"/>
                  <a:pt x="3985617" y="1437726"/>
                  <a:pt x="4015409" y="1460898"/>
                </a:cubicBezTo>
                <a:cubicBezTo>
                  <a:pt x="4029786" y="1472080"/>
                  <a:pt x="4028661" y="1495694"/>
                  <a:pt x="4028661" y="1513907"/>
                </a:cubicBezTo>
                <a:cubicBezTo>
                  <a:pt x="4028661" y="1584723"/>
                  <a:pt x="4019826" y="1655263"/>
                  <a:pt x="4015409" y="1725941"/>
                </a:cubicBezTo>
                <a:cubicBezTo>
                  <a:pt x="4006574" y="1717106"/>
                  <a:pt x="3988904" y="1711931"/>
                  <a:pt x="3988904" y="1699437"/>
                </a:cubicBezTo>
                <a:cubicBezTo>
                  <a:pt x="3988904" y="1630771"/>
                  <a:pt x="4011452" y="1634495"/>
                  <a:pt x="4055165" y="1619924"/>
                </a:cubicBezTo>
                <a:cubicBezTo>
                  <a:pt x="4081032" y="1581124"/>
                  <a:pt x="4092181" y="1538217"/>
                  <a:pt x="4161183" y="1593420"/>
                </a:cubicBezTo>
                <a:cubicBezTo>
                  <a:pt x="4172091" y="1602146"/>
                  <a:pt x="4154177" y="1620682"/>
                  <a:pt x="4147930" y="1633176"/>
                </a:cubicBezTo>
                <a:cubicBezTo>
                  <a:pt x="4140807" y="1647422"/>
                  <a:pt x="4132007" y="1661029"/>
                  <a:pt x="4121426" y="1672933"/>
                </a:cubicBezTo>
                <a:cubicBezTo>
                  <a:pt x="4096524" y="1700948"/>
                  <a:pt x="4062705" y="1721258"/>
                  <a:pt x="4041913" y="1752446"/>
                </a:cubicBezTo>
                <a:cubicBezTo>
                  <a:pt x="3960338" y="1874808"/>
                  <a:pt x="4064437" y="1724292"/>
                  <a:pt x="3988904" y="1818707"/>
                </a:cubicBezTo>
                <a:cubicBezTo>
                  <a:pt x="3978955" y="1831144"/>
                  <a:pt x="3973662" y="1847201"/>
                  <a:pt x="3962400" y="1858463"/>
                </a:cubicBezTo>
                <a:cubicBezTo>
                  <a:pt x="3945961" y="1874902"/>
                  <a:pt x="3892210" y="1909674"/>
                  <a:pt x="3869635" y="1924724"/>
                </a:cubicBezTo>
                <a:cubicBezTo>
                  <a:pt x="3745309" y="1915161"/>
                  <a:pt x="3716599" y="1943965"/>
                  <a:pt x="3644348" y="1871715"/>
                </a:cubicBezTo>
                <a:cubicBezTo>
                  <a:pt x="3633086" y="1860453"/>
                  <a:pt x="3626678" y="1845211"/>
                  <a:pt x="3617843" y="1831959"/>
                </a:cubicBezTo>
                <a:cubicBezTo>
                  <a:pt x="3626678" y="1792202"/>
                  <a:pt x="3617529" y="1743339"/>
                  <a:pt x="3644348" y="1712689"/>
                </a:cubicBezTo>
                <a:cubicBezTo>
                  <a:pt x="3659180" y="1695738"/>
                  <a:pt x="3695950" y="1708839"/>
                  <a:pt x="3710609" y="1725941"/>
                </a:cubicBezTo>
                <a:cubicBezTo>
                  <a:pt x="3728096" y="1746342"/>
                  <a:pt x="3719444" y="1778950"/>
                  <a:pt x="3723861" y="1805454"/>
                </a:cubicBezTo>
                <a:cubicBezTo>
                  <a:pt x="3719444" y="1836376"/>
                  <a:pt x="3720487" y="1868587"/>
                  <a:pt x="3710609" y="1898220"/>
                </a:cubicBezTo>
                <a:cubicBezTo>
                  <a:pt x="3706658" y="1910073"/>
                  <a:pt x="3696536" y="1923481"/>
                  <a:pt x="3684104" y="1924724"/>
                </a:cubicBezTo>
                <a:cubicBezTo>
                  <a:pt x="3648667" y="1928268"/>
                  <a:pt x="3613426" y="1915889"/>
                  <a:pt x="3578087" y="1911472"/>
                </a:cubicBezTo>
                <a:cubicBezTo>
                  <a:pt x="3565502" y="1898887"/>
                  <a:pt x="3490537" y="1828920"/>
                  <a:pt x="3485322" y="1805454"/>
                </a:cubicBezTo>
                <a:cubicBezTo>
                  <a:pt x="3480436" y="1783466"/>
                  <a:pt x="3489701" y="1759897"/>
                  <a:pt x="3498574" y="1739194"/>
                </a:cubicBezTo>
                <a:cubicBezTo>
                  <a:pt x="3503496" y="1727710"/>
                  <a:pt x="3516243" y="1721524"/>
                  <a:pt x="3525078" y="1712689"/>
                </a:cubicBezTo>
                <a:cubicBezTo>
                  <a:pt x="3511826" y="1703854"/>
                  <a:pt x="3500110" y="1692100"/>
                  <a:pt x="3485322" y="1686185"/>
                </a:cubicBezTo>
                <a:cubicBezTo>
                  <a:pt x="3455463" y="1674241"/>
                  <a:pt x="3423360" y="1668921"/>
                  <a:pt x="3392557" y="1659680"/>
                </a:cubicBezTo>
                <a:cubicBezTo>
                  <a:pt x="3379177" y="1655666"/>
                  <a:pt x="3365517" y="1652208"/>
                  <a:pt x="3352800" y="1646428"/>
                </a:cubicBezTo>
                <a:cubicBezTo>
                  <a:pt x="3119394" y="1540336"/>
                  <a:pt x="3347356" y="1633650"/>
                  <a:pt x="3180522" y="1566915"/>
                </a:cubicBezTo>
                <a:cubicBezTo>
                  <a:pt x="3118678" y="1571332"/>
                  <a:pt x="3056049" y="1569392"/>
                  <a:pt x="2994991" y="1580167"/>
                </a:cubicBezTo>
                <a:cubicBezTo>
                  <a:pt x="2979306" y="1582935"/>
                  <a:pt x="2967139" y="1596091"/>
                  <a:pt x="2955235" y="1606672"/>
                </a:cubicBezTo>
                <a:cubicBezTo>
                  <a:pt x="2927220" y="1631574"/>
                  <a:pt x="2902226" y="1659681"/>
                  <a:pt x="2875722" y="1686185"/>
                </a:cubicBezTo>
                <a:cubicBezTo>
                  <a:pt x="2866887" y="1695020"/>
                  <a:pt x="2861338" y="1709659"/>
                  <a:pt x="2849217" y="1712689"/>
                </a:cubicBezTo>
                <a:lnTo>
                  <a:pt x="2796209" y="1725941"/>
                </a:lnTo>
                <a:cubicBezTo>
                  <a:pt x="2707861" y="1721524"/>
                  <a:pt x="2618420" y="1727231"/>
                  <a:pt x="2531165" y="1712689"/>
                </a:cubicBezTo>
                <a:cubicBezTo>
                  <a:pt x="2492882" y="1706309"/>
                  <a:pt x="2459014" y="1643973"/>
                  <a:pt x="2438400" y="1619924"/>
                </a:cubicBezTo>
                <a:cubicBezTo>
                  <a:pt x="2426203" y="1605694"/>
                  <a:pt x="2410641" y="1594565"/>
                  <a:pt x="2398643" y="1580167"/>
                </a:cubicBezTo>
                <a:cubicBezTo>
                  <a:pt x="2388447" y="1567932"/>
                  <a:pt x="2384576" y="1550360"/>
                  <a:pt x="2372139" y="1540411"/>
                </a:cubicBezTo>
                <a:cubicBezTo>
                  <a:pt x="2361231" y="1531685"/>
                  <a:pt x="2345635" y="1531576"/>
                  <a:pt x="2332383" y="1527159"/>
                </a:cubicBezTo>
                <a:cubicBezTo>
                  <a:pt x="2321604" y="1528699"/>
                  <a:pt x="2211602" y="1556318"/>
                  <a:pt x="2186609" y="1527159"/>
                </a:cubicBezTo>
                <a:cubicBezTo>
                  <a:pt x="2168427" y="1505947"/>
                  <a:pt x="2168939" y="1474150"/>
                  <a:pt x="2160104" y="1447646"/>
                </a:cubicBezTo>
                <a:cubicBezTo>
                  <a:pt x="2164522" y="1346046"/>
                  <a:pt x="2161474" y="1243845"/>
                  <a:pt x="2173357" y="1142846"/>
                </a:cubicBezTo>
                <a:cubicBezTo>
                  <a:pt x="2176497" y="1116160"/>
                  <a:pt x="2186609" y="1195489"/>
                  <a:pt x="2186609" y="1222359"/>
                </a:cubicBezTo>
                <a:cubicBezTo>
                  <a:pt x="2186609" y="1262360"/>
                  <a:pt x="2177774" y="1301872"/>
                  <a:pt x="2173357" y="1341628"/>
                </a:cubicBezTo>
                <a:cubicBezTo>
                  <a:pt x="2151270" y="1337211"/>
                  <a:pt x="2128009" y="1336741"/>
                  <a:pt x="2107096" y="1328376"/>
                </a:cubicBezTo>
                <a:cubicBezTo>
                  <a:pt x="1878093" y="1236775"/>
                  <a:pt x="2057817" y="1278763"/>
                  <a:pt x="1908313" y="1248863"/>
                </a:cubicBezTo>
                <a:cubicBezTo>
                  <a:pt x="1650802" y="1127682"/>
                  <a:pt x="1765380" y="1153140"/>
                  <a:pt x="1577009" y="1129594"/>
                </a:cubicBezTo>
                <a:cubicBezTo>
                  <a:pt x="1563757" y="1125176"/>
                  <a:pt x="1549463" y="1123125"/>
                  <a:pt x="1537252" y="1116341"/>
                </a:cubicBezTo>
                <a:cubicBezTo>
                  <a:pt x="1509406" y="1100871"/>
                  <a:pt x="1488642" y="1071059"/>
                  <a:pt x="1457739" y="1063333"/>
                </a:cubicBezTo>
                <a:lnTo>
                  <a:pt x="1404730" y="1050080"/>
                </a:lnTo>
                <a:cubicBezTo>
                  <a:pt x="1387061" y="1036828"/>
                  <a:pt x="1370099" y="1022576"/>
                  <a:pt x="1351722" y="1010324"/>
                </a:cubicBezTo>
                <a:cubicBezTo>
                  <a:pt x="1330290" y="996036"/>
                  <a:pt x="1304926" y="987436"/>
                  <a:pt x="1285461" y="970567"/>
                </a:cubicBezTo>
                <a:cubicBezTo>
                  <a:pt x="1238252" y="929653"/>
                  <a:pt x="1197113" y="882220"/>
                  <a:pt x="1152939" y="838046"/>
                </a:cubicBezTo>
                <a:lnTo>
                  <a:pt x="1126435" y="811541"/>
                </a:lnTo>
                <a:cubicBezTo>
                  <a:pt x="1122018" y="793872"/>
                  <a:pt x="1105646" y="775114"/>
                  <a:pt x="1113183" y="758533"/>
                </a:cubicBezTo>
                <a:cubicBezTo>
                  <a:pt x="1142492" y="694054"/>
                  <a:pt x="1182496" y="672567"/>
                  <a:pt x="1232452" y="639263"/>
                </a:cubicBezTo>
                <a:cubicBezTo>
                  <a:pt x="1241287" y="626011"/>
                  <a:pt x="1254766" y="614873"/>
                  <a:pt x="1258957" y="599507"/>
                </a:cubicBezTo>
                <a:cubicBezTo>
                  <a:pt x="1259799" y="596420"/>
                  <a:pt x="1278232" y="430845"/>
                  <a:pt x="1285461" y="413976"/>
                </a:cubicBezTo>
                <a:cubicBezTo>
                  <a:pt x="1301877" y="375672"/>
                  <a:pt x="1329635" y="343298"/>
                  <a:pt x="1351722" y="307959"/>
                </a:cubicBezTo>
                <a:cubicBezTo>
                  <a:pt x="1359288" y="270129"/>
                  <a:pt x="1366997" y="226119"/>
                  <a:pt x="1378226" y="188689"/>
                </a:cubicBezTo>
                <a:cubicBezTo>
                  <a:pt x="1386254" y="161929"/>
                  <a:pt x="1395895" y="135680"/>
                  <a:pt x="1404730" y="109176"/>
                </a:cubicBezTo>
                <a:cubicBezTo>
                  <a:pt x="1400313" y="73837"/>
                  <a:pt x="1407405" y="35013"/>
                  <a:pt x="1391478" y="3159"/>
                </a:cubicBezTo>
                <a:cubicBezTo>
                  <a:pt x="1383333" y="-13131"/>
                  <a:pt x="1378823" y="37964"/>
                  <a:pt x="1378226" y="56167"/>
                </a:cubicBezTo>
                <a:cubicBezTo>
                  <a:pt x="1351083" y="884039"/>
                  <a:pt x="1427032" y="563303"/>
                  <a:pt x="1351722" y="864550"/>
                </a:cubicBezTo>
                <a:lnTo>
                  <a:pt x="1060174" y="851298"/>
                </a:lnTo>
                <a:cubicBezTo>
                  <a:pt x="1023810" y="842207"/>
                  <a:pt x="1017634" y="777947"/>
                  <a:pt x="980661" y="771785"/>
                </a:cubicBezTo>
                <a:lnTo>
                  <a:pt x="901148" y="758533"/>
                </a:lnTo>
                <a:cubicBezTo>
                  <a:pt x="839304" y="771785"/>
                  <a:pt x="777183" y="783803"/>
                  <a:pt x="715617" y="798289"/>
                </a:cubicBezTo>
                <a:cubicBezTo>
                  <a:pt x="702019" y="801488"/>
                  <a:pt x="684587" y="800633"/>
                  <a:pt x="675861" y="811541"/>
                </a:cubicBezTo>
                <a:cubicBezTo>
                  <a:pt x="664483" y="825763"/>
                  <a:pt x="667026" y="846880"/>
                  <a:pt x="662609" y="864550"/>
                </a:cubicBezTo>
                <a:cubicBezTo>
                  <a:pt x="667026" y="882220"/>
                  <a:pt x="675861" y="935772"/>
                  <a:pt x="675861" y="917559"/>
                </a:cubicBezTo>
                <a:cubicBezTo>
                  <a:pt x="675861" y="864367"/>
                  <a:pt x="676315" y="809929"/>
                  <a:pt x="662609" y="758533"/>
                </a:cubicBezTo>
                <a:cubicBezTo>
                  <a:pt x="657780" y="740424"/>
                  <a:pt x="636104" y="732028"/>
                  <a:pt x="622852" y="718776"/>
                </a:cubicBezTo>
                <a:cubicBezTo>
                  <a:pt x="618435" y="705524"/>
                  <a:pt x="622852" y="683437"/>
                  <a:pt x="609600" y="679020"/>
                </a:cubicBezTo>
                <a:cubicBezTo>
                  <a:pt x="571390" y="666283"/>
                  <a:pt x="531203" y="700363"/>
                  <a:pt x="503583" y="718776"/>
                </a:cubicBezTo>
                <a:cubicBezTo>
                  <a:pt x="499165" y="732028"/>
                  <a:pt x="496577" y="746039"/>
                  <a:pt x="490330" y="758533"/>
                </a:cubicBezTo>
                <a:cubicBezTo>
                  <a:pt x="483207" y="772778"/>
                  <a:pt x="468017" y="782923"/>
                  <a:pt x="463826" y="798289"/>
                </a:cubicBezTo>
                <a:cubicBezTo>
                  <a:pt x="454455" y="832648"/>
                  <a:pt x="456429" y="869177"/>
                  <a:pt x="450574" y="904307"/>
                </a:cubicBezTo>
                <a:cubicBezTo>
                  <a:pt x="447580" y="922272"/>
                  <a:pt x="441739" y="939646"/>
                  <a:pt x="437322" y="957315"/>
                </a:cubicBezTo>
                <a:cubicBezTo>
                  <a:pt x="441739" y="988237"/>
                  <a:pt x="437888" y="1021536"/>
                  <a:pt x="450574" y="1050080"/>
                </a:cubicBezTo>
                <a:cubicBezTo>
                  <a:pt x="457043" y="1064634"/>
                  <a:pt x="476824" y="1068144"/>
                  <a:pt x="490330" y="1076585"/>
                </a:cubicBezTo>
                <a:cubicBezTo>
                  <a:pt x="556882" y="1118180"/>
                  <a:pt x="546322" y="1111207"/>
                  <a:pt x="609600" y="1142846"/>
                </a:cubicBezTo>
                <a:cubicBezTo>
                  <a:pt x="671443" y="1138429"/>
                  <a:pt x="733225" y="1126155"/>
                  <a:pt x="795130" y="1129594"/>
                </a:cubicBezTo>
                <a:cubicBezTo>
                  <a:pt x="814855" y="1130690"/>
                  <a:pt x="837533" y="1139431"/>
                  <a:pt x="848139" y="1156098"/>
                </a:cubicBezTo>
                <a:cubicBezTo>
                  <a:pt x="870638" y="1191453"/>
                  <a:pt x="887896" y="1275367"/>
                  <a:pt x="887896" y="1275367"/>
                </a:cubicBezTo>
                <a:cubicBezTo>
                  <a:pt x="892313" y="1337211"/>
                  <a:pt x="894658" y="1399237"/>
                  <a:pt x="901148" y="1460898"/>
                </a:cubicBezTo>
                <a:cubicBezTo>
                  <a:pt x="903506" y="1483299"/>
                  <a:pt x="905824" y="1506331"/>
                  <a:pt x="914400" y="1527159"/>
                </a:cubicBezTo>
                <a:cubicBezTo>
                  <a:pt x="936965" y="1581961"/>
                  <a:pt x="944601" y="1653311"/>
                  <a:pt x="993913" y="1686185"/>
                </a:cubicBezTo>
                <a:lnTo>
                  <a:pt x="1033670" y="1712689"/>
                </a:lnTo>
                <a:cubicBezTo>
                  <a:pt x="1046922" y="1734776"/>
                  <a:pt x="1055213" y="1760737"/>
                  <a:pt x="1073426" y="1778950"/>
                </a:cubicBezTo>
                <a:cubicBezTo>
                  <a:pt x="1083304" y="1788828"/>
                  <a:pt x="1099631" y="1795590"/>
                  <a:pt x="1113183" y="1792202"/>
                </a:cubicBezTo>
                <a:cubicBezTo>
                  <a:pt x="1172873" y="1777279"/>
                  <a:pt x="1228035" y="1748028"/>
                  <a:pt x="1285461" y="1725941"/>
                </a:cubicBezTo>
                <a:cubicBezTo>
                  <a:pt x="1294296" y="1708272"/>
                  <a:pt x="1304183" y="1691091"/>
                  <a:pt x="1311965" y="1672933"/>
                </a:cubicBezTo>
                <a:cubicBezTo>
                  <a:pt x="1317468" y="1660093"/>
                  <a:pt x="1311248" y="1633176"/>
                  <a:pt x="1325217" y="1633176"/>
                </a:cubicBezTo>
                <a:cubicBezTo>
                  <a:pt x="1339186" y="1633176"/>
                  <a:pt x="1334052" y="1659681"/>
                  <a:pt x="1338470" y="1672933"/>
                </a:cubicBezTo>
                <a:cubicBezTo>
                  <a:pt x="1334052" y="1765698"/>
                  <a:pt x="1344945" y="1860478"/>
                  <a:pt x="1325217" y="1951228"/>
                </a:cubicBezTo>
                <a:cubicBezTo>
                  <a:pt x="1321020" y="1970532"/>
                  <a:pt x="1290706" y="1970796"/>
                  <a:pt x="1272209" y="1977733"/>
                </a:cubicBezTo>
                <a:cubicBezTo>
                  <a:pt x="1127845" y="2031870"/>
                  <a:pt x="1313791" y="1943690"/>
                  <a:pt x="1166191" y="2017489"/>
                </a:cubicBezTo>
                <a:cubicBezTo>
                  <a:pt x="1201530" y="2021906"/>
                  <a:pt x="1237169" y="2024370"/>
                  <a:pt x="1272209" y="2030741"/>
                </a:cubicBezTo>
                <a:cubicBezTo>
                  <a:pt x="1285953" y="2033240"/>
                  <a:pt x="1307548" y="2057246"/>
                  <a:pt x="1311965" y="2043994"/>
                </a:cubicBezTo>
                <a:cubicBezTo>
                  <a:pt x="1318212" y="2025253"/>
                  <a:pt x="1296943" y="2007061"/>
                  <a:pt x="1285461" y="1990985"/>
                </a:cubicBezTo>
                <a:cubicBezTo>
                  <a:pt x="1243592" y="1932368"/>
                  <a:pt x="1257696" y="1963850"/>
                  <a:pt x="1205948" y="1937976"/>
                </a:cubicBezTo>
                <a:cubicBezTo>
                  <a:pt x="1164907" y="1917456"/>
                  <a:pt x="1155228" y="1895741"/>
                  <a:pt x="1113183" y="1871715"/>
                </a:cubicBezTo>
                <a:cubicBezTo>
                  <a:pt x="1101054" y="1864784"/>
                  <a:pt x="1086678" y="1862880"/>
                  <a:pt x="1073426" y="1858463"/>
                </a:cubicBezTo>
                <a:cubicBezTo>
                  <a:pt x="1055756" y="1845211"/>
                  <a:pt x="1037385" y="1832847"/>
                  <a:pt x="1020417" y="1818707"/>
                </a:cubicBezTo>
                <a:cubicBezTo>
                  <a:pt x="1010819" y="1810708"/>
                  <a:pt x="1006282" y="1793969"/>
                  <a:pt x="993913" y="1792202"/>
                </a:cubicBezTo>
                <a:cubicBezTo>
                  <a:pt x="971615" y="1789016"/>
                  <a:pt x="949739" y="1801037"/>
                  <a:pt x="927652" y="1805454"/>
                </a:cubicBezTo>
                <a:cubicBezTo>
                  <a:pt x="768680" y="1791002"/>
                  <a:pt x="830670" y="1792202"/>
                  <a:pt x="742122" y="179220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4028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086F1A-E17D-4022-A37A-7258BA70CC25}"/>
              </a:ext>
            </a:extLst>
          </p:cNvPr>
          <p:cNvSpPr>
            <a:spLocks noGrp="1"/>
          </p:cNvSpPr>
          <p:nvPr>
            <p:ph type="sldNum" sz="quarter" idx="12"/>
          </p:nvPr>
        </p:nvSpPr>
        <p:spPr/>
        <p:txBody>
          <a:bodyPr/>
          <a:lstStyle/>
          <a:p>
            <a:fld id="{4FAB73BC-B049-4115-A692-8D63A059BFB8}" type="slidenum">
              <a:rPr lang="en-US" smtClean="0"/>
              <a:pPr/>
              <a:t>66</a:t>
            </a:fld>
            <a:endParaRPr lang="en-US" dirty="0"/>
          </a:p>
        </p:txBody>
      </p:sp>
      <p:pic>
        <p:nvPicPr>
          <p:cNvPr id="1026" name="Picture 2" descr="「HACCP動線図」の画像検索結果">
            <a:hlinkClick r:id="rId2"/>
            <a:extLst>
              <a:ext uri="{FF2B5EF4-FFF2-40B4-BE49-F238E27FC236}">
                <a16:creationId xmlns:a16="http://schemas.microsoft.com/office/drawing/2014/main" id="{111FDC9C-CCBC-4929-A9C4-9A9B3A3C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 y="1245705"/>
            <a:ext cx="7853680" cy="520733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72A5227-8299-40E8-8102-18D75EEE0E18}"/>
              </a:ext>
            </a:extLst>
          </p:cNvPr>
          <p:cNvSpPr txBox="1"/>
          <p:nvPr/>
        </p:nvSpPr>
        <p:spPr>
          <a:xfrm>
            <a:off x="645160" y="469024"/>
            <a:ext cx="8084264" cy="523220"/>
          </a:xfrm>
          <a:prstGeom prst="rect">
            <a:avLst/>
          </a:prstGeom>
          <a:solidFill>
            <a:srgbClr val="92D050"/>
          </a:solidFill>
          <a:ln>
            <a:solidFill>
              <a:schemeClr val="accent4"/>
            </a:solidFill>
          </a:ln>
        </p:spPr>
        <p:txBody>
          <a:bodyPr wrap="none" rtlCol="0">
            <a:spAutoFit/>
          </a:bodyPr>
          <a:lstStyle/>
          <a:p>
            <a:r>
              <a:rPr kumimoji="1" lang="ja-JP" altLang="en-US" sz="2800" dirty="0"/>
              <a:t>動線図の罠（作業者と保守点検の動線の実際は）</a:t>
            </a:r>
          </a:p>
        </p:txBody>
      </p:sp>
      <p:sp>
        <p:nvSpPr>
          <p:cNvPr id="5" name="フリーフォーム: 図形 4">
            <a:extLst>
              <a:ext uri="{FF2B5EF4-FFF2-40B4-BE49-F238E27FC236}">
                <a16:creationId xmlns:a16="http://schemas.microsoft.com/office/drawing/2014/main" id="{F10EA279-2FDC-4A5C-B7F9-B9BF9A512DC7}"/>
              </a:ext>
            </a:extLst>
          </p:cNvPr>
          <p:cNvSpPr/>
          <p:nvPr/>
        </p:nvSpPr>
        <p:spPr>
          <a:xfrm>
            <a:off x="1123544" y="2809461"/>
            <a:ext cx="3554473" cy="3299791"/>
          </a:xfrm>
          <a:custGeom>
            <a:avLst/>
            <a:gdLst>
              <a:gd name="connsiteX0" fmla="*/ 254682 w 3554473"/>
              <a:gd name="connsiteY0" fmla="*/ 2915478 h 3299791"/>
              <a:gd name="connsiteX1" fmla="*/ 307691 w 3554473"/>
              <a:gd name="connsiteY1" fmla="*/ 2994991 h 3299791"/>
              <a:gd name="connsiteX2" fmla="*/ 267934 w 3554473"/>
              <a:gd name="connsiteY2" fmla="*/ 3140765 h 3299791"/>
              <a:gd name="connsiteX3" fmla="*/ 188421 w 3554473"/>
              <a:gd name="connsiteY3" fmla="*/ 3193774 h 3299791"/>
              <a:gd name="connsiteX4" fmla="*/ 148665 w 3554473"/>
              <a:gd name="connsiteY4" fmla="*/ 3233530 h 3299791"/>
              <a:gd name="connsiteX5" fmla="*/ 42647 w 3554473"/>
              <a:gd name="connsiteY5" fmla="*/ 3286539 h 3299791"/>
              <a:gd name="connsiteX6" fmla="*/ 2891 w 3554473"/>
              <a:gd name="connsiteY6" fmla="*/ 3299791 h 3299791"/>
              <a:gd name="connsiteX7" fmla="*/ 148665 w 3554473"/>
              <a:gd name="connsiteY7" fmla="*/ 3273287 h 3299791"/>
              <a:gd name="connsiteX8" fmla="*/ 214926 w 3554473"/>
              <a:gd name="connsiteY8" fmla="*/ 3260035 h 3299791"/>
              <a:gd name="connsiteX9" fmla="*/ 254682 w 3554473"/>
              <a:gd name="connsiteY9" fmla="*/ 3246782 h 3299791"/>
              <a:gd name="connsiteX10" fmla="*/ 320943 w 3554473"/>
              <a:gd name="connsiteY10" fmla="*/ 3233530 h 3299791"/>
              <a:gd name="connsiteX11" fmla="*/ 373952 w 3554473"/>
              <a:gd name="connsiteY11" fmla="*/ 3207026 h 3299791"/>
              <a:gd name="connsiteX12" fmla="*/ 413708 w 3554473"/>
              <a:gd name="connsiteY12" fmla="*/ 3180522 h 3299791"/>
              <a:gd name="connsiteX13" fmla="*/ 665499 w 3554473"/>
              <a:gd name="connsiteY13" fmla="*/ 3154017 h 3299791"/>
              <a:gd name="connsiteX14" fmla="*/ 745013 w 3554473"/>
              <a:gd name="connsiteY14" fmla="*/ 3140765 h 3299791"/>
              <a:gd name="connsiteX15" fmla="*/ 864282 w 3554473"/>
              <a:gd name="connsiteY15" fmla="*/ 3101009 h 3299791"/>
              <a:gd name="connsiteX16" fmla="*/ 1182334 w 3554473"/>
              <a:gd name="connsiteY16" fmla="*/ 3074504 h 3299791"/>
              <a:gd name="connsiteX17" fmla="*/ 1328108 w 3554473"/>
              <a:gd name="connsiteY17" fmla="*/ 3034748 h 3299791"/>
              <a:gd name="connsiteX18" fmla="*/ 1394369 w 3554473"/>
              <a:gd name="connsiteY18" fmla="*/ 3008243 h 3299791"/>
              <a:gd name="connsiteX19" fmla="*/ 1500386 w 3554473"/>
              <a:gd name="connsiteY19" fmla="*/ 2981739 h 3299791"/>
              <a:gd name="connsiteX20" fmla="*/ 1593152 w 3554473"/>
              <a:gd name="connsiteY20" fmla="*/ 2955235 h 3299791"/>
              <a:gd name="connsiteX21" fmla="*/ 1685917 w 3554473"/>
              <a:gd name="connsiteY21" fmla="*/ 2928730 h 3299791"/>
              <a:gd name="connsiteX22" fmla="*/ 1699169 w 3554473"/>
              <a:gd name="connsiteY22" fmla="*/ 2888974 h 3299791"/>
              <a:gd name="connsiteX23" fmla="*/ 1685917 w 3554473"/>
              <a:gd name="connsiteY23" fmla="*/ 2809461 h 3299791"/>
              <a:gd name="connsiteX24" fmla="*/ 1619656 w 3554473"/>
              <a:gd name="connsiteY24" fmla="*/ 2756452 h 3299791"/>
              <a:gd name="connsiteX25" fmla="*/ 1367865 w 3554473"/>
              <a:gd name="connsiteY25" fmla="*/ 2769704 h 3299791"/>
              <a:gd name="connsiteX26" fmla="*/ 1328108 w 3554473"/>
              <a:gd name="connsiteY26" fmla="*/ 2796209 h 3299791"/>
              <a:gd name="connsiteX27" fmla="*/ 1288352 w 3554473"/>
              <a:gd name="connsiteY27" fmla="*/ 2875722 h 3299791"/>
              <a:gd name="connsiteX28" fmla="*/ 1301604 w 3554473"/>
              <a:gd name="connsiteY28" fmla="*/ 3048000 h 3299791"/>
              <a:gd name="connsiteX29" fmla="*/ 1341360 w 3554473"/>
              <a:gd name="connsiteY29" fmla="*/ 3087756 h 3299791"/>
              <a:gd name="connsiteX30" fmla="*/ 1553395 w 3554473"/>
              <a:gd name="connsiteY30" fmla="*/ 3140765 h 3299791"/>
              <a:gd name="connsiteX31" fmla="*/ 2070230 w 3554473"/>
              <a:gd name="connsiteY31" fmla="*/ 3127513 h 3299791"/>
              <a:gd name="connsiteX32" fmla="*/ 2229256 w 3554473"/>
              <a:gd name="connsiteY32" fmla="*/ 3061252 h 3299791"/>
              <a:gd name="connsiteX33" fmla="*/ 2322021 w 3554473"/>
              <a:gd name="connsiteY33" fmla="*/ 3008243 h 3299791"/>
              <a:gd name="connsiteX34" fmla="*/ 2348526 w 3554473"/>
              <a:gd name="connsiteY34" fmla="*/ 2981739 h 3299791"/>
              <a:gd name="connsiteX35" fmla="*/ 2414786 w 3554473"/>
              <a:gd name="connsiteY35" fmla="*/ 2888974 h 3299791"/>
              <a:gd name="connsiteX36" fmla="*/ 2428039 w 3554473"/>
              <a:gd name="connsiteY36" fmla="*/ 2849217 h 3299791"/>
              <a:gd name="connsiteX37" fmla="*/ 2375030 w 3554473"/>
              <a:gd name="connsiteY37" fmla="*/ 2716696 h 3299791"/>
              <a:gd name="connsiteX38" fmla="*/ 2308769 w 3554473"/>
              <a:gd name="connsiteY38" fmla="*/ 2729948 h 3299791"/>
              <a:gd name="connsiteX39" fmla="*/ 2295517 w 3554473"/>
              <a:gd name="connsiteY39" fmla="*/ 2769704 h 3299791"/>
              <a:gd name="connsiteX40" fmla="*/ 2322021 w 3554473"/>
              <a:gd name="connsiteY40" fmla="*/ 2729948 h 3299791"/>
              <a:gd name="connsiteX41" fmla="*/ 2295517 w 3554473"/>
              <a:gd name="connsiteY41" fmla="*/ 2690191 h 3299791"/>
              <a:gd name="connsiteX42" fmla="*/ 2189499 w 3554473"/>
              <a:gd name="connsiteY42" fmla="*/ 2610678 h 3299791"/>
              <a:gd name="connsiteX43" fmla="*/ 2096734 w 3554473"/>
              <a:gd name="connsiteY43" fmla="*/ 2531165 h 3299791"/>
              <a:gd name="connsiteX44" fmla="*/ 1911204 w 3554473"/>
              <a:gd name="connsiteY44" fmla="*/ 2438400 h 3299791"/>
              <a:gd name="connsiteX45" fmla="*/ 1805186 w 3554473"/>
              <a:gd name="connsiteY45" fmla="*/ 2385391 h 3299791"/>
              <a:gd name="connsiteX46" fmla="*/ 1844943 w 3554473"/>
              <a:gd name="connsiteY46" fmla="*/ 2345635 h 3299791"/>
              <a:gd name="connsiteX47" fmla="*/ 2070230 w 3554473"/>
              <a:gd name="connsiteY47" fmla="*/ 2292626 h 3299791"/>
              <a:gd name="connsiteX48" fmla="*/ 2136491 w 3554473"/>
              <a:gd name="connsiteY48" fmla="*/ 2266122 h 3299791"/>
              <a:gd name="connsiteX49" fmla="*/ 2255760 w 3554473"/>
              <a:gd name="connsiteY49" fmla="*/ 2239617 h 3299791"/>
              <a:gd name="connsiteX50" fmla="*/ 2295517 w 3554473"/>
              <a:gd name="connsiteY50" fmla="*/ 2226365 h 3299791"/>
              <a:gd name="connsiteX51" fmla="*/ 2348526 w 3554473"/>
              <a:gd name="connsiteY51" fmla="*/ 2239617 h 3299791"/>
              <a:gd name="connsiteX52" fmla="*/ 2361778 w 3554473"/>
              <a:gd name="connsiteY52" fmla="*/ 2279374 h 3299791"/>
              <a:gd name="connsiteX53" fmla="*/ 2388282 w 3554473"/>
              <a:gd name="connsiteY53" fmla="*/ 2319130 h 3299791"/>
              <a:gd name="connsiteX54" fmla="*/ 2414786 w 3554473"/>
              <a:gd name="connsiteY54" fmla="*/ 2372139 h 3299791"/>
              <a:gd name="connsiteX55" fmla="*/ 2428039 w 3554473"/>
              <a:gd name="connsiteY55" fmla="*/ 2332382 h 3299791"/>
              <a:gd name="connsiteX56" fmla="*/ 2534056 w 3554473"/>
              <a:gd name="connsiteY56" fmla="*/ 2213113 h 3299791"/>
              <a:gd name="connsiteX57" fmla="*/ 2600317 w 3554473"/>
              <a:gd name="connsiteY57" fmla="*/ 2107096 h 3299791"/>
              <a:gd name="connsiteX58" fmla="*/ 2613569 w 3554473"/>
              <a:gd name="connsiteY58" fmla="*/ 2067339 h 3299791"/>
              <a:gd name="connsiteX59" fmla="*/ 2255760 w 3554473"/>
              <a:gd name="connsiteY59" fmla="*/ 2001078 h 3299791"/>
              <a:gd name="connsiteX60" fmla="*/ 2109986 w 3554473"/>
              <a:gd name="connsiteY60" fmla="*/ 2027582 h 3299791"/>
              <a:gd name="connsiteX61" fmla="*/ 1977465 w 3554473"/>
              <a:gd name="connsiteY61" fmla="*/ 2107096 h 3299791"/>
              <a:gd name="connsiteX62" fmla="*/ 1871447 w 3554473"/>
              <a:gd name="connsiteY62" fmla="*/ 2160104 h 3299791"/>
              <a:gd name="connsiteX63" fmla="*/ 1805186 w 3554473"/>
              <a:gd name="connsiteY63" fmla="*/ 2213113 h 3299791"/>
              <a:gd name="connsiteX64" fmla="*/ 1765430 w 3554473"/>
              <a:gd name="connsiteY64" fmla="*/ 2239617 h 3299791"/>
              <a:gd name="connsiteX65" fmla="*/ 1818439 w 3554473"/>
              <a:gd name="connsiteY65" fmla="*/ 2252869 h 3299791"/>
              <a:gd name="connsiteX66" fmla="*/ 2096734 w 3554473"/>
              <a:gd name="connsiteY66" fmla="*/ 2107096 h 3299791"/>
              <a:gd name="connsiteX67" fmla="*/ 2202752 w 3554473"/>
              <a:gd name="connsiteY67" fmla="*/ 2027582 h 3299791"/>
              <a:gd name="connsiteX68" fmla="*/ 2322021 w 3554473"/>
              <a:gd name="connsiteY68" fmla="*/ 1948069 h 3299791"/>
              <a:gd name="connsiteX69" fmla="*/ 2441291 w 3554473"/>
              <a:gd name="connsiteY69" fmla="*/ 1842052 h 3299791"/>
              <a:gd name="connsiteX70" fmla="*/ 2693082 w 3554473"/>
              <a:gd name="connsiteY70" fmla="*/ 1577009 h 3299791"/>
              <a:gd name="connsiteX71" fmla="*/ 2706334 w 3554473"/>
              <a:gd name="connsiteY71" fmla="*/ 1524000 h 3299791"/>
              <a:gd name="connsiteX72" fmla="*/ 2679830 w 3554473"/>
              <a:gd name="connsiteY72" fmla="*/ 1484243 h 3299791"/>
              <a:gd name="connsiteX73" fmla="*/ 2043726 w 3554473"/>
              <a:gd name="connsiteY73" fmla="*/ 1563756 h 3299791"/>
              <a:gd name="connsiteX74" fmla="*/ 1844943 w 3554473"/>
              <a:gd name="connsiteY74" fmla="*/ 1656522 h 3299791"/>
              <a:gd name="connsiteX75" fmla="*/ 1526891 w 3554473"/>
              <a:gd name="connsiteY75" fmla="*/ 1855304 h 3299791"/>
              <a:gd name="connsiteX76" fmla="*/ 1394369 w 3554473"/>
              <a:gd name="connsiteY76" fmla="*/ 1948069 h 3299791"/>
              <a:gd name="connsiteX77" fmla="*/ 1367865 w 3554473"/>
              <a:gd name="connsiteY77" fmla="*/ 1987826 h 3299791"/>
              <a:gd name="connsiteX78" fmla="*/ 1341360 w 3554473"/>
              <a:gd name="connsiteY78" fmla="*/ 2014330 h 3299791"/>
              <a:gd name="connsiteX79" fmla="*/ 1328108 w 3554473"/>
              <a:gd name="connsiteY79" fmla="*/ 2107096 h 3299791"/>
              <a:gd name="connsiteX80" fmla="*/ 1195586 w 3554473"/>
              <a:gd name="connsiteY80" fmla="*/ 2226365 h 3299791"/>
              <a:gd name="connsiteX81" fmla="*/ 1195586 w 3554473"/>
              <a:gd name="connsiteY81" fmla="*/ 2027582 h 3299791"/>
              <a:gd name="connsiteX82" fmla="*/ 1222091 w 3554473"/>
              <a:gd name="connsiteY82" fmla="*/ 1948069 h 3299791"/>
              <a:gd name="connsiteX83" fmla="*/ 1261847 w 3554473"/>
              <a:gd name="connsiteY83" fmla="*/ 1921565 h 3299791"/>
              <a:gd name="connsiteX84" fmla="*/ 1341360 w 3554473"/>
              <a:gd name="connsiteY84" fmla="*/ 1934817 h 3299791"/>
              <a:gd name="connsiteX85" fmla="*/ 1381117 w 3554473"/>
              <a:gd name="connsiteY85" fmla="*/ 1987826 h 3299791"/>
              <a:gd name="connsiteX86" fmla="*/ 1420873 w 3554473"/>
              <a:gd name="connsiteY86" fmla="*/ 2133600 h 3299791"/>
              <a:gd name="connsiteX87" fmla="*/ 1407621 w 3554473"/>
              <a:gd name="connsiteY87" fmla="*/ 2279374 h 3299791"/>
              <a:gd name="connsiteX88" fmla="*/ 1288352 w 3554473"/>
              <a:gd name="connsiteY88" fmla="*/ 2319130 h 3299791"/>
              <a:gd name="connsiteX89" fmla="*/ 930543 w 3554473"/>
              <a:gd name="connsiteY89" fmla="*/ 2305878 h 3299791"/>
              <a:gd name="connsiteX90" fmla="*/ 890786 w 3554473"/>
              <a:gd name="connsiteY90" fmla="*/ 2292626 h 3299791"/>
              <a:gd name="connsiteX91" fmla="*/ 851030 w 3554473"/>
              <a:gd name="connsiteY91" fmla="*/ 2252869 h 3299791"/>
              <a:gd name="connsiteX92" fmla="*/ 864282 w 3554473"/>
              <a:gd name="connsiteY92" fmla="*/ 2080591 h 3299791"/>
              <a:gd name="connsiteX93" fmla="*/ 904039 w 3554473"/>
              <a:gd name="connsiteY93" fmla="*/ 2133600 h 3299791"/>
              <a:gd name="connsiteX94" fmla="*/ 890786 w 3554473"/>
              <a:gd name="connsiteY94" fmla="*/ 2305878 h 3299791"/>
              <a:gd name="connsiteX95" fmla="*/ 904039 w 3554473"/>
              <a:gd name="connsiteY95" fmla="*/ 2199861 h 3299791"/>
              <a:gd name="connsiteX96" fmla="*/ 970299 w 3554473"/>
              <a:gd name="connsiteY96" fmla="*/ 2080591 h 3299791"/>
              <a:gd name="connsiteX97" fmla="*/ 1063065 w 3554473"/>
              <a:gd name="connsiteY97" fmla="*/ 1974574 h 3299791"/>
              <a:gd name="connsiteX98" fmla="*/ 1208839 w 3554473"/>
              <a:gd name="connsiteY98" fmla="*/ 1802296 h 3299791"/>
              <a:gd name="connsiteX99" fmla="*/ 1288352 w 3554473"/>
              <a:gd name="connsiteY99" fmla="*/ 1749287 h 3299791"/>
              <a:gd name="connsiteX100" fmla="*/ 1301604 w 3554473"/>
              <a:gd name="connsiteY100" fmla="*/ 1828800 h 3299791"/>
              <a:gd name="connsiteX101" fmla="*/ 1208839 w 3554473"/>
              <a:gd name="connsiteY101" fmla="*/ 1987826 h 3299791"/>
              <a:gd name="connsiteX102" fmla="*/ 1169082 w 3554473"/>
              <a:gd name="connsiteY102" fmla="*/ 2093843 h 3299791"/>
              <a:gd name="connsiteX103" fmla="*/ 1142578 w 3554473"/>
              <a:gd name="connsiteY103" fmla="*/ 2133600 h 3299791"/>
              <a:gd name="connsiteX104" fmla="*/ 1102821 w 3554473"/>
              <a:gd name="connsiteY104" fmla="*/ 2146852 h 3299791"/>
              <a:gd name="connsiteX105" fmla="*/ 1076317 w 3554473"/>
              <a:gd name="connsiteY105" fmla="*/ 2040835 h 3299791"/>
              <a:gd name="connsiteX106" fmla="*/ 1049813 w 3554473"/>
              <a:gd name="connsiteY106" fmla="*/ 1828800 h 3299791"/>
              <a:gd name="connsiteX107" fmla="*/ 1010056 w 3554473"/>
              <a:gd name="connsiteY107" fmla="*/ 1749287 h 3299791"/>
              <a:gd name="connsiteX108" fmla="*/ 996804 w 3554473"/>
              <a:gd name="connsiteY108" fmla="*/ 1709530 h 3299791"/>
              <a:gd name="connsiteX109" fmla="*/ 983552 w 3554473"/>
              <a:gd name="connsiteY109" fmla="*/ 1656522 h 3299791"/>
              <a:gd name="connsiteX110" fmla="*/ 996804 w 3554473"/>
              <a:gd name="connsiteY110" fmla="*/ 1722782 h 3299791"/>
              <a:gd name="connsiteX111" fmla="*/ 943795 w 3554473"/>
              <a:gd name="connsiteY111" fmla="*/ 1881809 h 3299791"/>
              <a:gd name="connsiteX112" fmla="*/ 877534 w 3554473"/>
              <a:gd name="connsiteY112" fmla="*/ 1987826 h 3299791"/>
              <a:gd name="connsiteX113" fmla="*/ 851030 w 3554473"/>
              <a:gd name="connsiteY113" fmla="*/ 1948069 h 3299791"/>
              <a:gd name="connsiteX114" fmla="*/ 890786 w 3554473"/>
              <a:gd name="connsiteY114" fmla="*/ 1789043 h 3299791"/>
              <a:gd name="connsiteX115" fmla="*/ 877534 w 3554473"/>
              <a:gd name="connsiteY115" fmla="*/ 1828800 h 3299791"/>
              <a:gd name="connsiteX116" fmla="*/ 837778 w 3554473"/>
              <a:gd name="connsiteY116" fmla="*/ 1855304 h 3299791"/>
              <a:gd name="connsiteX117" fmla="*/ 824526 w 3554473"/>
              <a:gd name="connsiteY117" fmla="*/ 1895061 h 3299791"/>
              <a:gd name="connsiteX118" fmla="*/ 758265 w 3554473"/>
              <a:gd name="connsiteY118" fmla="*/ 1948069 h 3299791"/>
              <a:gd name="connsiteX119" fmla="*/ 665499 w 3554473"/>
              <a:gd name="connsiteY119" fmla="*/ 2160104 h 3299791"/>
              <a:gd name="connsiteX120" fmla="*/ 612491 w 3554473"/>
              <a:gd name="connsiteY120" fmla="*/ 2345635 h 3299791"/>
              <a:gd name="connsiteX121" fmla="*/ 599239 w 3554473"/>
              <a:gd name="connsiteY121" fmla="*/ 2385391 h 3299791"/>
              <a:gd name="connsiteX122" fmla="*/ 559482 w 3554473"/>
              <a:gd name="connsiteY122" fmla="*/ 2398643 h 3299791"/>
              <a:gd name="connsiteX123" fmla="*/ 453465 w 3554473"/>
              <a:gd name="connsiteY123" fmla="*/ 2358887 h 3299791"/>
              <a:gd name="connsiteX124" fmla="*/ 360699 w 3554473"/>
              <a:gd name="connsiteY124" fmla="*/ 2266122 h 3299791"/>
              <a:gd name="connsiteX125" fmla="*/ 294439 w 3554473"/>
              <a:gd name="connsiteY125" fmla="*/ 2199861 h 3299791"/>
              <a:gd name="connsiteX126" fmla="*/ 254682 w 3554473"/>
              <a:gd name="connsiteY126" fmla="*/ 2160104 h 3299791"/>
              <a:gd name="connsiteX127" fmla="*/ 201673 w 3554473"/>
              <a:gd name="connsiteY127" fmla="*/ 2080591 h 3299791"/>
              <a:gd name="connsiteX128" fmla="*/ 188421 w 3554473"/>
              <a:gd name="connsiteY128" fmla="*/ 2027582 h 3299791"/>
              <a:gd name="connsiteX129" fmla="*/ 175169 w 3554473"/>
              <a:gd name="connsiteY129" fmla="*/ 1921565 h 3299791"/>
              <a:gd name="connsiteX130" fmla="*/ 214926 w 3554473"/>
              <a:gd name="connsiteY130" fmla="*/ 1908313 h 3299791"/>
              <a:gd name="connsiteX131" fmla="*/ 201673 w 3554473"/>
              <a:gd name="connsiteY131" fmla="*/ 1948069 h 3299791"/>
              <a:gd name="connsiteX132" fmla="*/ 241430 w 3554473"/>
              <a:gd name="connsiteY132" fmla="*/ 1961322 h 3299791"/>
              <a:gd name="connsiteX133" fmla="*/ 426960 w 3554473"/>
              <a:gd name="connsiteY133" fmla="*/ 1987826 h 3299791"/>
              <a:gd name="connsiteX134" fmla="*/ 479969 w 3554473"/>
              <a:gd name="connsiteY134" fmla="*/ 2067339 h 3299791"/>
              <a:gd name="connsiteX135" fmla="*/ 506473 w 3554473"/>
              <a:gd name="connsiteY135" fmla="*/ 2107096 h 3299791"/>
              <a:gd name="connsiteX136" fmla="*/ 519726 w 3554473"/>
              <a:gd name="connsiteY136" fmla="*/ 2146852 h 3299791"/>
              <a:gd name="connsiteX137" fmla="*/ 493221 w 3554473"/>
              <a:gd name="connsiteY137" fmla="*/ 2584174 h 3299791"/>
              <a:gd name="connsiteX138" fmla="*/ 479969 w 3554473"/>
              <a:gd name="connsiteY138" fmla="*/ 2769704 h 3299791"/>
              <a:gd name="connsiteX139" fmla="*/ 798021 w 3554473"/>
              <a:gd name="connsiteY139" fmla="*/ 2849217 h 3299791"/>
              <a:gd name="connsiteX140" fmla="*/ 1314856 w 3554473"/>
              <a:gd name="connsiteY140" fmla="*/ 2822713 h 3299791"/>
              <a:gd name="connsiteX141" fmla="*/ 1460630 w 3554473"/>
              <a:gd name="connsiteY141" fmla="*/ 2756452 h 3299791"/>
              <a:gd name="connsiteX142" fmla="*/ 1619656 w 3554473"/>
              <a:gd name="connsiteY142" fmla="*/ 2623930 h 3299791"/>
              <a:gd name="connsiteX143" fmla="*/ 1685917 w 3554473"/>
              <a:gd name="connsiteY143" fmla="*/ 2491409 h 3299791"/>
              <a:gd name="connsiteX144" fmla="*/ 1712421 w 3554473"/>
              <a:gd name="connsiteY144" fmla="*/ 2464904 h 3299791"/>
              <a:gd name="connsiteX145" fmla="*/ 1659413 w 3554473"/>
              <a:gd name="connsiteY145" fmla="*/ 2438400 h 3299791"/>
              <a:gd name="connsiteX146" fmla="*/ 1791934 w 3554473"/>
              <a:gd name="connsiteY146" fmla="*/ 2358887 h 3299791"/>
              <a:gd name="connsiteX147" fmla="*/ 1844943 w 3554473"/>
              <a:gd name="connsiteY147" fmla="*/ 2319130 h 3299791"/>
              <a:gd name="connsiteX148" fmla="*/ 1950960 w 3554473"/>
              <a:gd name="connsiteY148" fmla="*/ 2199861 h 3299791"/>
              <a:gd name="connsiteX149" fmla="*/ 2070230 w 3554473"/>
              <a:gd name="connsiteY149" fmla="*/ 2080591 h 3299791"/>
              <a:gd name="connsiteX150" fmla="*/ 2109986 w 3554473"/>
              <a:gd name="connsiteY150" fmla="*/ 2040835 h 3299791"/>
              <a:gd name="connsiteX151" fmla="*/ 2083482 w 3554473"/>
              <a:gd name="connsiteY151" fmla="*/ 2716696 h 3299791"/>
              <a:gd name="connsiteX152" fmla="*/ 2030473 w 3554473"/>
              <a:gd name="connsiteY152" fmla="*/ 2690191 h 3299791"/>
              <a:gd name="connsiteX153" fmla="*/ 1977465 w 3554473"/>
              <a:gd name="connsiteY153" fmla="*/ 2637182 h 3299791"/>
              <a:gd name="connsiteX154" fmla="*/ 1858195 w 3554473"/>
              <a:gd name="connsiteY154" fmla="*/ 2570922 h 3299791"/>
              <a:gd name="connsiteX155" fmla="*/ 1685917 w 3554473"/>
              <a:gd name="connsiteY155" fmla="*/ 2425148 h 3299791"/>
              <a:gd name="connsiteX156" fmla="*/ 1553395 w 3554473"/>
              <a:gd name="connsiteY156" fmla="*/ 2345635 h 3299791"/>
              <a:gd name="connsiteX157" fmla="*/ 1487134 w 3554473"/>
              <a:gd name="connsiteY157" fmla="*/ 2292626 h 3299791"/>
              <a:gd name="connsiteX158" fmla="*/ 1473882 w 3554473"/>
              <a:gd name="connsiteY158" fmla="*/ 2252869 h 3299791"/>
              <a:gd name="connsiteX159" fmla="*/ 1619656 w 3554473"/>
              <a:gd name="connsiteY159" fmla="*/ 2199861 h 3299791"/>
              <a:gd name="connsiteX160" fmla="*/ 1844943 w 3554473"/>
              <a:gd name="connsiteY160" fmla="*/ 2173356 h 3299791"/>
              <a:gd name="connsiteX161" fmla="*/ 1818439 w 3554473"/>
              <a:gd name="connsiteY161" fmla="*/ 2107096 h 3299791"/>
              <a:gd name="connsiteX162" fmla="*/ 1752178 w 3554473"/>
              <a:gd name="connsiteY162" fmla="*/ 2080591 h 3299791"/>
              <a:gd name="connsiteX163" fmla="*/ 1712421 w 3554473"/>
              <a:gd name="connsiteY163" fmla="*/ 2040835 h 3299791"/>
              <a:gd name="connsiteX164" fmla="*/ 1473882 w 3554473"/>
              <a:gd name="connsiteY164" fmla="*/ 2054087 h 3299791"/>
              <a:gd name="connsiteX165" fmla="*/ 1354613 w 3554473"/>
              <a:gd name="connsiteY165" fmla="*/ 2133600 h 3299791"/>
              <a:gd name="connsiteX166" fmla="*/ 1301604 w 3554473"/>
              <a:gd name="connsiteY166" fmla="*/ 2160104 h 3299791"/>
              <a:gd name="connsiteX167" fmla="*/ 1222091 w 3554473"/>
              <a:gd name="connsiteY167" fmla="*/ 2213113 h 3299791"/>
              <a:gd name="connsiteX168" fmla="*/ 1142578 w 3554473"/>
              <a:gd name="connsiteY168" fmla="*/ 2292626 h 3299791"/>
              <a:gd name="connsiteX169" fmla="*/ 1116073 w 3554473"/>
              <a:gd name="connsiteY169" fmla="*/ 2332382 h 3299791"/>
              <a:gd name="connsiteX170" fmla="*/ 1102821 w 3554473"/>
              <a:gd name="connsiteY170" fmla="*/ 2372139 h 3299791"/>
              <a:gd name="connsiteX171" fmla="*/ 1076317 w 3554473"/>
              <a:gd name="connsiteY171" fmla="*/ 2411896 h 3299791"/>
              <a:gd name="connsiteX172" fmla="*/ 1195586 w 3554473"/>
              <a:gd name="connsiteY172" fmla="*/ 2557669 h 3299791"/>
              <a:gd name="connsiteX173" fmla="*/ 1500386 w 3554473"/>
              <a:gd name="connsiteY173" fmla="*/ 2623930 h 3299791"/>
              <a:gd name="connsiteX174" fmla="*/ 1990717 w 3554473"/>
              <a:gd name="connsiteY174" fmla="*/ 2584174 h 3299791"/>
              <a:gd name="connsiteX175" fmla="*/ 2123239 w 3554473"/>
              <a:gd name="connsiteY175" fmla="*/ 2478156 h 3299791"/>
              <a:gd name="connsiteX176" fmla="*/ 2162995 w 3554473"/>
              <a:gd name="connsiteY176" fmla="*/ 2451652 h 3299791"/>
              <a:gd name="connsiteX177" fmla="*/ 2255760 w 3554473"/>
              <a:gd name="connsiteY177" fmla="*/ 2305878 h 3299791"/>
              <a:gd name="connsiteX178" fmla="*/ 2295517 w 3554473"/>
              <a:gd name="connsiteY178" fmla="*/ 2213113 h 3299791"/>
              <a:gd name="connsiteX179" fmla="*/ 2295517 w 3554473"/>
              <a:gd name="connsiteY179" fmla="*/ 2080591 h 3299791"/>
              <a:gd name="connsiteX180" fmla="*/ 2162995 w 3554473"/>
              <a:gd name="connsiteY180" fmla="*/ 2120348 h 3299791"/>
              <a:gd name="connsiteX181" fmla="*/ 2123239 w 3554473"/>
              <a:gd name="connsiteY181" fmla="*/ 2411896 h 3299791"/>
              <a:gd name="connsiteX182" fmla="*/ 2176247 w 3554473"/>
              <a:gd name="connsiteY182" fmla="*/ 2464904 h 3299791"/>
              <a:gd name="connsiteX183" fmla="*/ 2189499 w 3554473"/>
              <a:gd name="connsiteY183" fmla="*/ 2570922 h 3299791"/>
              <a:gd name="connsiteX184" fmla="*/ 2216004 w 3554473"/>
              <a:gd name="connsiteY184" fmla="*/ 2690191 h 3299791"/>
              <a:gd name="connsiteX185" fmla="*/ 2242508 w 3554473"/>
              <a:gd name="connsiteY185" fmla="*/ 2769704 h 3299791"/>
              <a:gd name="connsiteX186" fmla="*/ 2216004 w 3554473"/>
              <a:gd name="connsiteY186" fmla="*/ 2915478 h 3299791"/>
              <a:gd name="connsiteX187" fmla="*/ 2176247 w 3554473"/>
              <a:gd name="connsiteY187" fmla="*/ 2928730 h 3299791"/>
              <a:gd name="connsiteX188" fmla="*/ 1950960 w 3554473"/>
              <a:gd name="connsiteY188" fmla="*/ 2888974 h 3299791"/>
              <a:gd name="connsiteX189" fmla="*/ 1858195 w 3554473"/>
              <a:gd name="connsiteY189" fmla="*/ 2822713 h 3299791"/>
              <a:gd name="connsiteX190" fmla="*/ 1778682 w 3554473"/>
              <a:gd name="connsiteY190" fmla="*/ 2743200 h 3299791"/>
              <a:gd name="connsiteX191" fmla="*/ 1659413 w 3554473"/>
              <a:gd name="connsiteY191" fmla="*/ 2676939 h 3299791"/>
              <a:gd name="connsiteX192" fmla="*/ 1566647 w 3554473"/>
              <a:gd name="connsiteY192" fmla="*/ 2597426 h 3299791"/>
              <a:gd name="connsiteX193" fmla="*/ 1460630 w 3554473"/>
              <a:gd name="connsiteY193" fmla="*/ 2517913 h 3299791"/>
              <a:gd name="connsiteX194" fmla="*/ 1381117 w 3554473"/>
              <a:gd name="connsiteY194" fmla="*/ 2464904 h 3299791"/>
              <a:gd name="connsiteX195" fmla="*/ 1301604 w 3554473"/>
              <a:gd name="connsiteY195" fmla="*/ 2411896 h 3299791"/>
              <a:gd name="connsiteX196" fmla="*/ 1261847 w 3554473"/>
              <a:gd name="connsiteY196" fmla="*/ 2385391 h 3299791"/>
              <a:gd name="connsiteX197" fmla="*/ 1195586 w 3554473"/>
              <a:gd name="connsiteY197" fmla="*/ 2173356 h 3299791"/>
              <a:gd name="connsiteX198" fmla="*/ 798021 w 3554473"/>
              <a:gd name="connsiteY198" fmla="*/ 2186609 h 3299791"/>
              <a:gd name="connsiteX199" fmla="*/ 758265 w 3554473"/>
              <a:gd name="connsiteY199" fmla="*/ 2213113 h 3299791"/>
              <a:gd name="connsiteX200" fmla="*/ 705256 w 3554473"/>
              <a:gd name="connsiteY200" fmla="*/ 2160104 h 3299791"/>
              <a:gd name="connsiteX201" fmla="*/ 559482 w 3554473"/>
              <a:gd name="connsiteY201" fmla="*/ 2093843 h 3299791"/>
              <a:gd name="connsiteX202" fmla="*/ 373952 w 3554473"/>
              <a:gd name="connsiteY202" fmla="*/ 2107096 h 3299791"/>
              <a:gd name="connsiteX203" fmla="*/ 519726 w 3554473"/>
              <a:gd name="connsiteY203" fmla="*/ 2080591 h 3299791"/>
              <a:gd name="connsiteX204" fmla="*/ 506473 w 3554473"/>
              <a:gd name="connsiteY204" fmla="*/ 1842052 h 3299791"/>
              <a:gd name="connsiteX205" fmla="*/ 466717 w 3554473"/>
              <a:gd name="connsiteY205" fmla="*/ 1828800 h 3299791"/>
              <a:gd name="connsiteX206" fmla="*/ 493221 w 3554473"/>
              <a:gd name="connsiteY206" fmla="*/ 1709530 h 3299791"/>
              <a:gd name="connsiteX207" fmla="*/ 506473 w 3554473"/>
              <a:gd name="connsiteY207" fmla="*/ 1484243 h 3299791"/>
              <a:gd name="connsiteX208" fmla="*/ 519726 w 3554473"/>
              <a:gd name="connsiteY208" fmla="*/ 1444487 h 3299791"/>
              <a:gd name="connsiteX209" fmla="*/ 546230 w 3554473"/>
              <a:gd name="connsiteY209" fmla="*/ 1325217 h 3299791"/>
              <a:gd name="connsiteX210" fmla="*/ 731760 w 3554473"/>
              <a:gd name="connsiteY210" fmla="*/ 1338469 h 3299791"/>
              <a:gd name="connsiteX211" fmla="*/ 771517 w 3554473"/>
              <a:gd name="connsiteY211" fmla="*/ 1351722 h 3299791"/>
              <a:gd name="connsiteX212" fmla="*/ 784769 w 3554473"/>
              <a:gd name="connsiteY212" fmla="*/ 1391478 h 3299791"/>
              <a:gd name="connsiteX213" fmla="*/ 771517 w 3554473"/>
              <a:gd name="connsiteY213" fmla="*/ 1484243 h 3299791"/>
              <a:gd name="connsiteX214" fmla="*/ 758265 w 3554473"/>
              <a:gd name="connsiteY214" fmla="*/ 1524000 h 3299791"/>
              <a:gd name="connsiteX215" fmla="*/ 890786 w 3554473"/>
              <a:gd name="connsiteY215" fmla="*/ 1537252 h 3299791"/>
              <a:gd name="connsiteX216" fmla="*/ 1314856 w 3554473"/>
              <a:gd name="connsiteY216" fmla="*/ 1524000 h 3299791"/>
              <a:gd name="connsiteX217" fmla="*/ 1275099 w 3554473"/>
              <a:gd name="connsiteY217" fmla="*/ 1497496 h 3299791"/>
              <a:gd name="connsiteX218" fmla="*/ 1208839 w 3554473"/>
              <a:gd name="connsiteY218" fmla="*/ 1484243 h 3299791"/>
              <a:gd name="connsiteX219" fmla="*/ 1169082 w 3554473"/>
              <a:gd name="connsiteY219" fmla="*/ 1470991 h 3299791"/>
              <a:gd name="connsiteX220" fmla="*/ 1142578 w 3554473"/>
              <a:gd name="connsiteY220" fmla="*/ 1298713 h 3299791"/>
              <a:gd name="connsiteX221" fmla="*/ 1129326 w 3554473"/>
              <a:gd name="connsiteY221" fmla="*/ 1245704 h 3299791"/>
              <a:gd name="connsiteX222" fmla="*/ 1102821 w 3554473"/>
              <a:gd name="connsiteY222" fmla="*/ 1205948 h 3299791"/>
              <a:gd name="connsiteX223" fmla="*/ 1129326 w 3554473"/>
              <a:gd name="connsiteY223" fmla="*/ 1179443 h 3299791"/>
              <a:gd name="connsiteX224" fmla="*/ 1222091 w 3554473"/>
              <a:gd name="connsiteY224" fmla="*/ 1192696 h 3299791"/>
              <a:gd name="connsiteX225" fmla="*/ 1261847 w 3554473"/>
              <a:gd name="connsiteY225" fmla="*/ 1325217 h 3299791"/>
              <a:gd name="connsiteX226" fmla="*/ 1301604 w 3554473"/>
              <a:gd name="connsiteY226" fmla="*/ 1351722 h 3299791"/>
              <a:gd name="connsiteX227" fmla="*/ 1328108 w 3554473"/>
              <a:gd name="connsiteY227" fmla="*/ 1431235 h 3299791"/>
              <a:gd name="connsiteX228" fmla="*/ 1341360 w 3554473"/>
              <a:gd name="connsiteY228" fmla="*/ 1391478 h 3299791"/>
              <a:gd name="connsiteX229" fmla="*/ 1394369 w 3554473"/>
              <a:gd name="connsiteY229" fmla="*/ 1338469 h 3299791"/>
              <a:gd name="connsiteX230" fmla="*/ 1407621 w 3554473"/>
              <a:gd name="connsiteY230" fmla="*/ 1272209 h 3299791"/>
              <a:gd name="connsiteX231" fmla="*/ 1420873 w 3554473"/>
              <a:gd name="connsiteY231" fmla="*/ 1232452 h 3299791"/>
              <a:gd name="connsiteX232" fmla="*/ 1381117 w 3554473"/>
              <a:gd name="connsiteY232" fmla="*/ 1258956 h 3299791"/>
              <a:gd name="connsiteX233" fmla="*/ 1367865 w 3554473"/>
              <a:gd name="connsiteY233" fmla="*/ 1364974 h 3299791"/>
              <a:gd name="connsiteX234" fmla="*/ 1381117 w 3554473"/>
              <a:gd name="connsiteY234" fmla="*/ 1417982 h 3299791"/>
              <a:gd name="connsiteX235" fmla="*/ 1526891 w 3554473"/>
              <a:gd name="connsiteY235" fmla="*/ 1404730 h 3299791"/>
              <a:gd name="connsiteX236" fmla="*/ 1540143 w 3554473"/>
              <a:gd name="connsiteY236" fmla="*/ 1364974 h 3299791"/>
              <a:gd name="connsiteX237" fmla="*/ 1566647 w 3554473"/>
              <a:gd name="connsiteY237" fmla="*/ 1325217 h 3299791"/>
              <a:gd name="connsiteX238" fmla="*/ 1579899 w 3554473"/>
              <a:gd name="connsiteY238" fmla="*/ 1272209 h 3299791"/>
              <a:gd name="connsiteX239" fmla="*/ 1566647 w 3554473"/>
              <a:gd name="connsiteY239" fmla="*/ 1219200 h 3299791"/>
              <a:gd name="connsiteX240" fmla="*/ 1526891 w 3554473"/>
              <a:gd name="connsiteY240" fmla="*/ 1205948 h 3299791"/>
              <a:gd name="connsiteX241" fmla="*/ 1566647 w 3554473"/>
              <a:gd name="connsiteY241" fmla="*/ 1245704 h 3299791"/>
              <a:gd name="connsiteX242" fmla="*/ 1553395 w 3554473"/>
              <a:gd name="connsiteY242" fmla="*/ 1351722 h 3299791"/>
              <a:gd name="connsiteX243" fmla="*/ 1540143 w 3554473"/>
              <a:gd name="connsiteY243" fmla="*/ 1391478 h 3299791"/>
              <a:gd name="connsiteX244" fmla="*/ 1553395 w 3554473"/>
              <a:gd name="connsiteY244" fmla="*/ 1470991 h 3299791"/>
              <a:gd name="connsiteX245" fmla="*/ 1685917 w 3554473"/>
              <a:gd name="connsiteY245" fmla="*/ 1497496 h 3299791"/>
              <a:gd name="connsiteX246" fmla="*/ 1712421 w 3554473"/>
              <a:gd name="connsiteY246" fmla="*/ 1656522 h 3299791"/>
              <a:gd name="connsiteX247" fmla="*/ 1738926 w 3554473"/>
              <a:gd name="connsiteY247" fmla="*/ 1683026 h 3299791"/>
              <a:gd name="connsiteX248" fmla="*/ 1778682 w 3554473"/>
              <a:gd name="connsiteY248" fmla="*/ 1696278 h 3299791"/>
              <a:gd name="connsiteX249" fmla="*/ 1871447 w 3554473"/>
              <a:gd name="connsiteY249" fmla="*/ 1656522 h 3299791"/>
              <a:gd name="connsiteX250" fmla="*/ 1897952 w 3554473"/>
              <a:gd name="connsiteY250" fmla="*/ 1563756 h 3299791"/>
              <a:gd name="connsiteX251" fmla="*/ 1937708 w 3554473"/>
              <a:gd name="connsiteY251" fmla="*/ 1537252 h 3299791"/>
              <a:gd name="connsiteX252" fmla="*/ 1964213 w 3554473"/>
              <a:gd name="connsiteY252" fmla="*/ 1510748 h 3299791"/>
              <a:gd name="connsiteX253" fmla="*/ 1950960 w 3554473"/>
              <a:gd name="connsiteY253" fmla="*/ 1550504 h 3299791"/>
              <a:gd name="connsiteX254" fmla="*/ 1911204 w 3554473"/>
              <a:gd name="connsiteY254" fmla="*/ 1563756 h 3299791"/>
              <a:gd name="connsiteX255" fmla="*/ 1844943 w 3554473"/>
              <a:gd name="connsiteY255" fmla="*/ 1590261 h 3299791"/>
              <a:gd name="connsiteX256" fmla="*/ 1831691 w 3554473"/>
              <a:gd name="connsiteY256" fmla="*/ 1537252 h 3299791"/>
              <a:gd name="connsiteX257" fmla="*/ 1805186 w 3554473"/>
              <a:gd name="connsiteY257" fmla="*/ 1510748 h 3299791"/>
              <a:gd name="connsiteX258" fmla="*/ 1778682 w 3554473"/>
              <a:gd name="connsiteY258" fmla="*/ 1470991 h 3299791"/>
              <a:gd name="connsiteX259" fmla="*/ 1712421 w 3554473"/>
              <a:gd name="connsiteY259" fmla="*/ 1391478 h 3299791"/>
              <a:gd name="connsiteX260" fmla="*/ 1632908 w 3554473"/>
              <a:gd name="connsiteY260" fmla="*/ 1338469 h 3299791"/>
              <a:gd name="connsiteX261" fmla="*/ 1593152 w 3554473"/>
              <a:gd name="connsiteY261" fmla="*/ 1311965 h 3299791"/>
              <a:gd name="connsiteX262" fmla="*/ 1566647 w 3554473"/>
              <a:gd name="connsiteY262" fmla="*/ 1285461 h 3299791"/>
              <a:gd name="connsiteX263" fmla="*/ 1579899 w 3554473"/>
              <a:gd name="connsiteY263" fmla="*/ 1232452 h 3299791"/>
              <a:gd name="connsiteX264" fmla="*/ 1659413 w 3554473"/>
              <a:gd name="connsiteY264" fmla="*/ 1113182 h 3299791"/>
              <a:gd name="connsiteX265" fmla="*/ 1685917 w 3554473"/>
              <a:gd name="connsiteY265" fmla="*/ 1033669 h 3299791"/>
              <a:gd name="connsiteX266" fmla="*/ 1699169 w 3554473"/>
              <a:gd name="connsiteY266" fmla="*/ 993913 h 3299791"/>
              <a:gd name="connsiteX267" fmla="*/ 1685917 w 3554473"/>
              <a:gd name="connsiteY267" fmla="*/ 927652 h 3299791"/>
              <a:gd name="connsiteX268" fmla="*/ 1500386 w 3554473"/>
              <a:gd name="connsiteY268" fmla="*/ 927652 h 3299791"/>
              <a:gd name="connsiteX269" fmla="*/ 1381117 w 3554473"/>
              <a:gd name="connsiteY269" fmla="*/ 1073426 h 3299791"/>
              <a:gd name="connsiteX270" fmla="*/ 1367865 w 3554473"/>
              <a:gd name="connsiteY270" fmla="*/ 1113182 h 3299791"/>
              <a:gd name="connsiteX271" fmla="*/ 1314856 w 3554473"/>
              <a:gd name="connsiteY271" fmla="*/ 1205948 h 3299791"/>
              <a:gd name="connsiteX272" fmla="*/ 1301604 w 3554473"/>
              <a:gd name="connsiteY272" fmla="*/ 1258956 h 3299791"/>
              <a:gd name="connsiteX273" fmla="*/ 1155830 w 3554473"/>
              <a:gd name="connsiteY273" fmla="*/ 1139687 h 3299791"/>
              <a:gd name="connsiteX274" fmla="*/ 1129326 w 3554473"/>
              <a:gd name="connsiteY274" fmla="*/ 1113182 h 3299791"/>
              <a:gd name="connsiteX275" fmla="*/ 1063065 w 3554473"/>
              <a:gd name="connsiteY275" fmla="*/ 1033669 h 3299791"/>
              <a:gd name="connsiteX276" fmla="*/ 1023308 w 3554473"/>
              <a:gd name="connsiteY276" fmla="*/ 1020417 h 3299791"/>
              <a:gd name="connsiteX277" fmla="*/ 930543 w 3554473"/>
              <a:gd name="connsiteY277" fmla="*/ 1033669 h 3299791"/>
              <a:gd name="connsiteX278" fmla="*/ 837778 w 3554473"/>
              <a:gd name="connsiteY278" fmla="*/ 1126435 h 3299791"/>
              <a:gd name="connsiteX279" fmla="*/ 771517 w 3554473"/>
              <a:gd name="connsiteY279" fmla="*/ 1179443 h 3299791"/>
              <a:gd name="connsiteX280" fmla="*/ 705256 w 3554473"/>
              <a:gd name="connsiteY280" fmla="*/ 1166191 h 3299791"/>
              <a:gd name="connsiteX281" fmla="*/ 692004 w 3554473"/>
              <a:gd name="connsiteY281" fmla="*/ 1086678 h 3299791"/>
              <a:gd name="connsiteX282" fmla="*/ 652247 w 3554473"/>
              <a:gd name="connsiteY282" fmla="*/ 1020417 h 3299791"/>
              <a:gd name="connsiteX283" fmla="*/ 612491 w 3554473"/>
              <a:gd name="connsiteY283" fmla="*/ 954156 h 3299791"/>
              <a:gd name="connsiteX284" fmla="*/ 665499 w 3554473"/>
              <a:gd name="connsiteY284" fmla="*/ 609600 h 3299791"/>
              <a:gd name="connsiteX285" fmla="*/ 731760 w 3554473"/>
              <a:gd name="connsiteY285" fmla="*/ 596348 h 3299791"/>
              <a:gd name="connsiteX286" fmla="*/ 824526 w 3554473"/>
              <a:gd name="connsiteY286" fmla="*/ 583096 h 3299791"/>
              <a:gd name="connsiteX287" fmla="*/ 943795 w 3554473"/>
              <a:gd name="connsiteY287" fmla="*/ 583096 h 3299791"/>
              <a:gd name="connsiteX288" fmla="*/ 1049813 w 3554473"/>
              <a:gd name="connsiteY288" fmla="*/ 755374 h 3299791"/>
              <a:gd name="connsiteX289" fmla="*/ 1089569 w 3554473"/>
              <a:gd name="connsiteY289" fmla="*/ 742122 h 3299791"/>
              <a:gd name="connsiteX290" fmla="*/ 1129326 w 3554473"/>
              <a:gd name="connsiteY290" fmla="*/ 702365 h 3299791"/>
              <a:gd name="connsiteX291" fmla="*/ 1169082 w 3554473"/>
              <a:gd name="connsiteY291" fmla="*/ 689113 h 3299791"/>
              <a:gd name="connsiteX292" fmla="*/ 1208839 w 3554473"/>
              <a:gd name="connsiteY292" fmla="*/ 596348 h 3299791"/>
              <a:gd name="connsiteX293" fmla="*/ 1169082 w 3554473"/>
              <a:gd name="connsiteY293" fmla="*/ 490330 h 3299791"/>
              <a:gd name="connsiteX294" fmla="*/ 1116073 w 3554473"/>
              <a:gd name="connsiteY294" fmla="*/ 477078 h 3299791"/>
              <a:gd name="connsiteX295" fmla="*/ 1010056 w 3554473"/>
              <a:gd name="connsiteY295" fmla="*/ 503582 h 3299791"/>
              <a:gd name="connsiteX296" fmla="*/ 957047 w 3554473"/>
              <a:gd name="connsiteY296" fmla="*/ 569843 h 3299791"/>
              <a:gd name="connsiteX297" fmla="*/ 877534 w 3554473"/>
              <a:gd name="connsiteY297" fmla="*/ 609600 h 3299791"/>
              <a:gd name="connsiteX298" fmla="*/ 784769 w 3554473"/>
              <a:gd name="connsiteY298" fmla="*/ 675861 h 3299791"/>
              <a:gd name="connsiteX299" fmla="*/ 718508 w 3554473"/>
              <a:gd name="connsiteY299" fmla="*/ 662609 h 3299791"/>
              <a:gd name="connsiteX300" fmla="*/ 731760 w 3554473"/>
              <a:gd name="connsiteY300" fmla="*/ 569843 h 3299791"/>
              <a:gd name="connsiteX301" fmla="*/ 811273 w 3554473"/>
              <a:gd name="connsiteY301" fmla="*/ 490330 h 3299791"/>
              <a:gd name="connsiteX302" fmla="*/ 745013 w 3554473"/>
              <a:gd name="connsiteY302" fmla="*/ 424069 h 3299791"/>
              <a:gd name="connsiteX303" fmla="*/ 665499 w 3554473"/>
              <a:gd name="connsiteY303" fmla="*/ 410817 h 3299791"/>
              <a:gd name="connsiteX304" fmla="*/ 320943 w 3554473"/>
              <a:gd name="connsiteY304" fmla="*/ 384313 h 3299791"/>
              <a:gd name="connsiteX305" fmla="*/ 16143 w 3554473"/>
              <a:gd name="connsiteY305" fmla="*/ 437322 h 3299791"/>
              <a:gd name="connsiteX306" fmla="*/ 2891 w 3554473"/>
              <a:gd name="connsiteY306" fmla="*/ 477078 h 3299791"/>
              <a:gd name="connsiteX307" fmla="*/ 16143 w 3554473"/>
              <a:gd name="connsiteY307" fmla="*/ 662609 h 3299791"/>
              <a:gd name="connsiteX308" fmla="*/ 95656 w 3554473"/>
              <a:gd name="connsiteY308" fmla="*/ 742122 h 3299791"/>
              <a:gd name="connsiteX309" fmla="*/ 161917 w 3554473"/>
              <a:gd name="connsiteY309" fmla="*/ 781878 h 3299791"/>
              <a:gd name="connsiteX310" fmla="*/ 201673 w 3554473"/>
              <a:gd name="connsiteY310" fmla="*/ 795130 h 3299791"/>
              <a:gd name="connsiteX311" fmla="*/ 320943 w 3554473"/>
              <a:gd name="connsiteY311" fmla="*/ 848139 h 3299791"/>
              <a:gd name="connsiteX312" fmla="*/ 519726 w 3554473"/>
              <a:gd name="connsiteY312" fmla="*/ 834887 h 3299791"/>
              <a:gd name="connsiteX313" fmla="*/ 506473 w 3554473"/>
              <a:gd name="connsiteY313" fmla="*/ 781878 h 3299791"/>
              <a:gd name="connsiteX314" fmla="*/ 440213 w 3554473"/>
              <a:gd name="connsiteY314" fmla="*/ 940904 h 3299791"/>
              <a:gd name="connsiteX315" fmla="*/ 320943 w 3554473"/>
              <a:gd name="connsiteY315" fmla="*/ 1060174 h 3299791"/>
              <a:gd name="connsiteX316" fmla="*/ 400456 w 3554473"/>
              <a:gd name="connsiteY316" fmla="*/ 808382 h 3299791"/>
              <a:gd name="connsiteX317" fmla="*/ 453465 w 3554473"/>
              <a:gd name="connsiteY317" fmla="*/ 742122 h 3299791"/>
              <a:gd name="connsiteX318" fmla="*/ 466717 w 3554473"/>
              <a:gd name="connsiteY318" fmla="*/ 689113 h 3299791"/>
              <a:gd name="connsiteX319" fmla="*/ 440213 w 3554473"/>
              <a:gd name="connsiteY319" fmla="*/ 728869 h 3299791"/>
              <a:gd name="connsiteX320" fmla="*/ 426960 w 3554473"/>
              <a:gd name="connsiteY320" fmla="*/ 768626 h 3299791"/>
              <a:gd name="connsiteX321" fmla="*/ 453465 w 3554473"/>
              <a:gd name="connsiteY321" fmla="*/ 503582 h 3299791"/>
              <a:gd name="connsiteX322" fmla="*/ 532978 w 3554473"/>
              <a:gd name="connsiteY322" fmla="*/ 198782 h 3299791"/>
              <a:gd name="connsiteX323" fmla="*/ 572734 w 3554473"/>
              <a:gd name="connsiteY323" fmla="*/ 357809 h 3299791"/>
              <a:gd name="connsiteX324" fmla="*/ 665499 w 3554473"/>
              <a:gd name="connsiteY324" fmla="*/ 344556 h 3299791"/>
              <a:gd name="connsiteX325" fmla="*/ 798021 w 3554473"/>
              <a:gd name="connsiteY325" fmla="*/ 265043 h 3299791"/>
              <a:gd name="connsiteX326" fmla="*/ 851030 w 3554473"/>
              <a:gd name="connsiteY326" fmla="*/ 251791 h 3299791"/>
              <a:gd name="connsiteX327" fmla="*/ 678752 w 3554473"/>
              <a:gd name="connsiteY327" fmla="*/ 225287 h 3299791"/>
              <a:gd name="connsiteX328" fmla="*/ 559482 w 3554473"/>
              <a:gd name="connsiteY328" fmla="*/ 304800 h 3299791"/>
              <a:gd name="connsiteX329" fmla="*/ 546230 w 3554473"/>
              <a:gd name="connsiteY329" fmla="*/ 251791 h 3299791"/>
              <a:gd name="connsiteX330" fmla="*/ 466717 w 3554473"/>
              <a:gd name="connsiteY330" fmla="*/ 304800 h 3299791"/>
              <a:gd name="connsiteX331" fmla="*/ 400456 w 3554473"/>
              <a:gd name="connsiteY331" fmla="*/ 291548 h 3299791"/>
              <a:gd name="connsiteX332" fmla="*/ 347447 w 3554473"/>
              <a:gd name="connsiteY332" fmla="*/ 238539 h 3299791"/>
              <a:gd name="connsiteX333" fmla="*/ 307691 w 3554473"/>
              <a:gd name="connsiteY333" fmla="*/ 318052 h 3299791"/>
              <a:gd name="connsiteX334" fmla="*/ 254682 w 3554473"/>
              <a:gd name="connsiteY334" fmla="*/ 450574 h 3299791"/>
              <a:gd name="connsiteX335" fmla="*/ 214926 w 3554473"/>
              <a:gd name="connsiteY335" fmla="*/ 530087 h 3299791"/>
              <a:gd name="connsiteX336" fmla="*/ 201673 w 3554473"/>
              <a:gd name="connsiteY336" fmla="*/ 569843 h 3299791"/>
              <a:gd name="connsiteX337" fmla="*/ 175169 w 3554473"/>
              <a:gd name="connsiteY337" fmla="*/ 702365 h 3299791"/>
              <a:gd name="connsiteX338" fmla="*/ 161917 w 3554473"/>
              <a:gd name="connsiteY338" fmla="*/ 768626 h 3299791"/>
              <a:gd name="connsiteX339" fmla="*/ 320943 w 3554473"/>
              <a:gd name="connsiteY339" fmla="*/ 795130 h 3299791"/>
              <a:gd name="connsiteX340" fmla="*/ 360699 w 3554473"/>
              <a:gd name="connsiteY340" fmla="*/ 808382 h 3299791"/>
              <a:gd name="connsiteX341" fmla="*/ 413708 w 3554473"/>
              <a:gd name="connsiteY341" fmla="*/ 821635 h 3299791"/>
              <a:gd name="connsiteX342" fmla="*/ 453465 w 3554473"/>
              <a:gd name="connsiteY342" fmla="*/ 834887 h 3299791"/>
              <a:gd name="connsiteX343" fmla="*/ 546230 w 3554473"/>
              <a:gd name="connsiteY343" fmla="*/ 848139 h 3299791"/>
              <a:gd name="connsiteX344" fmla="*/ 519726 w 3554473"/>
              <a:gd name="connsiteY344" fmla="*/ 887896 h 3299791"/>
              <a:gd name="connsiteX345" fmla="*/ 519726 w 3554473"/>
              <a:gd name="connsiteY345" fmla="*/ 1007165 h 3299791"/>
              <a:gd name="connsiteX346" fmla="*/ 546230 w 3554473"/>
              <a:gd name="connsiteY346" fmla="*/ 1046922 h 3299791"/>
              <a:gd name="connsiteX347" fmla="*/ 559482 w 3554473"/>
              <a:gd name="connsiteY347" fmla="*/ 1086678 h 3299791"/>
              <a:gd name="connsiteX348" fmla="*/ 851030 w 3554473"/>
              <a:gd name="connsiteY348" fmla="*/ 1139687 h 3299791"/>
              <a:gd name="connsiteX349" fmla="*/ 983552 w 3554473"/>
              <a:gd name="connsiteY349" fmla="*/ 1113182 h 3299791"/>
              <a:gd name="connsiteX350" fmla="*/ 1023308 w 3554473"/>
              <a:gd name="connsiteY350" fmla="*/ 1073426 h 3299791"/>
              <a:gd name="connsiteX351" fmla="*/ 1063065 w 3554473"/>
              <a:gd name="connsiteY351" fmla="*/ 1099930 h 3299791"/>
              <a:gd name="connsiteX352" fmla="*/ 1182334 w 3554473"/>
              <a:gd name="connsiteY352" fmla="*/ 1152939 h 3299791"/>
              <a:gd name="connsiteX353" fmla="*/ 1261847 w 3554473"/>
              <a:gd name="connsiteY353" fmla="*/ 1179443 h 3299791"/>
              <a:gd name="connsiteX354" fmla="*/ 1328108 w 3554473"/>
              <a:gd name="connsiteY354" fmla="*/ 1192696 h 3299791"/>
              <a:gd name="connsiteX355" fmla="*/ 1447378 w 3554473"/>
              <a:gd name="connsiteY355" fmla="*/ 1232452 h 3299791"/>
              <a:gd name="connsiteX356" fmla="*/ 1460630 w 3554473"/>
              <a:gd name="connsiteY356" fmla="*/ 1311965 h 3299791"/>
              <a:gd name="connsiteX357" fmla="*/ 1500386 w 3554473"/>
              <a:gd name="connsiteY357" fmla="*/ 1351722 h 3299791"/>
              <a:gd name="connsiteX358" fmla="*/ 1725673 w 3554473"/>
              <a:gd name="connsiteY358" fmla="*/ 1364974 h 3299791"/>
              <a:gd name="connsiteX359" fmla="*/ 1871447 w 3554473"/>
              <a:gd name="connsiteY359" fmla="*/ 1404730 h 3299791"/>
              <a:gd name="connsiteX360" fmla="*/ 1911204 w 3554473"/>
              <a:gd name="connsiteY360" fmla="*/ 1431235 h 3299791"/>
              <a:gd name="connsiteX361" fmla="*/ 1950960 w 3554473"/>
              <a:gd name="connsiteY361" fmla="*/ 1444487 h 3299791"/>
              <a:gd name="connsiteX362" fmla="*/ 2189499 w 3554473"/>
              <a:gd name="connsiteY362" fmla="*/ 1431235 h 3299791"/>
              <a:gd name="connsiteX363" fmla="*/ 2242508 w 3554473"/>
              <a:gd name="connsiteY363" fmla="*/ 1404730 h 3299791"/>
              <a:gd name="connsiteX364" fmla="*/ 2255760 w 3554473"/>
              <a:gd name="connsiteY364" fmla="*/ 1364974 h 3299791"/>
              <a:gd name="connsiteX365" fmla="*/ 2242508 w 3554473"/>
              <a:gd name="connsiteY365" fmla="*/ 1311965 h 3299791"/>
              <a:gd name="connsiteX366" fmla="*/ 2189499 w 3554473"/>
              <a:gd name="connsiteY366" fmla="*/ 1272209 h 3299791"/>
              <a:gd name="connsiteX367" fmla="*/ 2162995 w 3554473"/>
              <a:gd name="connsiteY367" fmla="*/ 1245704 h 3299791"/>
              <a:gd name="connsiteX368" fmla="*/ 2056978 w 3554473"/>
              <a:gd name="connsiteY368" fmla="*/ 1020417 h 3299791"/>
              <a:gd name="connsiteX369" fmla="*/ 2017221 w 3554473"/>
              <a:gd name="connsiteY369" fmla="*/ 1060174 h 3299791"/>
              <a:gd name="connsiteX370" fmla="*/ 2003969 w 3554473"/>
              <a:gd name="connsiteY370" fmla="*/ 1099930 h 3299791"/>
              <a:gd name="connsiteX371" fmla="*/ 2096734 w 3554473"/>
              <a:gd name="connsiteY371" fmla="*/ 1086678 h 3299791"/>
              <a:gd name="connsiteX372" fmla="*/ 2162995 w 3554473"/>
              <a:gd name="connsiteY372" fmla="*/ 940904 h 3299791"/>
              <a:gd name="connsiteX373" fmla="*/ 2096734 w 3554473"/>
              <a:gd name="connsiteY373" fmla="*/ 940904 h 3299791"/>
              <a:gd name="connsiteX374" fmla="*/ 1964213 w 3554473"/>
              <a:gd name="connsiteY374" fmla="*/ 1113182 h 3299791"/>
              <a:gd name="connsiteX375" fmla="*/ 1924456 w 3554473"/>
              <a:gd name="connsiteY375" fmla="*/ 1192696 h 3299791"/>
              <a:gd name="connsiteX376" fmla="*/ 2149743 w 3554473"/>
              <a:gd name="connsiteY376" fmla="*/ 1192696 h 3299791"/>
              <a:gd name="connsiteX377" fmla="*/ 2189499 w 3554473"/>
              <a:gd name="connsiteY377" fmla="*/ 1166191 h 3299791"/>
              <a:gd name="connsiteX378" fmla="*/ 2242508 w 3554473"/>
              <a:gd name="connsiteY378" fmla="*/ 1139687 h 3299791"/>
              <a:gd name="connsiteX379" fmla="*/ 2560560 w 3554473"/>
              <a:gd name="connsiteY379" fmla="*/ 1086678 h 3299791"/>
              <a:gd name="connsiteX380" fmla="*/ 2666578 w 3554473"/>
              <a:gd name="connsiteY380" fmla="*/ 1046922 h 3299791"/>
              <a:gd name="connsiteX381" fmla="*/ 2494299 w 3554473"/>
              <a:gd name="connsiteY381" fmla="*/ 1033669 h 3299791"/>
              <a:gd name="connsiteX382" fmla="*/ 2560560 w 3554473"/>
              <a:gd name="connsiteY382" fmla="*/ 887896 h 3299791"/>
              <a:gd name="connsiteX383" fmla="*/ 2587065 w 3554473"/>
              <a:gd name="connsiteY383" fmla="*/ 861391 h 3299791"/>
              <a:gd name="connsiteX384" fmla="*/ 2640073 w 3554473"/>
              <a:gd name="connsiteY384" fmla="*/ 662609 h 3299791"/>
              <a:gd name="connsiteX385" fmla="*/ 2666578 w 3554473"/>
              <a:gd name="connsiteY385" fmla="*/ 583096 h 3299791"/>
              <a:gd name="connsiteX386" fmla="*/ 2679830 w 3554473"/>
              <a:gd name="connsiteY386" fmla="*/ 424069 h 3299791"/>
              <a:gd name="connsiteX387" fmla="*/ 2746091 w 3554473"/>
              <a:gd name="connsiteY387" fmla="*/ 344556 h 3299791"/>
              <a:gd name="connsiteX388" fmla="*/ 2785847 w 3554473"/>
              <a:gd name="connsiteY388" fmla="*/ 304800 h 3299791"/>
              <a:gd name="connsiteX389" fmla="*/ 2878613 w 3554473"/>
              <a:gd name="connsiteY389" fmla="*/ 265043 h 3299791"/>
              <a:gd name="connsiteX390" fmla="*/ 2931621 w 3554473"/>
              <a:gd name="connsiteY390" fmla="*/ 238539 h 3299791"/>
              <a:gd name="connsiteX391" fmla="*/ 2997882 w 3554473"/>
              <a:gd name="connsiteY391" fmla="*/ 172278 h 3299791"/>
              <a:gd name="connsiteX392" fmla="*/ 3050891 w 3554473"/>
              <a:gd name="connsiteY392" fmla="*/ 119269 h 3299791"/>
              <a:gd name="connsiteX393" fmla="*/ 3090647 w 3554473"/>
              <a:gd name="connsiteY393" fmla="*/ 92765 h 3299791"/>
              <a:gd name="connsiteX394" fmla="*/ 3103899 w 3554473"/>
              <a:gd name="connsiteY394" fmla="*/ 145774 h 3299791"/>
              <a:gd name="connsiteX395" fmla="*/ 3050891 w 3554473"/>
              <a:gd name="connsiteY395" fmla="*/ 424069 h 3299791"/>
              <a:gd name="connsiteX396" fmla="*/ 3011134 w 3554473"/>
              <a:gd name="connsiteY396" fmla="*/ 530087 h 3299791"/>
              <a:gd name="connsiteX397" fmla="*/ 2997882 w 3554473"/>
              <a:gd name="connsiteY397" fmla="*/ 596348 h 3299791"/>
              <a:gd name="connsiteX398" fmla="*/ 2971378 w 3554473"/>
              <a:gd name="connsiteY398" fmla="*/ 636104 h 3299791"/>
              <a:gd name="connsiteX399" fmla="*/ 2958126 w 3554473"/>
              <a:gd name="connsiteY399" fmla="*/ 795130 h 3299791"/>
              <a:gd name="connsiteX400" fmla="*/ 2931621 w 3554473"/>
              <a:gd name="connsiteY400" fmla="*/ 887896 h 3299791"/>
              <a:gd name="connsiteX401" fmla="*/ 3011134 w 3554473"/>
              <a:gd name="connsiteY401" fmla="*/ 1020417 h 3299791"/>
              <a:gd name="connsiteX402" fmla="*/ 3077395 w 3554473"/>
              <a:gd name="connsiteY402" fmla="*/ 1033669 h 3299791"/>
              <a:gd name="connsiteX403" fmla="*/ 3156908 w 3554473"/>
              <a:gd name="connsiteY403" fmla="*/ 1020417 h 3299791"/>
              <a:gd name="connsiteX404" fmla="*/ 3236421 w 3554473"/>
              <a:gd name="connsiteY404" fmla="*/ 954156 h 3299791"/>
              <a:gd name="connsiteX405" fmla="*/ 3315934 w 3554473"/>
              <a:gd name="connsiteY405" fmla="*/ 914400 h 3299791"/>
              <a:gd name="connsiteX406" fmla="*/ 3355691 w 3554473"/>
              <a:gd name="connsiteY406" fmla="*/ 1033669 h 3299791"/>
              <a:gd name="connsiteX407" fmla="*/ 3329186 w 3554473"/>
              <a:gd name="connsiteY407" fmla="*/ 1060174 h 3299791"/>
              <a:gd name="connsiteX408" fmla="*/ 3461708 w 3554473"/>
              <a:gd name="connsiteY408" fmla="*/ 1060174 h 3299791"/>
              <a:gd name="connsiteX409" fmla="*/ 3474960 w 3554473"/>
              <a:gd name="connsiteY409" fmla="*/ 993913 h 3299791"/>
              <a:gd name="connsiteX410" fmla="*/ 3488213 w 3554473"/>
              <a:gd name="connsiteY410" fmla="*/ 954156 h 3299791"/>
              <a:gd name="connsiteX411" fmla="*/ 3170160 w 3554473"/>
              <a:gd name="connsiteY411" fmla="*/ 861391 h 3299791"/>
              <a:gd name="connsiteX412" fmla="*/ 3024386 w 3554473"/>
              <a:gd name="connsiteY412" fmla="*/ 821635 h 3299791"/>
              <a:gd name="connsiteX413" fmla="*/ 2984630 w 3554473"/>
              <a:gd name="connsiteY413" fmla="*/ 463826 h 3299791"/>
              <a:gd name="connsiteX414" fmla="*/ 2958126 w 3554473"/>
              <a:gd name="connsiteY414" fmla="*/ 344556 h 3299791"/>
              <a:gd name="connsiteX415" fmla="*/ 2984630 w 3554473"/>
              <a:gd name="connsiteY415" fmla="*/ 291548 h 3299791"/>
              <a:gd name="connsiteX416" fmla="*/ 3196665 w 3554473"/>
              <a:gd name="connsiteY416" fmla="*/ 304800 h 3299791"/>
              <a:gd name="connsiteX417" fmla="*/ 3488213 w 3554473"/>
              <a:gd name="connsiteY417" fmla="*/ 291548 h 3299791"/>
              <a:gd name="connsiteX418" fmla="*/ 3448456 w 3554473"/>
              <a:gd name="connsiteY418" fmla="*/ 318052 h 3299791"/>
              <a:gd name="connsiteX419" fmla="*/ 3435204 w 3554473"/>
              <a:gd name="connsiteY419" fmla="*/ 371061 h 3299791"/>
              <a:gd name="connsiteX420" fmla="*/ 3501465 w 3554473"/>
              <a:gd name="connsiteY420" fmla="*/ 291548 h 3299791"/>
              <a:gd name="connsiteX421" fmla="*/ 3554473 w 3554473"/>
              <a:gd name="connsiteY421" fmla="*/ 159026 h 3299791"/>
              <a:gd name="connsiteX422" fmla="*/ 3474960 w 3554473"/>
              <a:gd name="connsiteY422" fmla="*/ 53009 h 3299791"/>
              <a:gd name="connsiteX423" fmla="*/ 3236421 w 3554473"/>
              <a:gd name="connsiteY423" fmla="*/ 145774 h 3299791"/>
              <a:gd name="connsiteX424" fmla="*/ 3103899 w 3554473"/>
              <a:gd name="connsiteY424" fmla="*/ 251791 h 3299791"/>
              <a:gd name="connsiteX425" fmla="*/ 2944873 w 3554473"/>
              <a:gd name="connsiteY425" fmla="*/ 384313 h 3299791"/>
              <a:gd name="connsiteX426" fmla="*/ 2852108 w 3554473"/>
              <a:gd name="connsiteY426" fmla="*/ 450574 h 3299791"/>
              <a:gd name="connsiteX427" fmla="*/ 2799099 w 3554473"/>
              <a:gd name="connsiteY427" fmla="*/ 424069 h 3299791"/>
              <a:gd name="connsiteX428" fmla="*/ 2759343 w 3554473"/>
              <a:gd name="connsiteY428" fmla="*/ 344556 h 3299791"/>
              <a:gd name="connsiteX429" fmla="*/ 2759343 w 3554473"/>
              <a:gd name="connsiteY429" fmla="*/ 66261 h 3299791"/>
              <a:gd name="connsiteX430" fmla="*/ 2732839 w 3554473"/>
              <a:gd name="connsiteY430" fmla="*/ 39756 h 3299791"/>
              <a:gd name="connsiteX431" fmla="*/ 2613569 w 3554473"/>
              <a:gd name="connsiteY431" fmla="*/ 0 h 3299791"/>
              <a:gd name="connsiteX432" fmla="*/ 2375030 w 3554473"/>
              <a:gd name="connsiteY432" fmla="*/ 79513 h 3299791"/>
              <a:gd name="connsiteX433" fmla="*/ 2361778 w 3554473"/>
              <a:gd name="connsiteY433" fmla="*/ 119269 h 3299791"/>
              <a:gd name="connsiteX434" fmla="*/ 2348526 w 3554473"/>
              <a:gd name="connsiteY434" fmla="*/ 225287 h 3299791"/>
              <a:gd name="connsiteX435" fmla="*/ 2308769 w 3554473"/>
              <a:gd name="connsiteY435" fmla="*/ 251791 h 3299791"/>
              <a:gd name="connsiteX436" fmla="*/ 2176247 w 3554473"/>
              <a:gd name="connsiteY436" fmla="*/ 225287 h 3299791"/>
              <a:gd name="connsiteX437" fmla="*/ 2136491 w 3554473"/>
              <a:gd name="connsiteY437" fmla="*/ 238539 h 3299791"/>
              <a:gd name="connsiteX438" fmla="*/ 2109986 w 3554473"/>
              <a:gd name="connsiteY438" fmla="*/ 265043 h 3299791"/>
              <a:gd name="connsiteX439" fmla="*/ 2096734 w 3554473"/>
              <a:gd name="connsiteY439" fmla="*/ 225287 h 3299791"/>
              <a:gd name="connsiteX440" fmla="*/ 2030473 w 3554473"/>
              <a:gd name="connsiteY440" fmla="*/ 357809 h 3299791"/>
              <a:gd name="connsiteX441" fmla="*/ 2017221 w 3554473"/>
              <a:gd name="connsiteY441" fmla="*/ 397565 h 3299791"/>
              <a:gd name="connsiteX442" fmla="*/ 2017221 w 3554473"/>
              <a:gd name="connsiteY442" fmla="*/ 980661 h 3299791"/>
              <a:gd name="connsiteX443" fmla="*/ 2109986 w 3554473"/>
              <a:gd name="connsiteY443" fmla="*/ 967409 h 3299791"/>
              <a:gd name="connsiteX444" fmla="*/ 2149743 w 3554473"/>
              <a:gd name="connsiteY444" fmla="*/ 954156 h 3299791"/>
              <a:gd name="connsiteX445" fmla="*/ 2242508 w 3554473"/>
              <a:gd name="connsiteY445" fmla="*/ 980661 h 3299791"/>
              <a:gd name="connsiteX446" fmla="*/ 2308769 w 3554473"/>
              <a:gd name="connsiteY446" fmla="*/ 993913 h 3299791"/>
              <a:gd name="connsiteX447" fmla="*/ 2401534 w 3554473"/>
              <a:gd name="connsiteY447" fmla="*/ 980661 h 3299791"/>
              <a:gd name="connsiteX448" fmla="*/ 2467795 w 3554473"/>
              <a:gd name="connsiteY448" fmla="*/ 1086678 h 3299791"/>
              <a:gd name="connsiteX449" fmla="*/ 2507552 w 3554473"/>
              <a:gd name="connsiteY449" fmla="*/ 1205948 h 3299791"/>
              <a:gd name="connsiteX450" fmla="*/ 2547308 w 3554473"/>
              <a:gd name="connsiteY450" fmla="*/ 1232452 h 3299791"/>
              <a:gd name="connsiteX451" fmla="*/ 2852108 w 3554473"/>
              <a:gd name="connsiteY451" fmla="*/ 1205948 h 3299791"/>
              <a:gd name="connsiteX452" fmla="*/ 2944873 w 3554473"/>
              <a:gd name="connsiteY452" fmla="*/ 1126435 h 3299791"/>
              <a:gd name="connsiteX453" fmla="*/ 2997882 w 3554473"/>
              <a:gd name="connsiteY453" fmla="*/ 1073426 h 3299791"/>
              <a:gd name="connsiteX454" fmla="*/ 3090647 w 3554473"/>
              <a:gd name="connsiteY454" fmla="*/ 980661 h 3299791"/>
              <a:gd name="connsiteX455" fmla="*/ 3103899 w 3554473"/>
              <a:gd name="connsiteY455" fmla="*/ 1020417 h 3299791"/>
              <a:gd name="connsiteX456" fmla="*/ 3249673 w 3554473"/>
              <a:gd name="connsiteY456" fmla="*/ 1073426 h 3299791"/>
              <a:gd name="connsiteX457" fmla="*/ 3448456 w 3554473"/>
              <a:gd name="connsiteY457" fmla="*/ 1060174 h 3299791"/>
              <a:gd name="connsiteX458" fmla="*/ 3514717 w 3554473"/>
              <a:gd name="connsiteY458" fmla="*/ 1046922 h 3299791"/>
              <a:gd name="connsiteX459" fmla="*/ 3527969 w 3554473"/>
              <a:gd name="connsiteY459" fmla="*/ 1086678 h 3299791"/>
              <a:gd name="connsiteX460" fmla="*/ 3514717 w 3554473"/>
              <a:gd name="connsiteY460" fmla="*/ 1192696 h 3299791"/>
              <a:gd name="connsiteX461" fmla="*/ 3501465 w 3554473"/>
              <a:gd name="connsiteY461" fmla="*/ 1232452 h 3299791"/>
              <a:gd name="connsiteX462" fmla="*/ 3461708 w 3554473"/>
              <a:gd name="connsiteY462" fmla="*/ 1258956 h 3299791"/>
              <a:gd name="connsiteX463" fmla="*/ 3421952 w 3554473"/>
              <a:gd name="connsiteY463" fmla="*/ 1272209 h 3299791"/>
              <a:gd name="connsiteX464" fmla="*/ 3368943 w 3554473"/>
              <a:gd name="connsiteY464" fmla="*/ 1325217 h 3299791"/>
              <a:gd name="connsiteX465" fmla="*/ 3302682 w 3554473"/>
              <a:gd name="connsiteY465" fmla="*/ 1364974 h 3299791"/>
              <a:gd name="connsiteX466" fmla="*/ 3209917 w 3554473"/>
              <a:gd name="connsiteY466" fmla="*/ 1338469 h 3299791"/>
              <a:gd name="connsiteX467" fmla="*/ 3064143 w 3554473"/>
              <a:gd name="connsiteY467" fmla="*/ 1285461 h 3299791"/>
              <a:gd name="connsiteX468" fmla="*/ 3037639 w 3554473"/>
              <a:gd name="connsiteY468" fmla="*/ 1245704 h 3299791"/>
              <a:gd name="connsiteX469" fmla="*/ 2984630 w 3554473"/>
              <a:gd name="connsiteY469" fmla="*/ 1232452 h 3299791"/>
              <a:gd name="connsiteX470" fmla="*/ 2891865 w 3554473"/>
              <a:gd name="connsiteY470" fmla="*/ 1285461 h 3299791"/>
              <a:gd name="connsiteX471" fmla="*/ 2852108 w 3554473"/>
              <a:gd name="connsiteY471" fmla="*/ 1298713 h 3299791"/>
              <a:gd name="connsiteX472" fmla="*/ 2772595 w 3554473"/>
              <a:gd name="connsiteY472" fmla="*/ 1285461 h 3299791"/>
              <a:gd name="connsiteX473" fmla="*/ 2732839 w 3554473"/>
              <a:gd name="connsiteY473" fmla="*/ 1272209 h 3299791"/>
              <a:gd name="connsiteX474" fmla="*/ 2613569 w 3554473"/>
              <a:gd name="connsiteY474" fmla="*/ 1298713 h 3299791"/>
              <a:gd name="connsiteX475" fmla="*/ 2560560 w 3554473"/>
              <a:gd name="connsiteY475" fmla="*/ 1258956 h 3299791"/>
              <a:gd name="connsiteX476" fmla="*/ 2520804 w 3554473"/>
              <a:gd name="connsiteY476" fmla="*/ 1232452 h 3299791"/>
              <a:gd name="connsiteX477" fmla="*/ 2441291 w 3554473"/>
              <a:gd name="connsiteY477" fmla="*/ 1258956 h 3299791"/>
              <a:gd name="connsiteX478" fmla="*/ 2375030 w 3554473"/>
              <a:gd name="connsiteY478" fmla="*/ 1325217 h 3299791"/>
              <a:gd name="connsiteX479" fmla="*/ 2401534 w 3554473"/>
              <a:gd name="connsiteY479" fmla="*/ 1417982 h 3299791"/>
              <a:gd name="connsiteX480" fmla="*/ 2414786 w 3554473"/>
              <a:gd name="connsiteY480" fmla="*/ 1457739 h 3299791"/>
              <a:gd name="connsiteX481" fmla="*/ 2481047 w 3554473"/>
              <a:gd name="connsiteY481" fmla="*/ 1510748 h 3299791"/>
              <a:gd name="connsiteX482" fmla="*/ 2441291 w 3554473"/>
              <a:gd name="connsiteY482" fmla="*/ 1484243 h 3299791"/>
              <a:gd name="connsiteX483" fmla="*/ 2441291 w 3554473"/>
              <a:gd name="connsiteY483" fmla="*/ 1285461 h 3299791"/>
              <a:gd name="connsiteX484" fmla="*/ 2520804 w 3554473"/>
              <a:gd name="connsiteY484" fmla="*/ 1046922 h 3299791"/>
              <a:gd name="connsiteX485" fmla="*/ 2600317 w 3554473"/>
              <a:gd name="connsiteY485" fmla="*/ 954156 h 3299791"/>
              <a:gd name="connsiteX486" fmla="*/ 2719586 w 3554473"/>
              <a:gd name="connsiteY486" fmla="*/ 861391 h 3299791"/>
              <a:gd name="connsiteX487" fmla="*/ 2746091 w 3554473"/>
              <a:gd name="connsiteY487" fmla="*/ 834887 h 3299791"/>
              <a:gd name="connsiteX488" fmla="*/ 2746091 w 3554473"/>
              <a:gd name="connsiteY488" fmla="*/ 702365 h 3299791"/>
              <a:gd name="connsiteX489" fmla="*/ 2600317 w 3554473"/>
              <a:gd name="connsiteY489" fmla="*/ 556591 h 3299791"/>
              <a:gd name="connsiteX490" fmla="*/ 2534056 w 3554473"/>
              <a:gd name="connsiteY490" fmla="*/ 530087 h 3299791"/>
              <a:gd name="connsiteX491" fmla="*/ 2401534 w 3554473"/>
              <a:gd name="connsiteY491" fmla="*/ 477078 h 3299791"/>
              <a:gd name="connsiteX492" fmla="*/ 2348526 w 3554473"/>
              <a:gd name="connsiteY492" fmla="*/ 450574 h 3299791"/>
              <a:gd name="connsiteX493" fmla="*/ 2361778 w 3554473"/>
              <a:gd name="connsiteY493" fmla="*/ 145774 h 3299791"/>
              <a:gd name="connsiteX494" fmla="*/ 2348526 w 3554473"/>
              <a:gd name="connsiteY494" fmla="*/ 106017 h 3299791"/>
              <a:gd name="connsiteX495" fmla="*/ 2136491 w 3554473"/>
              <a:gd name="connsiteY495" fmla="*/ 119269 h 3299791"/>
              <a:gd name="connsiteX496" fmla="*/ 1738926 w 3554473"/>
              <a:gd name="connsiteY496" fmla="*/ 106017 h 329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3554473" h="3299791">
                <a:moveTo>
                  <a:pt x="254682" y="2915478"/>
                </a:moveTo>
                <a:cubicBezTo>
                  <a:pt x="272352" y="2941982"/>
                  <a:pt x="301444" y="2963755"/>
                  <a:pt x="307691" y="2994991"/>
                </a:cubicBezTo>
                <a:cubicBezTo>
                  <a:pt x="321059" y="3061831"/>
                  <a:pt x="313979" y="3106231"/>
                  <a:pt x="267934" y="3140765"/>
                </a:cubicBezTo>
                <a:cubicBezTo>
                  <a:pt x="242450" y="3159878"/>
                  <a:pt x="210945" y="3171250"/>
                  <a:pt x="188421" y="3193774"/>
                </a:cubicBezTo>
                <a:cubicBezTo>
                  <a:pt x="175169" y="3207026"/>
                  <a:pt x="164476" y="3223468"/>
                  <a:pt x="148665" y="3233530"/>
                </a:cubicBezTo>
                <a:cubicBezTo>
                  <a:pt x="115331" y="3254742"/>
                  <a:pt x="80130" y="3274045"/>
                  <a:pt x="42647" y="3286539"/>
                </a:cubicBezTo>
                <a:cubicBezTo>
                  <a:pt x="29395" y="3290956"/>
                  <a:pt x="-11078" y="3299791"/>
                  <a:pt x="2891" y="3299791"/>
                </a:cubicBezTo>
                <a:cubicBezTo>
                  <a:pt x="60320" y="3299791"/>
                  <a:pt x="96471" y="3284885"/>
                  <a:pt x="148665" y="3273287"/>
                </a:cubicBezTo>
                <a:cubicBezTo>
                  <a:pt x="170653" y="3268401"/>
                  <a:pt x="193074" y="3265498"/>
                  <a:pt x="214926" y="3260035"/>
                </a:cubicBezTo>
                <a:cubicBezTo>
                  <a:pt x="228478" y="3256647"/>
                  <a:pt x="241130" y="3250170"/>
                  <a:pt x="254682" y="3246782"/>
                </a:cubicBezTo>
                <a:cubicBezTo>
                  <a:pt x="276534" y="3241319"/>
                  <a:pt x="298856" y="3237947"/>
                  <a:pt x="320943" y="3233530"/>
                </a:cubicBezTo>
                <a:cubicBezTo>
                  <a:pt x="338613" y="3224695"/>
                  <a:pt x="356800" y="3216827"/>
                  <a:pt x="373952" y="3207026"/>
                </a:cubicBezTo>
                <a:cubicBezTo>
                  <a:pt x="387780" y="3199124"/>
                  <a:pt x="398598" y="3185559"/>
                  <a:pt x="413708" y="3180522"/>
                </a:cubicBezTo>
                <a:cubicBezTo>
                  <a:pt x="461427" y="3164616"/>
                  <a:pt x="656357" y="3154720"/>
                  <a:pt x="665499" y="3154017"/>
                </a:cubicBezTo>
                <a:cubicBezTo>
                  <a:pt x="692004" y="3149600"/>
                  <a:pt x="719050" y="3147688"/>
                  <a:pt x="745013" y="3140765"/>
                </a:cubicBezTo>
                <a:cubicBezTo>
                  <a:pt x="785505" y="3129967"/>
                  <a:pt x="822520" y="3104489"/>
                  <a:pt x="864282" y="3101009"/>
                </a:cubicBezTo>
                <a:lnTo>
                  <a:pt x="1182334" y="3074504"/>
                </a:lnTo>
                <a:cubicBezTo>
                  <a:pt x="1230851" y="3062375"/>
                  <a:pt x="1280848" y="3050501"/>
                  <a:pt x="1328108" y="3034748"/>
                </a:cubicBezTo>
                <a:cubicBezTo>
                  <a:pt x="1350676" y="3027225"/>
                  <a:pt x="1371632" y="3015239"/>
                  <a:pt x="1394369" y="3008243"/>
                </a:cubicBezTo>
                <a:cubicBezTo>
                  <a:pt x="1429185" y="2997530"/>
                  <a:pt x="1465047" y="2990574"/>
                  <a:pt x="1500386" y="2981739"/>
                </a:cubicBezTo>
                <a:cubicBezTo>
                  <a:pt x="1666040" y="2940326"/>
                  <a:pt x="1460115" y="2993247"/>
                  <a:pt x="1593152" y="2955235"/>
                </a:cubicBezTo>
                <a:cubicBezTo>
                  <a:pt x="1709633" y="2921954"/>
                  <a:pt x="1590593" y="2960504"/>
                  <a:pt x="1685917" y="2928730"/>
                </a:cubicBezTo>
                <a:cubicBezTo>
                  <a:pt x="1690334" y="2915478"/>
                  <a:pt x="1699169" y="2902943"/>
                  <a:pt x="1699169" y="2888974"/>
                </a:cubicBezTo>
                <a:cubicBezTo>
                  <a:pt x="1699169" y="2862104"/>
                  <a:pt x="1695352" y="2834620"/>
                  <a:pt x="1685917" y="2809461"/>
                </a:cubicBezTo>
                <a:cubicBezTo>
                  <a:pt x="1679622" y="2792674"/>
                  <a:pt x="1629691" y="2763142"/>
                  <a:pt x="1619656" y="2756452"/>
                </a:cubicBezTo>
                <a:cubicBezTo>
                  <a:pt x="1535726" y="2760869"/>
                  <a:pt x="1451141" y="2758348"/>
                  <a:pt x="1367865" y="2769704"/>
                </a:cubicBezTo>
                <a:cubicBezTo>
                  <a:pt x="1352084" y="2771856"/>
                  <a:pt x="1337664" y="2783467"/>
                  <a:pt x="1328108" y="2796209"/>
                </a:cubicBezTo>
                <a:cubicBezTo>
                  <a:pt x="1310328" y="2819915"/>
                  <a:pt x="1301604" y="2849218"/>
                  <a:pt x="1288352" y="2875722"/>
                </a:cubicBezTo>
                <a:cubicBezTo>
                  <a:pt x="1292769" y="2933148"/>
                  <a:pt x="1287635" y="2992124"/>
                  <a:pt x="1301604" y="3048000"/>
                </a:cubicBezTo>
                <a:cubicBezTo>
                  <a:pt x="1306149" y="3066182"/>
                  <a:pt x="1325290" y="3078114"/>
                  <a:pt x="1341360" y="3087756"/>
                </a:cubicBezTo>
                <a:cubicBezTo>
                  <a:pt x="1425473" y="3138224"/>
                  <a:pt x="1454694" y="3129798"/>
                  <a:pt x="1553395" y="3140765"/>
                </a:cubicBezTo>
                <a:lnTo>
                  <a:pt x="2070230" y="3127513"/>
                </a:lnTo>
                <a:cubicBezTo>
                  <a:pt x="2127263" y="3120803"/>
                  <a:pt x="2229256" y="3061252"/>
                  <a:pt x="2229256" y="3061252"/>
                </a:cubicBezTo>
                <a:cubicBezTo>
                  <a:pt x="2318519" y="2971991"/>
                  <a:pt x="2215236" y="3061636"/>
                  <a:pt x="2322021" y="3008243"/>
                </a:cubicBezTo>
                <a:cubicBezTo>
                  <a:pt x="2333196" y="3002655"/>
                  <a:pt x="2340527" y="2991337"/>
                  <a:pt x="2348526" y="2981739"/>
                </a:cubicBezTo>
                <a:cubicBezTo>
                  <a:pt x="2356028" y="2972737"/>
                  <a:pt x="2406180" y="2906186"/>
                  <a:pt x="2414786" y="2888974"/>
                </a:cubicBezTo>
                <a:cubicBezTo>
                  <a:pt x="2421033" y="2876480"/>
                  <a:pt x="2423621" y="2862469"/>
                  <a:pt x="2428039" y="2849217"/>
                </a:cubicBezTo>
                <a:cubicBezTo>
                  <a:pt x="2421485" y="2790236"/>
                  <a:pt x="2449856" y="2716696"/>
                  <a:pt x="2375030" y="2716696"/>
                </a:cubicBezTo>
                <a:cubicBezTo>
                  <a:pt x="2352506" y="2716696"/>
                  <a:pt x="2330856" y="2725531"/>
                  <a:pt x="2308769" y="2729948"/>
                </a:cubicBezTo>
                <a:cubicBezTo>
                  <a:pt x="2304352" y="2743200"/>
                  <a:pt x="2281548" y="2769704"/>
                  <a:pt x="2295517" y="2769704"/>
                </a:cubicBezTo>
                <a:cubicBezTo>
                  <a:pt x="2311444" y="2769704"/>
                  <a:pt x="2322021" y="2745875"/>
                  <a:pt x="2322021" y="2729948"/>
                </a:cubicBezTo>
                <a:cubicBezTo>
                  <a:pt x="2322021" y="2714021"/>
                  <a:pt x="2307356" y="2700846"/>
                  <a:pt x="2295517" y="2690191"/>
                </a:cubicBezTo>
                <a:cubicBezTo>
                  <a:pt x="2262683" y="2660640"/>
                  <a:pt x="2223993" y="2638273"/>
                  <a:pt x="2189499" y="2610678"/>
                </a:cubicBezTo>
                <a:cubicBezTo>
                  <a:pt x="2157697" y="2585237"/>
                  <a:pt x="2130294" y="2554238"/>
                  <a:pt x="2096734" y="2531165"/>
                </a:cubicBezTo>
                <a:cubicBezTo>
                  <a:pt x="1944607" y="2426577"/>
                  <a:pt x="2026002" y="2495799"/>
                  <a:pt x="1911204" y="2438400"/>
                </a:cubicBezTo>
                <a:cubicBezTo>
                  <a:pt x="1786020" y="2375808"/>
                  <a:pt x="1894838" y="2415274"/>
                  <a:pt x="1805186" y="2385391"/>
                </a:cubicBezTo>
                <a:cubicBezTo>
                  <a:pt x="1818438" y="2372139"/>
                  <a:pt x="1828490" y="2354609"/>
                  <a:pt x="1844943" y="2345635"/>
                </a:cubicBezTo>
                <a:cubicBezTo>
                  <a:pt x="1932112" y="2298088"/>
                  <a:pt x="1973121" y="2303416"/>
                  <a:pt x="2070230" y="2292626"/>
                </a:cubicBezTo>
                <a:cubicBezTo>
                  <a:pt x="2092317" y="2283791"/>
                  <a:pt x="2113618" y="2272657"/>
                  <a:pt x="2136491" y="2266122"/>
                </a:cubicBezTo>
                <a:cubicBezTo>
                  <a:pt x="2175650" y="2254934"/>
                  <a:pt x="2216250" y="2249495"/>
                  <a:pt x="2255760" y="2239617"/>
                </a:cubicBezTo>
                <a:cubicBezTo>
                  <a:pt x="2269312" y="2236229"/>
                  <a:pt x="2282265" y="2230782"/>
                  <a:pt x="2295517" y="2226365"/>
                </a:cubicBezTo>
                <a:cubicBezTo>
                  <a:pt x="2313187" y="2230782"/>
                  <a:pt x="2334304" y="2228239"/>
                  <a:pt x="2348526" y="2239617"/>
                </a:cubicBezTo>
                <a:cubicBezTo>
                  <a:pt x="2359434" y="2248343"/>
                  <a:pt x="2355531" y="2266880"/>
                  <a:pt x="2361778" y="2279374"/>
                </a:cubicBezTo>
                <a:cubicBezTo>
                  <a:pt x="2368901" y="2293620"/>
                  <a:pt x="2380380" y="2305302"/>
                  <a:pt x="2388282" y="2319130"/>
                </a:cubicBezTo>
                <a:cubicBezTo>
                  <a:pt x="2398083" y="2336282"/>
                  <a:pt x="2405951" y="2354469"/>
                  <a:pt x="2414786" y="2372139"/>
                </a:cubicBezTo>
                <a:cubicBezTo>
                  <a:pt x="2419204" y="2358887"/>
                  <a:pt x="2419657" y="2343557"/>
                  <a:pt x="2428039" y="2332382"/>
                </a:cubicBezTo>
                <a:cubicBezTo>
                  <a:pt x="2485672" y="2255539"/>
                  <a:pt x="2492702" y="2287550"/>
                  <a:pt x="2534056" y="2213113"/>
                </a:cubicBezTo>
                <a:cubicBezTo>
                  <a:pt x="2596802" y="2100170"/>
                  <a:pt x="2520670" y="2186741"/>
                  <a:pt x="2600317" y="2107096"/>
                </a:cubicBezTo>
                <a:cubicBezTo>
                  <a:pt x="2604734" y="2093844"/>
                  <a:pt x="2613569" y="2081308"/>
                  <a:pt x="2613569" y="2067339"/>
                </a:cubicBezTo>
                <a:cubicBezTo>
                  <a:pt x="2613569" y="1873216"/>
                  <a:pt x="2489655" y="1992082"/>
                  <a:pt x="2255760" y="2001078"/>
                </a:cubicBezTo>
                <a:cubicBezTo>
                  <a:pt x="2207169" y="2009913"/>
                  <a:pt x="2156138" y="2010000"/>
                  <a:pt x="2109986" y="2027582"/>
                </a:cubicBezTo>
                <a:cubicBezTo>
                  <a:pt x="2061846" y="2045921"/>
                  <a:pt x="2022497" y="2082078"/>
                  <a:pt x="1977465" y="2107096"/>
                </a:cubicBezTo>
                <a:cubicBezTo>
                  <a:pt x="1942927" y="2126284"/>
                  <a:pt x="1905096" y="2139397"/>
                  <a:pt x="1871447" y="2160104"/>
                </a:cubicBezTo>
                <a:cubicBezTo>
                  <a:pt x="1847358" y="2174928"/>
                  <a:pt x="1827814" y="2196142"/>
                  <a:pt x="1805186" y="2213113"/>
                </a:cubicBezTo>
                <a:cubicBezTo>
                  <a:pt x="1792444" y="2222669"/>
                  <a:pt x="1778682" y="2230782"/>
                  <a:pt x="1765430" y="2239617"/>
                </a:cubicBezTo>
                <a:cubicBezTo>
                  <a:pt x="1783100" y="2244034"/>
                  <a:pt x="1801055" y="2258302"/>
                  <a:pt x="1818439" y="2252869"/>
                </a:cubicBezTo>
                <a:cubicBezTo>
                  <a:pt x="1845245" y="2244492"/>
                  <a:pt x="2058338" y="2131941"/>
                  <a:pt x="2096734" y="2107096"/>
                </a:cubicBezTo>
                <a:cubicBezTo>
                  <a:pt x="2133821" y="2083098"/>
                  <a:pt x="2166663" y="2053057"/>
                  <a:pt x="2202752" y="2027582"/>
                </a:cubicBezTo>
                <a:cubicBezTo>
                  <a:pt x="2241788" y="2000027"/>
                  <a:pt x="2284305" y="1977404"/>
                  <a:pt x="2322021" y="1948069"/>
                </a:cubicBezTo>
                <a:cubicBezTo>
                  <a:pt x="2364009" y="1915412"/>
                  <a:pt x="2402852" y="1878820"/>
                  <a:pt x="2441291" y="1842052"/>
                </a:cubicBezTo>
                <a:cubicBezTo>
                  <a:pt x="2613728" y="1677113"/>
                  <a:pt x="2585619" y="1705964"/>
                  <a:pt x="2693082" y="1577009"/>
                </a:cubicBezTo>
                <a:cubicBezTo>
                  <a:pt x="2697499" y="1559339"/>
                  <a:pt x="2708910" y="1542030"/>
                  <a:pt x="2706334" y="1524000"/>
                </a:cubicBezTo>
                <a:cubicBezTo>
                  <a:pt x="2704082" y="1508233"/>
                  <a:pt x="2695729" y="1483289"/>
                  <a:pt x="2679830" y="1484243"/>
                </a:cubicBezTo>
                <a:cubicBezTo>
                  <a:pt x="2466529" y="1497041"/>
                  <a:pt x="2255761" y="1537252"/>
                  <a:pt x="2043726" y="1563756"/>
                </a:cubicBezTo>
                <a:cubicBezTo>
                  <a:pt x="1977465" y="1594678"/>
                  <a:pt x="1908630" y="1620596"/>
                  <a:pt x="1844943" y="1656522"/>
                </a:cubicBezTo>
                <a:cubicBezTo>
                  <a:pt x="1736053" y="1717947"/>
                  <a:pt x="1632511" y="1788411"/>
                  <a:pt x="1526891" y="1855304"/>
                </a:cubicBezTo>
                <a:cubicBezTo>
                  <a:pt x="1456976" y="1899583"/>
                  <a:pt x="1453464" y="1903749"/>
                  <a:pt x="1394369" y="1948069"/>
                </a:cubicBezTo>
                <a:cubicBezTo>
                  <a:pt x="1385534" y="1961321"/>
                  <a:pt x="1377815" y="1975389"/>
                  <a:pt x="1367865" y="1987826"/>
                </a:cubicBezTo>
                <a:cubicBezTo>
                  <a:pt x="1360060" y="1997582"/>
                  <a:pt x="1345311" y="2002477"/>
                  <a:pt x="1341360" y="2014330"/>
                </a:cubicBezTo>
                <a:cubicBezTo>
                  <a:pt x="1331482" y="2043963"/>
                  <a:pt x="1343605" y="2079976"/>
                  <a:pt x="1328108" y="2107096"/>
                </a:cubicBezTo>
                <a:cubicBezTo>
                  <a:pt x="1296099" y="2163112"/>
                  <a:pt x="1245498" y="2193091"/>
                  <a:pt x="1195586" y="2226365"/>
                </a:cubicBezTo>
                <a:cubicBezTo>
                  <a:pt x="1168036" y="2143716"/>
                  <a:pt x="1171565" y="2171704"/>
                  <a:pt x="1195586" y="2027582"/>
                </a:cubicBezTo>
                <a:cubicBezTo>
                  <a:pt x="1200179" y="2000024"/>
                  <a:pt x="1207284" y="1971760"/>
                  <a:pt x="1222091" y="1948069"/>
                </a:cubicBezTo>
                <a:cubicBezTo>
                  <a:pt x="1230532" y="1934563"/>
                  <a:pt x="1248595" y="1930400"/>
                  <a:pt x="1261847" y="1921565"/>
                </a:cubicBezTo>
                <a:cubicBezTo>
                  <a:pt x="1288351" y="1925982"/>
                  <a:pt x="1317871" y="1921768"/>
                  <a:pt x="1341360" y="1934817"/>
                </a:cubicBezTo>
                <a:cubicBezTo>
                  <a:pt x="1360668" y="1945543"/>
                  <a:pt x="1371977" y="1967719"/>
                  <a:pt x="1381117" y="1987826"/>
                </a:cubicBezTo>
                <a:cubicBezTo>
                  <a:pt x="1389869" y="2007081"/>
                  <a:pt x="1412709" y="2100943"/>
                  <a:pt x="1420873" y="2133600"/>
                </a:cubicBezTo>
                <a:cubicBezTo>
                  <a:pt x="1416456" y="2182191"/>
                  <a:pt x="1425136" y="2233834"/>
                  <a:pt x="1407621" y="2279374"/>
                </a:cubicBezTo>
                <a:cubicBezTo>
                  <a:pt x="1398477" y="2303149"/>
                  <a:pt x="1301000" y="2316600"/>
                  <a:pt x="1288352" y="2319130"/>
                </a:cubicBezTo>
                <a:cubicBezTo>
                  <a:pt x="1169082" y="2314713"/>
                  <a:pt x="1049630" y="2313817"/>
                  <a:pt x="930543" y="2305878"/>
                </a:cubicBezTo>
                <a:cubicBezTo>
                  <a:pt x="916605" y="2304949"/>
                  <a:pt x="902409" y="2300375"/>
                  <a:pt x="890786" y="2292626"/>
                </a:cubicBezTo>
                <a:cubicBezTo>
                  <a:pt x="875192" y="2282230"/>
                  <a:pt x="864282" y="2266121"/>
                  <a:pt x="851030" y="2252869"/>
                </a:cubicBezTo>
                <a:cubicBezTo>
                  <a:pt x="855447" y="2195443"/>
                  <a:pt x="840890" y="2133222"/>
                  <a:pt x="864282" y="2080591"/>
                </a:cubicBezTo>
                <a:cubicBezTo>
                  <a:pt x="873253" y="2060408"/>
                  <a:pt x="901458" y="2111664"/>
                  <a:pt x="904039" y="2133600"/>
                </a:cubicBezTo>
                <a:cubicBezTo>
                  <a:pt x="910768" y="2190801"/>
                  <a:pt x="890786" y="2248282"/>
                  <a:pt x="890786" y="2305878"/>
                </a:cubicBezTo>
                <a:cubicBezTo>
                  <a:pt x="890786" y="2341492"/>
                  <a:pt x="892186" y="2233445"/>
                  <a:pt x="904039" y="2199861"/>
                </a:cubicBezTo>
                <a:cubicBezTo>
                  <a:pt x="919176" y="2156974"/>
                  <a:pt x="944072" y="2117747"/>
                  <a:pt x="970299" y="2080591"/>
                </a:cubicBezTo>
                <a:cubicBezTo>
                  <a:pt x="997379" y="2042228"/>
                  <a:pt x="1033454" y="2011018"/>
                  <a:pt x="1063065" y="1974574"/>
                </a:cubicBezTo>
                <a:cubicBezTo>
                  <a:pt x="1124989" y="1898361"/>
                  <a:pt x="1137031" y="1861047"/>
                  <a:pt x="1208839" y="1802296"/>
                </a:cubicBezTo>
                <a:cubicBezTo>
                  <a:pt x="1233493" y="1782125"/>
                  <a:pt x="1261848" y="1766957"/>
                  <a:pt x="1288352" y="1749287"/>
                </a:cubicBezTo>
                <a:cubicBezTo>
                  <a:pt x="1292769" y="1775791"/>
                  <a:pt x="1304037" y="1802040"/>
                  <a:pt x="1301604" y="1828800"/>
                </a:cubicBezTo>
                <a:cubicBezTo>
                  <a:pt x="1296950" y="1879993"/>
                  <a:pt x="1231477" y="1956132"/>
                  <a:pt x="1208839" y="1987826"/>
                </a:cubicBezTo>
                <a:cubicBezTo>
                  <a:pt x="1194344" y="2045802"/>
                  <a:pt x="1199881" y="2039944"/>
                  <a:pt x="1169082" y="2093843"/>
                </a:cubicBezTo>
                <a:cubicBezTo>
                  <a:pt x="1161180" y="2107672"/>
                  <a:pt x="1155015" y="2123650"/>
                  <a:pt x="1142578" y="2133600"/>
                </a:cubicBezTo>
                <a:cubicBezTo>
                  <a:pt x="1131670" y="2142326"/>
                  <a:pt x="1116073" y="2142435"/>
                  <a:pt x="1102821" y="2146852"/>
                </a:cubicBezTo>
                <a:cubicBezTo>
                  <a:pt x="1093986" y="2111513"/>
                  <a:pt x="1082305" y="2076766"/>
                  <a:pt x="1076317" y="2040835"/>
                </a:cubicBezTo>
                <a:cubicBezTo>
                  <a:pt x="1064607" y="1970576"/>
                  <a:pt x="1065599" y="1898257"/>
                  <a:pt x="1049813" y="1828800"/>
                </a:cubicBezTo>
                <a:cubicBezTo>
                  <a:pt x="1043246" y="1799904"/>
                  <a:pt x="1022091" y="1776366"/>
                  <a:pt x="1010056" y="1749287"/>
                </a:cubicBezTo>
                <a:cubicBezTo>
                  <a:pt x="1004383" y="1736522"/>
                  <a:pt x="1000642" y="1722962"/>
                  <a:pt x="996804" y="1709530"/>
                </a:cubicBezTo>
                <a:cubicBezTo>
                  <a:pt x="991801" y="1692018"/>
                  <a:pt x="983552" y="1638309"/>
                  <a:pt x="983552" y="1656522"/>
                </a:cubicBezTo>
                <a:cubicBezTo>
                  <a:pt x="983552" y="1679046"/>
                  <a:pt x="992387" y="1700695"/>
                  <a:pt x="996804" y="1722782"/>
                </a:cubicBezTo>
                <a:lnTo>
                  <a:pt x="943795" y="1881809"/>
                </a:lnTo>
                <a:cubicBezTo>
                  <a:pt x="912254" y="1976432"/>
                  <a:pt x="940537" y="1945825"/>
                  <a:pt x="877534" y="1987826"/>
                </a:cubicBezTo>
                <a:cubicBezTo>
                  <a:pt x="868699" y="1974574"/>
                  <a:pt x="853006" y="1963873"/>
                  <a:pt x="851030" y="1948069"/>
                </a:cubicBezTo>
                <a:cubicBezTo>
                  <a:pt x="848446" y="1927398"/>
                  <a:pt x="889709" y="1793350"/>
                  <a:pt x="890786" y="1789043"/>
                </a:cubicBezTo>
                <a:cubicBezTo>
                  <a:pt x="894174" y="1775491"/>
                  <a:pt x="886260" y="1817892"/>
                  <a:pt x="877534" y="1828800"/>
                </a:cubicBezTo>
                <a:cubicBezTo>
                  <a:pt x="867585" y="1841237"/>
                  <a:pt x="851030" y="1846469"/>
                  <a:pt x="837778" y="1855304"/>
                </a:cubicBezTo>
                <a:cubicBezTo>
                  <a:pt x="833361" y="1868556"/>
                  <a:pt x="831713" y="1883083"/>
                  <a:pt x="824526" y="1895061"/>
                </a:cubicBezTo>
                <a:cubicBezTo>
                  <a:pt x="811938" y="1916041"/>
                  <a:pt x="776320" y="1936032"/>
                  <a:pt x="758265" y="1948069"/>
                </a:cubicBezTo>
                <a:cubicBezTo>
                  <a:pt x="688683" y="2052442"/>
                  <a:pt x="701366" y="2016636"/>
                  <a:pt x="665499" y="2160104"/>
                </a:cubicBezTo>
                <a:cubicBezTo>
                  <a:pt x="595617" y="2439632"/>
                  <a:pt x="676465" y="2196361"/>
                  <a:pt x="612491" y="2345635"/>
                </a:cubicBezTo>
                <a:cubicBezTo>
                  <a:pt x="606988" y="2358474"/>
                  <a:pt x="609117" y="2375514"/>
                  <a:pt x="599239" y="2385391"/>
                </a:cubicBezTo>
                <a:cubicBezTo>
                  <a:pt x="589361" y="2395269"/>
                  <a:pt x="572734" y="2394226"/>
                  <a:pt x="559482" y="2398643"/>
                </a:cubicBezTo>
                <a:cubicBezTo>
                  <a:pt x="524143" y="2385391"/>
                  <a:pt x="484868" y="2379822"/>
                  <a:pt x="453465" y="2358887"/>
                </a:cubicBezTo>
                <a:cubicBezTo>
                  <a:pt x="417079" y="2334630"/>
                  <a:pt x="391621" y="2297044"/>
                  <a:pt x="360699" y="2266122"/>
                </a:cubicBezTo>
                <a:lnTo>
                  <a:pt x="294439" y="2199861"/>
                </a:lnTo>
                <a:cubicBezTo>
                  <a:pt x="281187" y="2186609"/>
                  <a:pt x="265078" y="2175698"/>
                  <a:pt x="254682" y="2160104"/>
                </a:cubicBezTo>
                <a:lnTo>
                  <a:pt x="201673" y="2080591"/>
                </a:lnTo>
                <a:cubicBezTo>
                  <a:pt x="197256" y="2062921"/>
                  <a:pt x="195596" y="2044323"/>
                  <a:pt x="188421" y="2027582"/>
                </a:cubicBezTo>
                <a:cubicBezTo>
                  <a:pt x="168473" y="1981037"/>
                  <a:pt x="131852" y="1986541"/>
                  <a:pt x="175169" y="1921565"/>
                </a:cubicBezTo>
                <a:cubicBezTo>
                  <a:pt x="182918" y="1909942"/>
                  <a:pt x="201674" y="1912730"/>
                  <a:pt x="214926" y="1908313"/>
                </a:cubicBezTo>
                <a:cubicBezTo>
                  <a:pt x="210508" y="1921565"/>
                  <a:pt x="195426" y="1935575"/>
                  <a:pt x="201673" y="1948069"/>
                </a:cubicBezTo>
                <a:cubicBezTo>
                  <a:pt x="207920" y="1960564"/>
                  <a:pt x="227673" y="1958894"/>
                  <a:pt x="241430" y="1961322"/>
                </a:cubicBezTo>
                <a:cubicBezTo>
                  <a:pt x="302951" y="1972179"/>
                  <a:pt x="365117" y="1978991"/>
                  <a:pt x="426960" y="1987826"/>
                </a:cubicBezTo>
                <a:cubicBezTo>
                  <a:pt x="496838" y="2034410"/>
                  <a:pt x="445740" y="1987469"/>
                  <a:pt x="479969" y="2067339"/>
                </a:cubicBezTo>
                <a:cubicBezTo>
                  <a:pt x="486243" y="2081978"/>
                  <a:pt x="499350" y="2092850"/>
                  <a:pt x="506473" y="2107096"/>
                </a:cubicBezTo>
                <a:cubicBezTo>
                  <a:pt x="512720" y="2119590"/>
                  <a:pt x="515308" y="2133600"/>
                  <a:pt x="519726" y="2146852"/>
                </a:cubicBezTo>
                <a:cubicBezTo>
                  <a:pt x="510891" y="2292626"/>
                  <a:pt x="508509" y="2438935"/>
                  <a:pt x="493221" y="2584174"/>
                </a:cubicBezTo>
                <a:cubicBezTo>
                  <a:pt x="488380" y="2630163"/>
                  <a:pt x="402682" y="2723332"/>
                  <a:pt x="479969" y="2769704"/>
                </a:cubicBezTo>
                <a:cubicBezTo>
                  <a:pt x="573676" y="2825928"/>
                  <a:pt x="692004" y="2822713"/>
                  <a:pt x="798021" y="2849217"/>
                </a:cubicBezTo>
                <a:cubicBezTo>
                  <a:pt x="970299" y="2840382"/>
                  <a:pt x="1144017" y="2846630"/>
                  <a:pt x="1314856" y="2822713"/>
                </a:cubicBezTo>
                <a:cubicBezTo>
                  <a:pt x="1367716" y="2815313"/>
                  <a:pt x="1413457" y="2781426"/>
                  <a:pt x="1460630" y="2756452"/>
                </a:cubicBezTo>
                <a:cubicBezTo>
                  <a:pt x="1521585" y="2724182"/>
                  <a:pt x="1576154" y="2677099"/>
                  <a:pt x="1619656" y="2623930"/>
                </a:cubicBezTo>
                <a:cubicBezTo>
                  <a:pt x="1683367" y="2546061"/>
                  <a:pt x="1639028" y="2573466"/>
                  <a:pt x="1685917" y="2491409"/>
                </a:cubicBezTo>
                <a:cubicBezTo>
                  <a:pt x="1692116" y="2480561"/>
                  <a:pt x="1703586" y="2473739"/>
                  <a:pt x="1712421" y="2464904"/>
                </a:cubicBezTo>
                <a:cubicBezTo>
                  <a:pt x="1694752" y="2456069"/>
                  <a:pt x="1647560" y="2454204"/>
                  <a:pt x="1659413" y="2438400"/>
                </a:cubicBezTo>
                <a:cubicBezTo>
                  <a:pt x="1690322" y="2397188"/>
                  <a:pt x="1748601" y="2386744"/>
                  <a:pt x="1791934" y="2358887"/>
                </a:cubicBezTo>
                <a:cubicBezTo>
                  <a:pt x="1810513" y="2346943"/>
                  <a:pt x="1829325" y="2334748"/>
                  <a:pt x="1844943" y="2319130"/>
                </a:cubicBezTo>
                <a:cubicBezTo>
                  <a:pt x="1882556" y="2281517"/>
                  <a:pt x="1914437" y="2238532"/>
                  <a:pt x="1950960" y="2199861"/>
                </a:cubicBezTo>
                <a:cubicBezTo>
                  <a:pt x="1989565" y="2158985"/>
                  <a:pt x="2030473" y="2120348"/>
                  <a:pt x="2070230" y="2080591"/>
                </a:cubicBezTo>
                <a:lnTo>
                  <a:pt x="2109986" y="2040835"/>
                </a:lnTo>
                <a:cubicBezTo>
                  <a:pt x="2101151" y="2266122"/>
                  <a:pt x="2110885" y="2492907"/>
                  <a:pt x="2083482" y="2716696"/>
                </a:cubicBezTo>
                <a:cubicBezTo>
                  <a:pt x="2081081" y="2736305"/>
                  <a:pt x="2046277" y="2702044"/>
                  <a:pt x="2030473" y="2690191"/>
                </a:cubicBezTo>
                <a:cubicBezTo>
                  <a:pt x="2010482" y="2675198"/>
                  <a:pt x="1998010" y="2651406"/>
                  <a:pt x="1977465" y="2637182"/>
                </a:cubicBezTo>
                <a:cubicBezTo>
                  <a:pt x="1940072" y="2611294"/>
                  <a:pt x="1894976" y="2597672"/>
                  <a:pt x="1858195" y="2570922"/>
                </a:cubicBezTo>
                <a:cubicBezTo>
                  <a:pt x="1797357" y="2526677"/>
                  <a:pt x="1753200" y="2458790"/>
                  <a:pt x="1685917" y="2425148"/>
                </a:cubicBezTo>
                <a:cubicBezTo>
                  <a:pt x="1624256" y="2394317"/>
                  <a:pt x="1617357" y="2393607"/>
                  <a:pt x="1553395" y="2345635"/>
                </a:cubicBezTo>
                <a:cubicBezTo>
                  <a:pt x="1402341" y="2232344"/>
                  <a:pt x="1681701" y="2422334"/>
                  <a:pt x="1487134" y="2292626"/>
                </a:cubicBezTo>
                <a:cubicBezTo>
                  <a:pt x="1482717" y="2279374"/>
                  <a:pt x="1469464" y="2266121"/>
                  <a:pt x="1473882" y="2252869"/>
                </a:cubicBezTo>
                <a:cubicBezTo>
                  <a:pt x="1493706" y="2193399"/>
                  <a:pt x="1580777" y="2205045"/>
                  <a:pt x="1619656" y="2199861"/>
                </a:cubicBezTo>
                <a:cubicBezTo>
                  <a:pt x="1795438" y="2176424"/>
                  <a:pt x="1625813" y="2195270"/>
                  <a:pt x="1844943" y="2173356"/>
                </a:cubicBezTo>
                <a:cubicBezTo>
                  <a:pt x="1836108" y="2151269"/>
                  <a:pt x="1835260" y="2123917"/>
                  <a:pt x="1818439" y="2107096"/>
                </a:cubicBezTo>
                <a:cubicBezTo>
                  <a:pt x="1801618" y="2090275"/>
                  <a:pt x="1772351" y="2093199"/>
                  <a:pt x="1752178" y="2080591"/>
                </a:cubicBezTo>
                <a:cubicBezTo>
                  <a:pt x="1736285" y="2070658"/>
                  <a:pt x="1725673" y="2054087"/>
                  <a:pt x="1712421" y="2040835"/>
                </a:cubicBezTo>
                <a:cubicBezTo>
                  <a:pt x="1632908" y="2045252"/>
                  <a:pt x="1552340" y="2040442"/>
                  <a:pt x="1473882" y="2054087"/>
                </a:cubicBezTo>
                <a:cubicBezTo>
                  <a:pt x="1445366" y="2059046"/>
                  <a:pt x="1379621" y="2117970"/>
                  <a:pt x="1354613" y="2133600"/>
                </a:cubicBezTo>
                <a:cubicBezTo>
                  <a:pt x="1337861" y="2144070"/>
                  <a:pt x="1318544" y="2149940"/>
                  <a:pt x="1301604" y="2160104"/>
                </a:cubicBezTo>
                <a:cubicBezTo>
                  <a:pt x="1274289" y="2176493"/>
                  <a:pt x="1248595" y="2195443"/>
                  <a:pt x="1222091" y="2213113"/>
                </a:cubicBezTo>
                <a:cubicBezTo>
                  <a:pt x="1159627" y="2306806"/>
                  <a:pt x="1241204" y="2194000"/>
                  <a:pt x="1142578" y="2292626"/>
                </a:cubicBezTo>
                <a:cubicBezTo>
                  <a:pt x="1131316" y="2303888"/>
                  <a:pt x="1124908" y="2319130"/>
                  <a:pt x="1116073" y="2332382"/>
                </a:cubicBezTo>
                <a:cubicBezTo>
                  <a:pt x="1111656" y="2345634"/>
                  <a:pt x="1109068" y="2359645"/>
                  <a:pt x="1102821" y="2372139"/>
                </a:cubicBezTo>
                <a:cubicBezTo>
                  <a:pt x="1095698" y="2386385"/>
                  <a:pt x="1074875" y="2396034"/>
                  <a:pt x="1076317" y="2411896"/>
                </a:cubicBezTo>
                <a:cubicBezTo>
                  <a:pt x="1085797" y="2516179"/>
                  <a:pt x="1114255" y="2524180"/>
                  <a:pt x="1195586" y="2557669"/>
                </a:cubicBezTo>
                <a:cubicBezTo>
                  <a:pt x="1362664" y="2626466"/>
                  <a:pt x="1319345" y="2608843"/>
                  <a:pt x="1500386" y="2623930"/>
                </a:cubicBezTo>
                <a:cubicBezTo>
                  <a:pt x="1513077" y="2623507"/>
                  <a:pt x="1871599" y="2643733"/>
                  <a:pt x="1990717" y="2584174"/>
                </a:cubicBezTo>
                <a:cubicBezTo>
                  <a:pt x="2096837" y="2531114"/>
                  <a:pt x="2057547" y="2532900"/>
                  <a:pt x="2123239" y="2478156"/>
                </a:cubicBezTo>
                <a:cubicBezTo>
                  <a:pt x="2135474" y="2467960"/>
                  <a:pt x="2149743" y="2460487"/>
                  <a:pt x="2162995" y="2451652"/>
                </a:cubicBezTo>
                <a:cubicBezTo>
                  <a:pt x="2196705" y="2404458"/>
                  <a:pt x="2235154" y="2360827"/>
                  <a:pt x="2255760" y="2305878"/>
                </a:cubicBezTo>
                <a:cubicBezTo>
                  <a:pt x="2292434" y="2208080"/>
                  <a:pt x="2241807" y="2293678"/>
                  <a:pt x="2295517" y="2213113"/>
                </a:cubicBezTo>
                <a:cubicBezTo>
                  <a:pt x="2305210" y="2184032"/>
                  <a:pt x="2340788" y="2097053"/>
                  <a:pt x="2295517" y="2080591"/>
                </a:cubicBezTo>
                <a:cubicBezTo>
                  <a:pt x="2252175" y="2064830"/>
                  <a:pt x="2207169" y="2107096"/>
                  <a:pt x="2162995" y="2120348"/>
                </a:cubicBezTo>
                <a:cubicBezTo>
                  <a:pt x="2085660" y="2236350"/>
                  <a:pt x="2074750" y="2217941"/>
                  <a:pt x="2123239" y="2411896"/>
                </a:cubicBezTo>
                <a:cubicBezTo>
                  <a:pt x="2129300" y="2436138"/>
                  <a:pt x="2158578" y="2447235"/>
                  <a:pt x="2176247" y="2464904"/>
                </a:cubicBezTo>
                <a:cubicBezTo>
                  <a:pt x="2180664" y="2500243"/>
                  <a:pt x="2184083" y="2535722"/>
                  <a:pt x="2189499" y="2570922"/>
                </a:cubicBezTo>
                <a:cubicBezTo>
                  <a:pt x="2193480" y="2596796"/>
                  <a:pt x="2207675" y="2662429"/>
                  <a:pt x="2216004" y="2690191"/>
                </a:cubicBezTo>
                <a:cubicBezTo>
                  <a:pt x="2224032" y="2716951"/>
                  <a:pt x="2242508" y="2769704"/>
                  <a:pt x="2242508" y="2769704"/>
                </a:cubicBezTo>
                <a:cubicBezTo>
                  <a:pt x="2233673" y="2818295"/>
                  <a:pt x="2234999" y="2869889"/>
                  <a:pt x="2216004" y="2915478"/>
                </a:cubicBezTo>
                <a:cubicBezTo>
                  <a:pt x="2210631" y="2928373"/>
                  <a:pt x="2190147" y="2930120"/>
                  <a:pt x="2176247" y="2928730"/>
                </a:cubicBezTo>
                <a:cubicBezTo>
                  <a:pt x="2100369" y="2921142"/>
                  <a:pt x="2026056" y="2902226"/>
                  <a:pt x="1950960" y="2888974"/>
                </a:cubicBezTo>
                <a:cubicBezTo>
                  <a:pt x="1920038" y="2866887"/>
                  <a:pt x="1887204" y="2847259"/>
                  <a:pt x="1858195" y="2822713"/>
                </a:cubicBezTo>
                <a:cubicBezTo>
                  <a:pt x="1829581" y="2798501"/>
                  <a:pt x="1808908" y="2765366"/>
                  <a:pt x="1778682" y="2743200"/>
                </a:cubicBezTo>
                <a:cubicBezTo>
                  <a:pt x="1742007" y="2716305"/>
                  <a:pt x="1696890" y="2702705"/>
                  <a:pt x="1659413" y="2676939"/>
                </a:cubicBezTo>
                <a:cubicBezTo>
                  <a:pt x="1625853" y="2653866"/>
                  <a:pt x="1598449" y="2622868"/>
                  <a:pt x="1566647" y="2597426"/>
                </a:cubicBezTo>
                <a:cubicBezTo>
                  <a:pt x="1532153" y="2569831"/>
                  <a:pt x="1496576" y="2543589"/>
                  <a:pt x="1460630" y="2517913"/>
                </a:cubicBezTo>
                <a:cubicBezTo>
                  <a:pt x="1434709" y="2499398"/>
                  <a:pt x="1406261" y="2484461"/>
                  <a:pt x="1381117" y="2464904"/>
                </a:cubicBezTo>
                <a:cubicBezTo>
                  <a:pt x="1306667" y="2406999"/>
                  <a:pt x="1377636" y="2437240"/>
                  <a:pt x="1301604" y="2411896"/>
                </a:cubicBezTo>
                <a:cubicBezTo>
                  <a:pt x="1288352" y="2403061"/>
                  <a:pt x="1266598" y="2400593"/>
                  <a:pt x="1261847" y="2385391"/>
                </a:cubicBezTo>
                <a:cubicBezTo>
                  <a:pt x="1189955" y="2155336"/>
                  <a:pt x="1298320" y="2241846"/>
                  <a:pt x="1195586" y="2173356"/>
                </a:cubicBezTo>
                <a:cubicBezTo>
                  <a:pt x="1063064" y="2177774"/>
                  <a:pt x="930072" y="2174604"/>
                  <a:pt x="798021" y="2186609"/>
                </a:cubicBezTo>
                <a:cubicBezTo>
                  <a:pt x="782159" y="2188051"/>
                  <a:pt x="773579" y="2217489"/>
                  <a:pt x="758265" y="2213113"/>
                </a:cubicBezTo>
                <a:cubicBezTo>
                  <a:pt x="734238" y="2206248"/>
                  <a:pt x="725465" y="2174802"/>
                  <a:pt x="705256" y="2160104"/>
                </a:cubicBezTo>
                <a:cubicBezTo>
                  <a:pt x="632133" y="2106924"/>
                  <a:pt x="628909" y="2111201"/>
                  <a:pt x="559482" y="2093843"/>
                </a:cubicBezTo>
                <a:cubicBezTo>
                  <a:pt x="497639" y="2098261"/>
                  <a:pt x="311951" y="2107096"/>
                  <a:pt x="373952" y="2107096"/>
                </a:cubicBezTo>
                <a:cubicBezTo>
                  <a:pt x="782309" y="2107096"/>
                  <a:pt x="657867" y="2097859"/>
                  <a:pt x="519726" y="2080591"/>
                </a:cubicBezTo>
                <a:cubicBezTo>
                  <a:pt x="515308" y="2001078"/>
                  <a:pt x="522879" y="1919979"/>
                  <a:pt x="506473" y="1842052"/>
                </a:cubicBezTo>
                <a:cubicBezTo>
                  <a:pt x="503595" y="1828383"/>
                  <a:pt x="468107" y="1842700"/>
                  <a:pt x="466717" y="1828800"/>
                </a:cubicBezTo>
                <a:cubicBezTo>
                  <a:pt x="462665" y="1788276"/>
                  <a:pt x="484386" y="1749287"/>
                  <a:pt x="493221" y="1709530"/>
                </a:cubicBezTo>
                <a:cubicBezTo>
                  <a:pt x="497638" y="1634434"/>
                  <a:pt x="498988" y="1559095"/>
                  <a:pt x="506473" y="1484243"/>
                </a:cubicBezTo>
                <a:cubicBezTo>
                  <a:pt x="507863" y="1470343"/>
                  <a:pt x="516696" y="1458123"/>
                  <a:pt x="519726" y="1444487"/>
                </a:cubicBezTo>
                <a:cubicBezTo>
                  <a:pt x="550827" y="1304535"/>
                  <a:pt x="516396" y="1414722"/>
                  <a:pt x="546230" y="1325217"/>
                </a:cubicBezTo>
                <a:cubicBezTo>
                  <a:pt x="608073" y="1329634"/>
                  <a:pt x="670184" y="1331225"/>
                  <a:pt x="731760" y="1338469"/>
                </a:cubicBezTo>
                <a:cubicBezTo>
                  <a:pt x="745634" y="1340101"/>
                  <a:pt x="761639" y="1341844"/>
                  <a:pt x="771517" y="1351722"/>
                </a:cubicBezTo>
                <a:cubicBezTo>
                  <a:pt x="781394" y="1361599"/>
                  <a:pt x="780352" y="1378226"/>
                  <a:pt x="784769" y="1391478"/>
                </a:cubicBezTo>
                <a:cubicBezTo>
                  <a:pt x="780352" y="1422400"/>
                  <a:pt x="777643" y="1453614"/>
                  <a:pt x="771517" y="1484243"/>
                </a:cubicBezTo>
                <a:cubicBezTo>
                  <a:pt x="768777" y="1497941"/>
                  <a:pt x="745500" y="1518327"/>
                  <a:pt x="758265" y="1524000"/>
                </a:cubicBezTo>
                <a:cubicBezTo>
                  <a:pt x="798833" y="1542030"/>
                  <a:pt x="846612" y="1532835"/>
                  <a:pt x="890786" y="1537252"/>
                </a:cubicBezTo>
                <a:cubicBezTo>
                  <a:pt x="1032143" y="1532835"/>
                  <a:pt x="1174181" y="1538552"/>
                  <a:pt x="1314856" y="1524000"/>
                </a:cubicBezTo>
                <a:cubicBezTo>
                  <a:pt x="1330699" y="1522361"/>
                  <a:pt x="1290012" y="1503088"/>
                  <a:pt x="1275099" y="1497496"/>
                </a:cubicBezTo>
                <a:cubicBezTo>
                  <a:pt x="1254009" y="1489587"/>
                  <a:pt x="1230691" y="1489706"/>
                  <a:pt x="1208839" y="1484243"/>
                </a:cubicBezTo>
                <a:cubicBezTo>
                  <a:pt x="1195287" y="1480855"/>
                  <a:pt x="1182334" y="1475408"/>
                  <a:pt x="1169082" y="1470991"/>
                </a:cubicBezTo>
                <a:cubicBezTo>
                  <a:pt x="1147768" y="1257847"/>
                  <a:pt x="1171968" y="1401580"/>
                  <a:pt x="1142578" y="1298713"/>
                </a:cubicBezTo>
                <a:cubicBezTo>
                  <a:pt x="1137574" y="1281200"/>
                  <a:pt x="1136501" y="1262445"/>
                  <a:pt x="1129326" y="1245704"/>
                </a:cubicBezTo>
                <a:cubicBezTo>
                  <a:pt x="1123052" y="1231065"/>
                  <a:pt x="1111656" y="1219200"/>
                  <a:pt x="1102821" y="1205948"/>
                </a:cubicBezTo>
                <a:cubicBezTo>
                  <a:pt x="1111656" y="1197113"/>
                  <a:pt x="1116908" y="1180823"/>
                  <a:pt x="1129326" y="1179443"/>
                </a:cubicBezTo>
                <a:cubicBezTo>
                  <a:pt x="1160371" y="1175994"/>
                  <a:pt x="1197435" y="1173519"/>
                  <a:pt x="1222091" y="1192696"/>
                </a:cubicBezTo>
                <a:cubicBezTo>
                  <a:pt x="1261426" y="1223291"/>
                  <a:pt x="1237209" y="1288260"/>
                  <a:pt x="1261847" y="1325217"/>
                </a:cubicBezTo>
                <a:cubicBezTo>
                  <a:pt x="1270682" y="1338469"/>
                  <a:pt x="1288352" y="1342887"/>
                  <a:pt x="1301604" y="1351722"/>
                </a:cubicBezTo>
                <a:cubicBezTo>
                  <a:pt x="1310439" y="1378226"/>
                  <a:pt x="1319273" y="1457739"/>
                  <a:pt x="1328108" y="1431235"/>
                </a:cubicBezTo>
                <a:cubicBezTo>
                  <a:pt x="1332525" y="1417983"/>
                  <a:pt x="1333241" y="1402845"/>
                  <a:pt x="1341360" y="1391478"/>
                </a:cubicBezTo>
                <a:cubicBezTo>
                  <a:pt x="1355884" y="1371144"/>
                  <a:pt x="1394369" y="1338469"/>
                  <a:pt x="1394369" y="1338469"/>
                </a:cubicBezTo>
                <a:cubicBezTo>
                  <a:pt x="1398786" y="1316382"/>
                  <a:pt x="1402158" y="1294061"/>
                  <a:pt x="1407621" y="1272209"/>
                </a:cubicBezTo>
                <a:cubicBezTo>
                  <a:pt x="1411009" y="1258657"/>
                  <a:pt x="1433367" y="1238700"/>
                  <a:pt x="1420873" y="1232452"/>
                </a:cubicBezTo>
                <a:cubicBezTo>
                  <a:pt x="1406628" y="1225329"/>
                  <a:pt x="1394369" y="1250121"/>
                  <a:pt x="1381117" y="1258956"/>
                </a:cubicBezTo>
                <a:cubicBezTo>
                  <a:pt x="1376700" y="1294295"/>
                  <a:pt x="1367865" y="1329360"/>
                  <a:pt x="1367865" y="1364974"/>
                </a:cubicBezTo>
                <a:cubicBezTo>
                  <a:pt x="1367865" y="1383187"/>
                  <a:pt x="1363448" y="1413565"/>
                  <a:pt x="1381117" y="1417982"/>
                </a:cubicBezTo>
                <a:cubicBezTo>
                  <a:pt x="1428452" y="1429816"/>
                  <a:pt x="1478300" y="1409147"/>
                  <a:pt x="1526891" y="1404730"/>
                </a:cubicBezTo>
                <a:cubicBezTo>
                  <a:pt x="1531308" y="1391478"/>
                  <a:pt x="1533896" y="1377468"/>
                  <a:pt x="1540143" y="1364974"/>
                </a:cubicBezTo>
                <a:cubicBezTo>
                  <a:pt x="1547266" y="1350728"/>
                  <a:pt x="1560373" y="1339856"/>
                  <a:pt x="1566647" y="1325217"/>
                </a:cubicBezTo>
                <a:cubicBezTo>
                  <a:pt x="1573821" y="1308476"/>
                  <a:pt x="1575482" y="1289878"/>
                  <a:pt x="1579899" y="1272209"/>
                </a:cubicBezTo>
                <a:cubicBezTo>
                  <a:pt x="1575482" y="1254539"/>
                  <a:pt x="1578025" y="1233422"/>
                  <a:pt x="1566647" y="1219200"/>
                </a:cubicBezTo>
                <a:cubicBezTo>
                  <a:pt x="1557921" y="1208292"/>
                  <a:pt x="1526891" y="1191979"/>
                  <a:pt x="1526891" y="1205948"/>
                </a:cubicBezTo>
                <a:lnTo>
                  <a:pt x="1566647" y="1245704"/>
                </a:lnTo>
                <a:cubicBezTo>
                  <a:pt x="1562230" y="1281043"/>
                  <a:pt x="1559766" y="1316682"/>
                  <a:pt x="1553395" y="1351722"/>
                </a:cubicBezTo>
                <a:cubicBezTo>
                  <a:pt x="1550896" y="1365466"/>
                  <a:pt x="1540143" y="1377509"/>
                  <a:pt x="1540143" y="1391478"/>
                </a:cubicBezTo>
                <a:cubicBezTo>
                  <a:pt x="1540143" y="1418348"/>
                  <a:pt x="1531664" y="1455187"/>
                  <a:pt x="1553395" y="1470991"/>
                </a:cubicBezTo>
                <a:cubicBezTo>
                  <a:pt x="1589828" y="1497488"/>
                  <a:pt x="1641743" y="1488661"/>
                  <a:pt x="1685917" y="1497496"/>
                </a:cubicBezTo>
                <a:cubicBezTo>
                  <a:pt x="1687226" y="1509274"/>
                  <a:pt x="1691229" y="1621203"/>
                  <a:pt x="1712421" y="1656522"/>
                </a:cubicBezTo>
                <a:cubicBezTo>
                  <a:pt x="1718849" y="1667236"/>
                  <a:pt x="1728212" y="1676598"/>
                  <a:pt x="1738926" y="1683026"/>
                </a:cubicBezTo>
                <a:cubicBezTo>
                  <a:pt x="1750904" y="1690213"/>
                  <a:pt x="1765430" y="1691861"/>
                  <a:pt x="1778682" y="1696278"/>
                </a:cubicBezTo>
                <a:cubicBezTo>
                  <a:pt x="1810512" y="1688321"/>
                  <a:pt x="1848568" y="1685121"/>
                  <a:pt x="1871447" y="1656522"/>
                </a:cubicBezTo>
                <a:cubicBezTo>
                  <a:pt x="1884994" y="1639588"/>
                  <a:pt x="1888435" y="1578031"/>
                  <a:pt x="1897952" y="1563756"/>
                </a:cubicBezTo>
                <a:cubicBezTo>
                  <a:pt x="1906787" y="1550504"/>
                  <a:pt x="1925271" y="1547201"/>
                  <a:pt x="1937708" y="1537252"/>
                </a:cubicBezTo>
                <a:cubicBezTo>
                  <a:pt x="1947464" y="1529447"/>
                  <a:pt x="1955378" y="1519583"/>
                  <a:pt x="1964213" y="1510748"/>
                </a:cubicBezTo>
                <a:cubicBezTo>
                  <a:pt x="1959795" y="1524000"/>
                  <a:pt x="1960838" y="1540627"/>
                  <a:pt x="1950960" y="1550504"/>
                </a:cubicBezTo>
                <a:cubicBezTo>
                  <a:pt x="1941082" y="1560381"/>
                  <a:pt x="1924283" y="1558851"/>
                  <a:pt x="1911204" y="1563756"/>
                </a:cubicBezTo>
                <a:cubicBezTo>
                  <a:pt x="1888930" y="1572109"/>
                  <a:pt x="1867030" y="1581426"/>
                  <a:pt x="1844943" y="1590261"/>
                </a:cubicBezTo>
                <a:cubicBezTo>
                  <a:pt x="1840526" y="1572591"/>
                  <a:pt x="1839836" y="1553543"/>
                  <a:pt x="1831691" y="1537252"/>
                </a:cubicBezTo>
                <a:cubicBezTo>
                  <a:pt x="1826103" y="1526077"/>
                  <a:pt x="1812991" y="1520504"/>
                  <a:pt x="1805186" y="1510748"/>
                </a:cubicBezTo>
                <a:cubicBezTo>
                  <a:pt x="1795236" y="1498311"/>
                  <a:pt x="1787939" y="1483952"/>
                  <a:pt x="1778682" y="1470991"/>
                </a:cubicBezTo>
                <a:cubicBezTo>
                  <a:pt x="1764910" y="1451710"/>
                  <a:pt x="1735604" y="1408865"/>
                  <a:pt x="1712421" y="1391478"/>
                </a:cubicBezTo>
                <a:cubicBezTo>
                  <a:pt x="1686937" y="1372365"/>
                  <a:pt x="1659412" y="1356139"/>
                  <a:pt x="1632908" y="1338469"/>
                </a:cubicBezTo>
                <a:cubicBezTo>
                  <a:pt x="1619656" y="1329634"/>
                  <a:pt x="1604414" y="1323227"/>
                  <a:pt x="1593152" y="1311965"/>
                </a:cubicBezTo>
                <a:lnTo>
                  <a:pt x="1566647" y="1285461"/>
                </a:lnTo>
                <a:cubicBezTo>
                  <a:pt x="1571064" y="1267791"/>
                  <a:pt x="1573504" y="1249506"/>
                  <a:pt x="1579899" y="1232452"/>
                </a:cubicBezTo>
                <a:cubicBezTo>
                  <a:pt x="1600627" y="1177177"/>
                  <a:pt x="1620445" y="1161891"/>
                  <a:pt x="1659413" y="1113182"/>
                </a:cubicBezTo>
                <a:lnTo>
                  <a:pt x="1685917" y="1033669"/>
                </a:lnTo>
                <a:lnTo>
                  <a:pt x="1699169" y="993913"/>
                </a:lnTo>
                <a:cubicBezTo>
                  <a:pt x="1694752" y="971826"/>
                  <a:pt x="1697092" y="947209"/>
                  <a:pt x="1685917" y="927652"/>
                </a:cubicBezTo>
                <a:cubicBezTo>
                  <a:pt x="1650407" y="865509"/>
                  <a:pt x="1521237" y="923861"/>
                  <a:pt x="1500386" y="927652"/>
                </a:cubicBezTo>
                <a:cubicBezTo>
                  <a:pt x="1460630" y="976243"/>
                  <a:pt x="1417609" y="1022337"/>
                  <a:pt x="1381117" y="1073426"/>
                </a:cubicBezTo>
                <a:cubicBezTo>
                  <a:pt x="1372998" y="1084793"/>
                  <a:pt x="1374112" y="1100688"/>
                  <a:pt x="1367865" y="1113182"/>
                </a:cubicBezTo>
                <a:cubicBezTo>
                  <a:pt x="1351938" y="1145037"/>
                  <a:pt x="1332526" y="1175026"/>
                  <a:pt x="1314856" y="1205948"/>
                </a:cubicBezTo>
                <a:cubicBezTo>
                  <a:pt x="1310439" y="1223617"/>
                  <a:pt x="1318416" y="1265961"/>
                  <a:pt x="1301604" y="1258956"/>
                </a:cubicBezTo>
                <a:cubicBezTo>
                  <a:pt x="1243651" y="1234809"/>
                  <a:pt x="1200223" y="1184082"/>
                  <a:pt x="1155830" y="1139687"/>
                </a:cubicBezTo>
                <a:cubicBezTo>
                  <a:pt x="1146995" y="1130852"/>
                  <a:pt x="1137131" y="1122938"/>
                  <a:pt x="1129326" y="1113182"/>
                </a:cubicBezTo>
                <a:cubicBezTo>
                  <a:pt x="1101390" y="1078263"/>
                  <a:pt x="1103533" y="1060648"/>
                  <a:pt x="1063065" y="1033669"/>
                </a:cubicBezTo>
                <a:cubicBezTo>
                  <a:pt x="1051442" y="1025920"/>
                  <a:pt x="1036560" y="1024834"/>
                  <a:pt x="1023308" y="1020417"/>
                </a:cubicBezTo>
                <a:cubicBezTo>
                  <a:pt x="992386" y="1024834"/>
                  <a:pt x="957663" y="1018172"/>
                  <a:pt x="930543" y="1033669"/>
                </a:cubicBezTo>
                <a:cubicBezTo>
                  <a:pt x="892575" y="1055365"/>
                  <a:pt x="868700" y="1095513"/>
                  <a:pt x="837778" y="1126435"/>
                </a:cubicBezTo>
                <a:cubicBezTo>
                  <a:pt x="800015" y="1164198"/>
                  <a:pt x="821663" y="1146012"/>
                  <a:pt x="771517" y="1179443"/>
                </a:cubicBezTo>
                <a:cubicBezTo>
                  <a:pt x="749430" y="1175026"/>
                  <a:pt x="719915" y="1183293"/>
                  <a:pt x="705256" y="1166191"/>
                </a:cubicBezTo>
                <a:cubicBezTo>
                  <a:pt x="687769" y="1145790"/>
                  <a:pt x="701187" y="1111930"/>
                  <a:pt x="692004" y="1086678"/>
                </a:cubicBezTo>
                <a:cubicBezTo>
                  <a:pt x="683201" y="1062471"/>
                  <a:pt x="663766" y="1043455"/>
                  <a:pt x="652247" y="1020417"/>
                </a:cubicBezTo>
                <a:cubicBezTo>
                  <a:pt x="617840" y="951603"/>
                  <a:pt x="664261" y="1005928"/>
                  <a:pt x="612491" y="954156"/>
                </a:cubicBezTo>
                <a:cubicBezTo>
                  <a:pt x="615874" y="872954"/>
                  <a:pt x="539036" y="657023"/>
                  <a:pt x="665499" y="609600"/>
                </a:cubicBezTo>
                <a:cubicBezTo>
                  <a:pt x="686589" y="601691"/>
                  <a:pt x="709542" y="600051"/>
                  <a:pt x="731760" y="596348"/>
                </a:cubicBezTo>
                <a:cubicBezTo>
                  <a:pt x="762571" y="591213"/>
                  <a:pt x="793604" y="587513"/>
                  <a:pt x="824526" y="583096"/>
                </a:cubicBezTo>
                <a:cubicBezTo>
                  <a:pt x="919149" y="551554"/>
                  <a:pt x="880793" y="541093"/>
                  <a:pt x="943795" y="583096"/>
                </a:cubicBezTo>
                <a:cubicBezTo>
                  <a:pt x="958041" y="782545"/>
                  <a:pt x="896290" y="786078"/>
                  <a:pt x="1049813" y="755374"/>
                </a:cubicBezTo>
                <a:cubicBezTo>
                  <a:pt x="1063511" y="752635"/>
                  <a:pt x="1076317" y="746539"/>
                  <a:pt x="1089569" y="742122"/>
                </a:cubicBezTo>
                <a:cubicBezTo>
                  <a:pt x="1102821" y="728870"/>
                  <a:pt x="1113732" y="712761"/>
                  <a:pt x="1129326" y="702365"/>
                </a:cubicBezTo>
                <a:cubicBezTo>
                  <a:pt x="1140949" y="694616"/>
                  <a:pt x="1159205" y="698991"/>
                  <a:pt x="1169082" y="689113"/>
                </a:cubicBezTo>
                <a:cubicBezTo>
                  <a:pt x="1185455" y="672740"/>
                  <a:pt x="1200919" y="620106"/>
                  <a:pt x="1208839" y="596348"/>
                </a:cubicBezTo>
                <a:cubicBezTo>
                  <a:pt x="1202429" y="557892"/>
                  <a:pt x="1210448" y="511013"/>
                  <a:pt x="1169082" y="490330"/>
                </a:cubicBezTo>
                <a:cubicBezTo>
                  <a:pt x="1152791" y="482185"/>
                  <a:pt x="1133743" y="481495"/>
                  <a:pt x="1116073" y="477078"/>
                </a:cubicBezTo>
                <a:cubicBezTo>
                  <a:pt x="1080734" y="485913"/>
                  <a:pt x="1041521" y="485228"/>
                  <a:pt x="1010056" y="503582"/>
                </a:cubicBezTo>
                <a:cubicBezTo>
                  <a:pt x="985624" y="517834"/>
                  <a:pt x="977048" y="549842"/>
                  <a:pt x="957047" y="569843"/>
                </a:cubicBezTo>
                <a:cubicBezTo>
                  <a:pt x="931356" y="595535"/>
                  <a:pt x="909871" y="598821"/>
                  <a:pt x="877534" y="609600"/>
                </a:cubicBezTo>
                <a:cubicBezTo>
                  <a:pt x="852488" y="634646"/>
                  <a:pt x="827079" y="675861"/>
                  <a:pt x="784769" y="675861"/>
                </a:cubicBezTo>
                <a:cubicBezTo>
                  <a:pt x="762245" y="675861"/>
                  <a:pt x="740595" y="667026"/>
                  <a:pt x="718508" y="662609"/>
                </a:cubicBezTo>
                <a:cubicBezTo>
                  <a:pt x="704456" y="606401"/>
                  <a:pt x="692474" y="614040"/>
                  <a:pt x="731760" y="569843"/>
                </a:cubicBezTo>
                <a:cubicBezTo>
                  <a:pt x="756662" y="541828"/>
                  <a:pt x="811273" y="490330"/>
                  <a:pt x="811273" y="490330"/>
                </a:cubicBezTo>
                <a:cubicBezTo>
                  <a:pt x="789186" y="468243"/>
                  <a:pt x="772435" y="439026"/>
                  <a:pt x="745013" y="424069"/>
                </a:cubicBezTo>
                <a:cubicBezTo>
                  <a:pt x="721424" y="411202"/>
                  <a:pt x="692057" y="414903"/>
                  <a:pt x="665499" y="410817"/>
                </a:cubicBezTo>
                <a:cubicBezTo>
                  <a:pt x="508636" y="386685"/>
                  <a:pt x="552524" y="396501"/>
                  <a:pt x="320943" y="384313"/>
                </a:cubicBezTo>
                <a:cubicBezTo>
                  <a:pt x="143237" y="392775"/>
                  <a:pt x="74182" y="321243"/>
                  <a:pt x="16143" y="437322"/>
                </a:cubicBezTo>
                <a:cubicBezTo>
                  <a:pt x="9896" y="449816"/>
                  <a:pt x="7308" y="463826"/>
                  <a:pt x="2891" y="477078"/>
                </a:cubicBezTo>
                <a:cubicBezTo>
                  <a:pt x="7308" y="538922"/>
                  <a:pt x="-4339" y="604089"/>
                  <a:pt x="16143" y="662609"/>
                </a:cubicBezTo>
                <a:cubicBezTo>
                  <a:pt x="28525" y="697987"/>
                  <a:pt x="63515" y="722837"/>
                  <a:pt x="95656" y="742122"/>
                </a:cubicBezTo>
                <a:cubicBezTo>
                  <a:pt x="117743" y="755374"/>
                  <a:pt x="138879" y="770359"/>
                  <a:pt x="161917" y="781878"/>
                </a:cubicBezTo>
                <a:cubicBezTo>
                  <a:pt x="174411" y="788125"/>
                  <a:pt x="188594" y="790225"/>
                  <a:pt x="201673" y="795130"/>
                </a:cubicBezTo>
                <a:cubicBezTo>
                  <a:pt x="269351" y="820510"/>
                  <a:pt x="260712" y="818024"/>
                  <a:pt x="320943" y="848139"/>
                </a:cubicBezTo>
                <a:lnTo>
                  <a:pt x="519726" y="834887"/>
                </a:lnTo>
                <a:cubicBezTo>
                  <a:pt x="536878" y="828761"/>
                  <a:pt x="522764" y="773733"/>
                  <a:pt x="506473" y="781878"/>
                </a:cubicBezTo>
                <a:cubicBezTo>
                  <a:pt x="482420" y="793904"/>
                  <a:pt x="449503" y="920465"/>
                  <a:pt x="440213" y="940904"/>
                </a:cubicBezTo>
                <a:cubicBezTo>
                  <a:pt x="403597" y="1021460"/>
                  <a:pt x="397736" y="1008979"/>
                  <a:pt x="320943" y="1060174"/>
                </a:cubicBezTo>
                <a:cubicBezTo>
                  <a:pt x="347447" y="976243"/>
                  <a:pt x="366604" y="889628"/>
                  <a:pt x="400456" y="808382"/>
                </a:cubicBezTo>
                <a:cubicBezTo>
                  <a:pt x="411335" y="782273"/>
                  <a:pt x="439729" y="766847"/>
                  <a:pt x="453465" y="742122"/>
                </a:cubicBezTo>
                <a:cubicBezTo>
                  <a:pt x="462310" y="726201"/>
                  <a:pt x="479595" y="701992"/>
                  <a:pt x="466717" y="689113"/>
                </a:cubicBezTo>
                <a:cubicBezTo>
                  <a:pt x="455455" y="677851"/>
                  <a:pt x="447336" y="714624"/>
                  <a:pt x="440213" y="728869"/>
                </a:cubicBezTo>
                <a:cubicBezTo>
                  <a:pt x="433966" y="741363"/>
                  <a:pt x="431378" y="755374"/>
                  <a:pt x="426960" y="768626"/>
                </a:cubicBezTo>
                <a:cubicBezTo>
                  <a:pt x="435795" y="680278"/>
                  <a:pt x="446091" y="592064"/>
                  <a:pt x="453465" y="503582"/>
                </a:cubicBezTo>
                <a:cubicBezTo>
                  <a:pt x="486290" y="109690"/>
                  <a:pt x="401523" y="34466"/>
                  <a:pt x="532978" y="198782"/>
                </a:cubicBezTo>
                <a:cubicBezTo>
                  <a:pt x="567979" y="303787"/>
                  <a:pt x="554889" y="250738"/>
                  <a:pt x="572734" y="357809"/>
                </a:cubicBezTo>
                <a:cubicBezTo>
                  <a:pt x="603656" y="353391"/>
                  <a:pt x="636616" y="356449"/>
                  <a:pt x="665499" y="344556"/>
                </a:cubicBezTo>
                <a:cubicBezTo>
                  <a:pt x="713134" y="324941"/>
                  <a:pt x="748044" y="277537"/>
                  <a:pt x="798021" y="265043"/>
                </a:cubicBezTo>
                <a:lnTo>
                  <a:pt x="851030" y="251791"/>
                </a:lnTo>
                <a:cubicBezTo>
                  <a:pt x="804851" y="182522"/>
                  <a:pt x="817751" y="176638"/>
                  <a:pt x="678752" y="225287"/>
                </a:cubicBezTo>
                <a:cubicBezTo>
                  <a:pt x="633653" y="241072"/>
                  <a:pt x="559482" y="304800"/>
                  <a:pt x="559482" y="304800"/>
                </a:cubicBezTo>
                <a:cubicBezTo>
                  <a:pt x="555065" y="287130"/>
                  <a:pt x="564443" y="251791"/>
                  <a:pt x="546230" y="251791"/>
                </a:cubicBezTo>
                <a:cubicBezTo>
                  <a:pt x="514376" y="251791"/>
                  <a:pt x="466717" y="304800"/>
                  <a:pt x="466717" y="304800"/>
                </a:cubicBezTo>
                <a:cubicBezTo>
                  <a:pt x="444630" y="300383"/>
                  <a:pt x="416383" y="307475"/>
                  <a:pt x="400456" y="291548"/>
                </a:cubicBezTo>
                <a:cubicBezTo>
                  <a:pt x="336489" y="227581"/>
                  <a:pt x="438326" y="208247"/>
                  <a:pt x="347447" y="238539"/>
                </a:cubicBezTo>
                <a:cubicBezTo>
                  <a:pt x="319610" y="280295"/>
                  <a:pt x="320353" y="271627"/>
                  <a:pt x="307691" y="318052"/>
                </a:cubicBezTo>
                <a:cubicBezTo>
                  <a:pt x="274464" y="439882"/>
                  <a:pt x="308209" y="397045"/>
                  <a:pt x="254682" y="450574"/>
                </a:cubicBezTo>
                <a:cubicBezTo>
                  <a:pt x="221375" y="550494"/>
                  <a:pt x="266302" y="427336"/>
                  <a:pt x="214926" y="530087"/>
                </a:cubicBezTo>
                <a:cubicBezTo>
                  <a:pt x="208679" y="542581"/>
                  <a:pt x="204814" y="556232"/>
                  <a:pt x="201673" y="569843"/>
                </a:cubicBezTo>
                <a:cubicBezTo>
                  <a:pt x="191543" y="613738"/>
                  <a:pt x="184004" y="658191"/>
                  <a:pt x="175169" y="702365"/>
                </a:cubicBezTo>
                <a:lnTo>
                  <a:pt x="161917" y="768626"/>
                </a:lnTo>
                <a:cubicBezTo>
                  <a:pt x="255121" y="799694"/>
                  <a:pt x="143406" y="765541"/>
                  <a:pt x="320943" y="795130"/>
                </a:cubicBezTo>
                <a:cubicBezTo>
                  <a:pt x="334722" y="797426"/>
                  <a:pt x="347268" y="804544"/>
                  <a:pt x="360699" y="808382"/>
                </a:cubicBezTo>
                <a:cubicBezTo>
                  <a:pt x="378212" y="813386"/>
                  <a:pt x="396195" y="816631"/>
                  <a:pt x="413708" y="821635"/>
                </a:cubicBezTo>
                <a:cubicBezTo>
                  <a:pt x="427140" y="825473"/>
                  <a:pt x="439767" y="832147"/>
                  <a:pt x="453465" y="834887"/>
                </a:cubicBezTo>
                <a:cubicBezTo>
                  <a:pt x="484094" y="841013"/>
                  <a:pt x="515308" y="843722"/>
                  <a:pt x="546230" y="848139"/>
                </a:cubicBezTo>
                <a:cubicBezTo>
                  <a:pt x="537395" y="861391"/>
                  <a:pt x="526849" y="873650"/>
                  <a:pt x="519726" y="887896"/>
                </a:cubicBezTo>
                <a:cubicBezTo>
                  <a:pt x="498476" y="930396"/>
                  <a:pt x="503214" y="957628"/>
                  <a:pt x="519726" y="1007165"/>
                </a:cubicBezTo>
                <a:cubicBezTo>
                  <a:pt x="524763" y="1022275"/>
                  <a:pt x="539107" y="1032676"/>
                  <a:pt x="546230" y="1046922"/>
                </a:cubicBezTo>
                <a:cubicBezTo>
                  <a:pt x="552477" y="1059416"/>
                  <a:pt x="546118" y="1082611"/>
                  <a:pt x="559482" y="1086678"/>
                </a:cubicBezTo>
                <a:cubicBezTo>
                  <a:pt x="653978" y="1115438"/>
                  <a:pt x="753847" y="1122017"/>
                  <a:pt x="851030" y="1139687"/>
                </a:cubicBezTo>
                <a:cubicBezTo>
                  <a:pt x="855872" y="1138880"/>
                  <a:pt x="967269" y="1122487"/>
                  <a:pt x="983552" y="1113182"/>
                </a:cubicBezTo>
                <a:cubicBezTo>
                  <a:pt x="999824" y="1103884"/>
                  <a:pt x="1010056" y="1086678"/>
                  <a:pt x="1023308" y="1073426"/>
                </a:cubicBezTo>
                <a:cubicBezTo>
                  <a:pt x="1036560" y="1082261"/>
                  <a:pt x="1049236" y="1092028"/>
                  <a:pt x="1063065" y="1099930"/>
                </a:cubicBezTo>
                <a:cubicBezTo>
                  <a:pt x="1099526" y="1120765"/>
                  <a:pt x="1143277" y="1138737"/>
                  <a:pt x="1182334" y="1152939"/>
                </a:cubicBezTo>
                <a:cubicBezTo>
                  <a:pt x="1208590" y="1162486"/>
                  <a:pt x="1234452" y="1173964"/>
                  <a:pt x="1261847" y="1179443"/>
                </a:cubicBezTo>
                <a:cubicBezTo>
                  <a:pt x="1283934" y="1183861"/>
                  <a:pt x="1306450" y="1186508"/>
                  <a:pt x="1328108" y="1192696"/>
                </a:cubicBezTo>
                <a:cubicBezTo>
                  <a:pt x="1368403" y="1204209"/>
                  <a:pt x="1407621" y="1219200"/>
                  <a:pt x="1447378" y="1232452"/>
                </a:cubicBezTo>
                <a:cubicBezTo>
                  <a:pt x="1565041" y="1408951"/>
                  <a:pt x="1405764" y="1147364"/>
                  <a:pt x="1460630" y="1311965"/>
                </a:cubicBezTo>
                <a:cubicBezTo>
                  <a:pt x="1466556" y="1329745"/>
                  <a:pt x="1482009" y="1348046"/>
                  <a:pt x="1500386" y="1351722"/>
                </a:cubicBezTo>
                <a:cubicBezTo>
                  <a:pt x="1574151" y="1366475"/>
                  <a:pt x="1650577" y="1360557"/>
                  <a:pt x="1725673" y="1364974"/>
                </a:cubicBezTo>
                <a:cubicBezTo>
                  <a:pt x="1815495" y="1424854"/>
                  <a:pt x="1703939" y="1359046"/>
                  <a:pt x="1871447" y="1404730"/>
                </a:cubicBezTo>
                <a:cubicBezTo>
                  <a:pt x="1886813" y="1408921"/>
                  <a:pt x="1896958" y="1424112"/>
                  <a:pt x="1911204" y="1431235"/>
                </a:cubicBezTo>
                <a:cubicBezTo>
                  <a:pt x="1923698" y="1437482"/>
                  <a:pt x="1937708" y="1440070"/>
                  <a:pt x="1950960" y="1444487"/>
                </a:cubicBezTo>
                <a:cubicBezTo>
                  <a:pt x="2030473" y="1440070"/>
                  <a:pt x="2110594" y="1441995"/>
                  <a:pt x="2189499" y="1431235"/>
                </a:cubicBezTo>
                <a:cubicBezTo>
                  <a:pt x="2209073" y="1428566"/>
                  <a:pt x="2228539" y="1418699"/>
                  <a:pt x="2242508" y="1404730"/>
                </a:cubicBezTo>
                <a:cubicBezTo>
                  <a:pt x="2252385" y="1394853"/>
                  <a:pt x="2251343" y="1378226"/>
                  <a:pt x="2255760" y="1364974"/>
                </a:cubicBezTo>
                <a:cubicBezTo>
                  <a:pt x="2251343" y="1347304"/>
                  <a:pt x="2253094" y="1326786"/>
                  <a:pt x="2242508" y="1311965"/>
                </a:cubicBezTo>
                <a:cubicBezTo>
                  <a:pt x="2229670" y="1293992"/>
                  <a:pt x="2206467" y="1286349"/>
                  <a:pt x="2189499" y="1272209"/>
                </a:cubicBezTo>
                <a:cubicBezTo>
                  <a:pt x="2179901" y="1264210"/>
                  <a:pt x="2171830" y="1254539"/>
                  <a:pt x="2162995" y="1245704"/>
                </a:cubicBezTo>
                <a:cubicBezTo>
                  <a:pt x="2154124" y="1086033"/>
                  <a:pt x="2226180" y="952736"/>
                  <a:pt x="2056978" y="1020417"/>
                </a:cubicBezTo>
                <a:cubicBezTo>
                  <a:pt x="2039577" y="1027377"/>
                  <a:pt x="2030473" y="1046922"/>
                  <a:pt x="2017221" y="1060174"/>
                </a:cubicBezTo>
                <a:cubicBezTo>
                  <a:pt x="2012804" y="1073426"/>
                  <a:pt x="1995588" y="1088755"/>
                  <a:pt x="2003969" y="1099930"/>
                </a:cubicBezTo>
                <a:cubicBezTo>
                  <a:pt x="2035347" y="1141766"/>
                  <a:pt x="2074250" y="1101667"/>
                  <a:pt x="2096734" y="1086678"/>
                </a:cubicBezTo>
                <a:cubicBezTo>
                  <a:pt x="2155990" y="968167"/>
                  <a:pt x="2137249" y="1018144"/>
                  <a:pt x="2162995" y="940904"/>
                </a:cubicBezTo>
                <a:cubicBezTo>
                  <a:pt x="2145296" y="887806"/>
                  <a:pt x="2156907" y="880732"/>
                  <a:pt x="2096734" y="940904"/>
                </a:cubicBezTo>
                <a:cubicBezTo>
                  <a:pt x="2048876" y="988762"/>
                  <a:pt x="1998839" y="1053823"/>
                  <a:pt x="1964213" y="1113182"/>
                </a:cubicBezTo>
                <a:cubicBezTo>
                  <a:pt x="1949282" y="1138779"/>
                  <a:pt x="1937708" y="1166191"/>
                  <a:pt x="1924456" y="1192696"/>
                </a:cubicBezTo>
                <a:cubicBezTo>
                  <a:pt x="2013772" y="1222467"/>
                  <a:pt x="1991379" y="1220643"/>
                  <a:pt x="2149743" y="1192696"/>
                </a:cubicBezTo>
                <a:cubicBezTo>
                  <a:pt x="2165428" y="1189928"/>
                  <a:pt x="2175670" y="1174093"/>
                  <a:pt x="2189499" y="1166191"/>
                </a:cubicBezTo>
                <a:cubicBezTo>
                  <a:pt x="2206651" y="1156390"/>
                  <a:pt x="2223290" y="1144263"/>
                  <a:pt x="2242508" y="1139687"/>
                </a:cubicBezTo>
                <a:cubicBezTo>
                  <a:pt x="2332886" y="1118168"/>
                  <a:pt x="2460166" y="1101020"/>
                  <a:pt x="2560560" y="1086678"/>
                </a:cubicBezTo>
                <a:cubicBezTo>
                  <a:pt x="2595899" y="1073426"/>
                  <a:pt x="2630554" y="1058180"/>
                  <a:pt x="2666578" y="1046922"/>
                </a:cubicBezTo>
                <a:cubicBezTo>
                  <a:pt x="2816423" y="1000095"/>
                  <a:pt x="2926944" y="1013067"/>
                  <a:pt x="2494299" y="1033669"/>
                </a:cubicBezTo>
                <a:cubicBezTo>
                  <a:pt x="2519809" y="965643"/>
                  <a:pt x="2521492" y="936730"/>
                  <a:pt x="2560560" y="887896"/>
                </a:cubicBezTo>
                <a:cubicBezTo>
                  <a:pt x="2568365" y="878139"/>
                  <a:pt x="2578230" y="870226"/>
                  <a:pt x="2587065" y="861391"/>
                </a:cubicBezTo>
                <a:cubicBezTo>
                  <a:pt x="2624950" y="747736"/>
                  <a:pt x="2568162" y="921489"/>
                  <a:pt x="2640073" y="662609"/>
                </a:cubicBezTo>
                <a:cubicBezTo>
                  <a:pt x="2647550" y="635690"/>
                  <a:pt x="2657743" y="609600"/>
                  <a:pt x="2666578" y="583096"/>
                </a:cubicBezTo>
                <a:cubicBezTo>
                  <a:pt x="2670995" y="530087"/>
                  <a:pt x="2672800" y="476795"/>
                  <a:pt x="2679830" y="424069"/>
                </a:cubicBezTo>
                <a:cubicBezTo>
                  <a:pt x="2687013" y="370199"/>
                  <a:pt x="2702548" y="381879"/>
                  <a:pt x="2746091" y="344556"/>
                </a:cubicBezTo>
                <a:cubicBezTo>
                  <a:pt x="2760320" y="332359"/>
                  <a:pt x="2769777" y="314442"/>
                  <a:pt x="2785847" y="304800"/>
                </a:cubicBezTo>
                <a:cubicBezTo>
                  <a:pt x="2814695" y="287491"/>
                  <a:pt x="2847986" y="278964"/>
                  <a:pt x="2878613" y="265043"/>
                </a:cubicBezTo>
                <a:cubicBezTo>
                  <a:pt x="2896597" y="256868"/>
                  <a:pt x="2916027" y="250667"/>
                  <a:pt x="2931621" y="238539"/>
                </a:cubicBezTo>
                <a:cubicBezTo>
                  <a:pt x="2956277" y="219362"/>
                  <a:pt x="2975795" y="194365"/>
                  <a:pt x="2997882" y="172278"/>
                </a:cubicBezTo>
                <a:cubicBezTo>
                  <a:pt x="3015552" y="154608"/>
                  <a:pt x="3030099" y="133130"/>
                  <a:pt x="3050891" y="119269"/>
                </a:cubicBezTo>
                <a:lnTo>
                  <a:pt x="3090647" y="92765"/>
                </a:lnTo>
                <a:cubicBezTo>
                  <a:pt x="3095064" y="110435"/>
                  <a:pt x="3103899" y="127561"/>
                  <a:pt x="3103899" y="145774"/>
                </a:cubicBezTo>
                <a:cubicBezTo>
                  <a:pt x="3103899" y="295830"/>
                  <a:pt x="3088195" y="284179"/>
                  <a:pt x="3050891" y="424069"/>
                </a:cubicBezTo>
                <a:cubicBezTo>
                  <a:pt x="3025418" y="519594"/>
                  <a:pt x="3056566" y="461939"/>
                  <a:pt x="3011134" y="530087"/>
                </a:cubicBezTo>
                <a:cubicBezTo>
                  <a:pt x="3006717" y="552174"/>
                  <a:pt x="3005791" y="575258"/>
                  <a:pt x="2997882" y="596348"/>
                </a:cubicBezTo>
                <a:cubicBezTo>
                  <a:pt x="2992290" y="611261"/>
                  <a:pt x="2974501" y="620486"/>
                  <a:pt x="2971378" y="636104"/>
                </a:cubicBezTo>
                <a:cubicBezTo>
                  <a:pt x="2960946" y="688263"/>
                  <a:pt x="2966422" y="742589"/>
                  <a:pt x="2958126" y="795130"/>
                </a:cubicBezTo>
                <a:cubicBezTo>
                  <a:pt x="2953110" y="826896"/>
                  <a:pt x="2940456" y="856974"/>
                  <a:pt x="2931621" y="887896"/>
                </a:cubicBezTo>
                <a:cubicBezTo>
                  <a:pt x="2947651" y="925298"/>
                  <a:pt x="2964920" y="997310"/>
                  <a:pt x="3011134" y="1020417"/>
                </a:cubicBezTo>
                <a:cubicBezTo>
                  <a:pt x="3031280" y="1030490"/>
                  <a:pt x="3055308" y="1029252"/>
                  <a:pt x="3077395" y="1033669"/>
                </a:cubicBezTo>
                <a:cubicBezTo>
                  <a:pt x="3103899" y="1029252"/>
                  <a:pt x="3131417" y="1028914"/>
                  <a:pt x="3156908" y="1020417"/>
                </a:cubicBezTo>
                <a:cubicBezTo>
                  <a:pt x="3189814" y="1009448"/>
                  <a:pt x="3211813" y="974662"/>
                  <a:pt x="3236421" y="954156"/>
                </a:cubicBezTo>
                <a:cubicBezTo>
                  <a:pt x="3270672" y="925613"/>
                  <a:pt x="3276091" y="927681"/>
                  <a:pt x="3315934" y="914400"/>
                </a:cubicBezTo>
                <a:cubicBezTo>
                  <a:pt x="3319974" y="924500"/>
                  <a:pt x="3359048" y="1013528"/>
                  <a:pt x="3355691" y="1033669"/>
                </a:cubicBezTo>
                <a:cubicBezTo>
                  <a:pt x="3353637" y="1045994"/>
                  <a:pt x="3338021" y="1051339"/>
                  <a:pt x="3329186" y="1060174"/>
                </a:cubicBezTo>
                <a:cubicBezTo>
                  <a:pt x="3367054" y="1069641"/>
                  <a:pt x="3425023" y="1091618"/>
                  <a:pt x="3461708" y="1060174"/>
                </a:cubicBezTo>
                <a:cubicBezTo>
                  <a:pt x="3478810" y="1045515"/>
                  <a:pt x="3469497" y="1015765"/>
                  <a:pt x="3474960" y="993913"/>
                </a:cubicBezTo>
                <a:cubicBezTo>
                  <a:pt x="3478348" y="980361"/>
                  <a:pt x="3483795" y="967408"/>
                  <a:pt x="3488213" y="954156"/>
                </a:cubicBezTo>
                <a:cubicBezTo>
                  <a:pt x="3520648" y="759544"/>
                  <a:pt x="3524146" y="900722"/>
                  <a:pt x="3170160" y="861391"/>
                </a:cubicBezTo>
                <a:cubicBezTo>
                  <a:pt x="3120102" y="855829"/>
                  <a:pt x="3072977" y="834887"/>
                  <a:pt x="3024386" y="821635"/>
                </a:cubicBezTo>
                <a:cubicBezTo>
                  <a:pt x="2917676" y="714921"/>
                  <a:pt x="3016569" y="825802"/>
                  <a:pt x="2984630" y="463826"/>
                </a:cubicBezTo>
                <a:cubicBezTo>
                  <a:pt x="2981050" y="423257"/>
                  <a:pt x="2966961" y="384313"/>
                  <a:pt x="2958126" y="344556"/>
                </a:cubicBezTo>
                <a:cubicBezTo>
                  <a:pt x="2966961" y="326887"/>
                  <a:pt x="2965144" y="294796"/>
                  <a:pt x="2984630" y="291548"/>
                </a:cubicBezTo>
                <a:cubicBezTo>
                  <a:pt x="3054483" y="279906"/>
                  <a:pt x="3125849" y="304800"/>
                  <a:pt x="3196665" y="304800"/>
                </a:cubicBezTo>
                <a:cubicBezTo>
                  <a:pt x="3293948" y="304800"/>
                  <a:pt x="3391030" y="295965"/>
                  <a:pt x="3488213" y="291548"/>
                </a:cubicBezTo>
                <a:cubicBezTo>
                  <a:pt x="3474961" y="300383"/>
                  <a:pt x="3457291" y="304800"/>
                  <a:pt x="3448456" y="318052"/>
                </a:cubicBezTo>
                <a:cubicBezTo>
                  <a:pt x="3438353" y="333206"/>
                  <a:pt x="3418913" y="379206"/>
                  <a:pt x="3435204" y="371061"/>
                </a:cubicBezTo>
                <a:cubicBezTo>
                  <a:pt x="3466063" y="355632"/>
                  <a:pt x="3483383" y="320931"/>
                  <a:pt x="3501465" y="291548"/>
                </a:cubicBezTo>
                <a:cubicBezTo>
                  <a:pt x="3523407" y="255892"/>
                  <a:pt x="3540264" y="201653"/>
                  <a:pt x="3554473" y="159026"/>
                </a:cubicBezTo>
                <a:cubicBezTo>
                  <a:pt x="3527969" y="123687"/>
                  <a:pt x="3519096" y="54848"/>
                  <a:pt x="3474960" y="53009"/>
                </a:cubicBezTo>
                <a:cubicBezTo>
                  <a:pt x="3389720" y="49457"/>
                  <a:pt x="3305844" y="96186"/>
                  <a:pt x="3236421" y="145774"/>
                </a:cubicBezTo>
                <a:cubicBezTo>
                  <a:pt x="3010214" y="307351"/>
                  <a:pt x="3228818" y="143528"/>
                  <a:pt x="3103899" y="251791"/>
                </a:cubicBezTo>
                <a:cubicBezTo>
                  <a:pt x="3051755" y="296982"/>
                  <a:pt x="2993665" y="335521"/>
                  <a:pt x="2944873" y="384313"/>
                </a:cubicBezTo>
                <a:cubicBezTo>
                  <a:pt x="2891148" y="438038"/>
                  <a:pt x="2921880" y="415688"/>
                  <a:pt x="2852108" y="450574"/>
                </a:cubicBezTo>
                <a:cubicBezTo>
                  <a:pt x="2834438" y="441739"/>
                  <a:pt x="2814275" y="436716"/>
                  <a:pt x="2799099" y="424069"/>
                </a:cubicBezTo>
                <a:cubicBezTo>
                  <a:pt x="2775385" y="404307"/>
                  <a:pt x="2768388" y="371692"/>
                  <a:pt x="2759343" y="344556"/>
                </a:cubicBezTo>
                <a:cubicBezTo>
                  <a:pt x="2773657" y="230045"/>
                  <a:pt x="2785162" y="195360"/>
                  <a:pt x="2759343" y="66261"/>
                </a:cubicBezTo>
                <a:cubicBezTo>
                  <a:pt x="2756893" y="54009"/>
                  <a:pt x="2743687" y="45955"/>
                  <a:pt x="2732839" y="39756"/>
                </a:cubicBezTo>
                <a:cubicBezTo>
                  <a:pt x="2694027" y="17578"/>
                  <a:pt x="2655692" y="10531"/>
                  <a:pt x="2613569" y="0"/>
                </a:cubicBezTo>
                <a:cubicBezTo>
                  <a:pt x="2445870" y="11978"/>
                  <a:pt x="2445765" y="-33662"/>
                  <a:pt x="2375030" y="79513"/>
                </a:cubicBezTo>
                <a:cubicBezTo>
                  <a:pt x="2367627" y="91359"/>
                  <a:pt x="2366195" y="106017"/>
                  <a:pt x="2361778" y="119269"/>
                </a:cubicBezTo>
                <a:cubicBezTo>
                  <a:pt x="2357361" y="154608"/>
                  <a:pt x="2361753" y="192220"/>
                  <a:pt x="2348526" y="225287"/>
                </a:cubicBezTo>
                <a:cubicBezTo>
                  <a:pt x="2342611" y="240075"/>
                  <a:pt x="2324696" y="251791"/>
                  <a:pt x="2308769" y="251791"/>
                </a:cubicBezTo>
                <a:cubicBezTo>
                  <a:pt x="2263720" y="251791"/>
                  <a:pt x="2220421" y="234122"/>
                  <a:pt x="2176247" y="225287"/>
                </a:cubicBezTo>
                <a:cubicBezTo>
                  <a:pt x="2154175" y="159068"/>
                  <a:pt x="2172881" y="183954"/>
                  <a:pt x="2136491" y="238539"/>
                </a:cubicBezTo>
                <a:cubicBezTo>
                  <a:pt x="2129560" y="248935"/>
                  <a:pt x="2118821" y="256208"/>
                  <a:pt x="2109986" y="265043"/>
                </a:cubicBezTo>
                <a:cubicBezTo>
                  <a:pt x="2105569" y="251791"/>
                  <a:pt x="2108712" y="218100"/>
                  <a:pt x="2096734" y="225287"/>
                </a:cubicBezTo>
                <a:cubicBezTo>
                  <a:pt x="2046885" y="255197"/>
                  <a:pt x="2043869" y="310924"/>
                  <a:pt x="2030473" y="357809"/>
                </a:cubicBezTo>
                <a:cubicBezTo>
                  <a:pt x="2026635" y="371240"/>
                  <a:pt x="2021638" y="384313"/>
                  <a:pt x="2017221" y="397565"/>
                </a:cubicBezTo>
                <a:cubicBezTo>
                  <a:pt x="2008815" y="540471"/>
                  <a:pt x="1982377" y="867417"/>
                  <a:pt x="2017221" y="980661"/>
                </a:cubicBezTo>
                <a:cubicBezTo>
                  <a:pt x="2026407" y="1010515"/>
                  <a:pt x="2079064" y="971826"/>
                  <a:pt x="2109986" y="967409"/>
                </a:cubicBezTo>
                <a:cubicBezTo>
                  <a:pt x="2123238" y="962991"/>
                  <a:pt x="2135774" y="954156"/>
                  <a:pt x="2149743" y="954156"/>
                </a:cubicBezTo>
                <a:cubicBezTo>
                  <a:pt x="2174528" y="954156"/>
                  <a:pt x="2217513" y="974412"/>
                  <a:pt x="2242508" y="980661"/>
                </a:cubicBezTo>
                <a:cubicBezTo>
                  <a:pt x="2264360" y="986124"/>
                  <a:pt x="2286682" y="989496"/>
                  <a:pt x="2308769" y="993913"/>
                </a:cubicBezTo>
                <a:cubicBezTo>
                  <a:pt x="2339691" y="989496"/>
                  <a:pt x="2370905" y="974535"/>
                  <a:pt x="2401534" y="980661"/>
                </a:cubicBezTo>
                <a:cubicBezTo>
                  <a:pt x="2437240" y="987802"/>
                  <a:pt x="2460824" y="1065765"/>
                  <a:pt x="2467795" y="1086678"/>
                </a:cubicBezTo>
                <a:cubicBezTo>
                  <a:pt x="2481194" y="1126875"/>
                  <a:pt x="2481626" y="1169652"/>
                  <a:pt x="2507552" y="1205948"/>
                </a:cubicBezTo>
                <a:cubicBezTo>
                  <a:pt x="2516809" y="1218908"/>
                  <a:pt x="2534056" y="1223617"/>
                  <a:pt x="2547308" y="1232452"/>
                </a:cubicBezTo>
                <a:cubicBezTo>
                  <a:pt x="2648908" y="1223617"/>
                  <a:pt x="2753568" y="1232225"/>
                  <a:pt x="2852108" y="1205948"/>
                </a:cubicBezTo>
                <a:cubicBezTo>
                  <a:pt x="2891459" y="1195454"/>
                  <a:pt x="2914738" y="1153830"/>
                  <a:pt x="2944873" y="1126435"/>
                </a:cubicBezTo>
                <a:cubicBezTo>
                  <a:pt x="2963363" y="1109626"/>
                  <a:pt x="2979205" y="1090028"/>
                  <a:pt x="2997882" y="1073426"/>
                </a:cubicBezTo>
                <a:cubicBezTo>
                  <a:pt x="3088027" y="993297"/>
                  <a:pt x="3042008" y="1053620"/>
                  <a:pt x="3090647" y="980661"/>
                </a:cubicBezTo>
                <a:cubicBezTo>
                  <a:pt x="3095064" y="993913"/>
                  <a:pt x="3096712" y="1008439"/>
                  <a:pt x="3103899" y="1020417"/>
                </a:cubicBezTo>
                <a:cubicBezTo>
                  <a:pt x="3133678" y="1070048"/>
                  <a:pt x="3201402" y="1062699"/>
                  <a:pt x="3249673" y="1073426"/>
                </a:cubicBezTo>
                <a:cubicBezTo>
                  <a:pt x="3315934" y="1069009"/>
                  <a:pt x="3382377" y="1066782"/>
                  <a:pt x="3448456" y="1060174"/>
                </a:cubicBezTo>
                <a:cubicBezTo>
                  <a:pt x="3470869" y="1057933"/>
                  <a:pt x="3493348" y="1039799"/>
                  <a:pt x="3514717" y="1046922"/>
                </a:cubicBezTo>
                <a:cubicBezTo>
                  <a:pt x="3527969" y="1051339"/>
                  <a:pt x="3523552" y="1073426"/>
                  <a:pt x="3527969" y="1086678"/>
                </a:cubicBezTo>
                <a:cubicBezTo>
                  <a:pt x="3523552" y="1122017"/>
                  <a:pt x="3521088" y="1157656"/>
                  <a:pt x="3514717" y="1192696"/>
                </a:cubicBezTo>
                <a:cubicBezTo>
                  <a:pt x="3512218" y="1206440"/>
                  <a:pt x="3510191" y="1221544"/>
                  <a:pt x="3501465" y="1232452"/>
                </a:cubicBezTo>
                <a:cubicBezTo>
                  <a:pt x="3491515" y="1244889"/>
                  <a:pt x="3475954" y="1251833"/>
                  <a:pt x="3461708" y="1258956"/>
                </a:cubicBezTo>
                <a:cubicBezTo>
                  <a:pt x="3449214" y="1265203"/>
                  <a:pt x="3435204" y="1267791"/>
                  <a:pt x="3421952" y="1272209"/>
                </a:cubicBezTo>
                <a:cubicBezTo>
                  <a:pt x="3404282" y="1289878"/>
                  <a:pt x="3389277" y="1310693"/>
                  <a:pt x="3368943" y="1325217"/>
                </a:cubicBezTo>
                <a:cubicBezTo>
                  <a:pt x="3248533" y="1411222"/>
                  <a:pt x="3400599" y="1267053"/>
                  <a:pt x="3302682" y="1364974"/>
                </a:cubicBezTo>
                <a:lnTo>
                  <a:pt x="3209917" y="1338469"/>
                </a:lnTo>
                <a:cubicBezTo>
                  <a:pt x="3167929" y="1325873"/>
                  <a:pt x="3092527" y="1296105"/>
                  <a:pt x="3064143" y="1285461"/>
                </a:cubicBezTo>
                <a:cubicBezTo>
                  <a:pt x="3055308" y="1272209"/>
                  <a:pt x="3050891" y="1254539"/>
                  <a:pt x="3037639" y="1245704"/>
                </a:cubicBezTo>
                <a:cubicBezTo>
                  <a:pt x="3022485" y="1235601"/>
                  <a:pt x="3002703" y="1230193"/>
                  <a:pt x="2984630" y="1232452"/>
                </a:cubicBezTo>
                <a:cubicBezTo>
                  <a:pt x="2953647" y="1236325"/>
                  <a:pt x="2918815" y="1271986"/>
                  <a:pt x="2891865" y="1285461"/>
                </a:cubicBezTo>
                <a:cubicBezTo>
                  <a:pt x="2879371" y="1291708"/>
                  <a:pt x="2865360" y="1294296"/>
                  <a:pt x="2852108" y="1298713"/>
                </a:cubicBezTo>
                <a:cubicBezTo>
                  <a:pt x="2825604" y="1294296"/>
                  <a:pt x="2798825" y="1291290"/>
                  <a:pt x="2772595" y="1285461"/>
                </a:cubicBezTo>
                <a:cubicBezTo>
                  <a:pt x="2758959" y="1282431"/>
                  <a:pt x="2746808" y="1272209"/>
                  <a:pt x="2732839" y="1272209"/>
                </a:cubicBezTo>
                <a:cubicBezTo>
                  <a:pt x="2686194" y="1272209"/>
                  <a:pt x="2654566" y="1285048"/>
                  <a:pt x="2613569" y="1298713"/>
                </a:cubicBezTo>
                <a:cubicBezTo>
                  <a:pt x="2595899" y="1285461"/>
                  <a:pt x="2578533" y="1271794"/>
                  <a:pt x="2560560" y="1258956"/>
                </a:cubicBezTo>
                <a:cubicBezTo>
                  <a:pt x="2547600" y="1249699"/>
                  <a:pt x="2536731" y="1232452"/>
                  <a:pt x="2520804" y="1232452"/>
                </a:cubicBezTo>
                <a:cubicBezTo>
                  <a:pt x="2492866" y="1232452"/>
                  <a:pt x="2467795" y="1250121"/>
                  <a:pt x="2441291" y="1258956"/>
                </a:cubicBezTo>
                <a:cubicBezTo>
                  <a:pt x="2419204" y="1281043"/>
                  <a:pt x="2365153" y="1295584"/>
                  <a:pt x="2375030" y="1325217"/>
                </a:cubicBezTo>
                <a:cubicBezTo>
                  <a:pt x="2406804" y="1420541"/>
                  <a:pt x="2368254" y="1301501"/>
                  <a:pt x="2401534" y="1417982"/>
                </a:cubicBezTo>
                <a:cubicBezTo>
                  <a:pt x="2405372" y="1431414"/>
                  <a:pt x="2405695" y="1447133"/>
                  <a:pt x="2414786" y="1457739"/>
                </a:cubicBezTo>
                <a:cubicBezTo>
                  <a:pt x="2433194" y="1479215"/>
                  <a:pt x="2461046" y="1490748"/>
                  <a:pt x="2481047" y="1510748"/>
                </a:cubicBezTo>
                <a:cubicBezTo>
                  <a:pt x="2492309" y="1522010"/>
                  <a:pt x="2454543" y="1493078"/>
                  <a:pt x="2441291" y="1484243"/>
                </a:cubicBezTo>
                <a:cubicBezTo>
                  <a:pt x="2412164" y="1396863"/>
                  <a:pt x="2423276" y="1447599"/>
                  <a:pt x="2441291" y="1285461"/>
                </a:cubicBezTo>
                <a:cubicBezTo>
                  <a:pt x="2449650" y="1210227"/>
                  <a:pt x="2474842" y="1100545"/>
                  <a:pt x="2520804" y="1046922"/>
                </a:cubicBezTo>
                <a:cubicBezTo>
                  <a:pt x="2547308" y="1016000"/>
                  <a:pt x="2572693" y="984082"/>
                  <a:pt x="2600317" y="954156"/>
                </a:cubicBezTo>
                <a:cubicBezTo>
                  <a:pt x="2679775" y="868076"/>
                  <a:pt x="2647972" y="885262"/>
                  <a:pt x="2719586" y="861391"/>
                </a:cubicBezTo>
                <a:cubicBezTo>
                  <a:pt x="2728421" y="852556"/>
                  <a:pt x="2739663" y="845601"/>
                  <a:pt x="2746091" y="834887"/>
                </a:cubicBezTo>
                <a:cubicBezTo>
                  <a:pt x="2768074" y="798249"/>
                  <a:pt x="2763882" y="735724"/>
                  <a:pt x="2746091" y="702365"/>
                </a:cubicBezTo>
                <a:cubicBezTo>
                  <a:pt x="2726705" y="666016"/>
                  <a:pt x="2649536" y="583935"/>
                  <a:pt x="2600317" y="556591"/>
                </a:cubicBezTo>
                <a:cubicBezTo>
                  <a:pt x="2579522" y="545038"/>
                  <a:pt x="2555712" y="539931"/>
                  <a:pt x="2534056" y="530087"/>
                </a:cubicBezTo>
                <a:cubicBezTo>
                  <a:pt x="2416961" y="476862"/>
                  <a:pt x="2496378" y="500789"/>
                  <a:pt x="2401534" y="477078"/>
                </a:cubicBezTo>
                <a:cubicBezTo>
                  <a:pt x="2383865" y="468243"/>
                  <a:pt x="2350880" y="470188"/>
                  <a:pt x="2348526" y="450574"/>
                </a:cubicBezTo>
                <a:cubicBezTo>
                  <a:pt x="2336410" y="349602"/>
                  <a:pt x="2361778" y="247470"/>
                  <a:pt x="2361778" y="145774"/>
                </a:cubicBezTo>
                <a:cubicBezTo>
                  <a:pt x="2361778" y="131805"/>
                  <a:pt x="2352943" y="119269"/>
                  <a:pt x="2348526" y="106017"/>
                </a:cubicBezTo>
                <a:cubicBezTo>
                  <a:pt x="2277848" y="110434"/>
                  <a:pt x="2207307" y="119269"/>
                  <a:pt x="2136491" y="119269"/>
                </a:cubicBezTo>
                <a:cubicBezTo>
                  <a:pt x="2003896" y="119269"/>
                  <a:pt x="1738926" y="106017"/>
                  <a:pt x="1738926" y="10601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BFBAD94C-452A-4ADA-82ED-9A93B94875BC}"/>
              </a:ext>
            </a:extLst>
          </p:cNvPr>
          <p:cNvSpPr/>
          <p:nvPr/>
        </p:nvSpPr>
        <p:spPr>
          <a:xfrm>
            <a:off x="914400" y="2262963"/>
            <a:ext cx="4240696" cy="3621002"/>
          </a:xfrm>
          <a:custGeom>
            <a:avLst/>
            <a:gdLst>
              <a:gd name="connsiteX0" fmla="*/ 0 w 4240696"/>
              <a:gd name="connsiteY0" fmla="*/ 3541489 h 3621002"/>
              <a:gd name="connsiteX1" fmla="*/ 66261 w 4240696"/>
              <a:gd name="connsiteY1" fmla="*/ 3528237 h 3621002"/>
              <a:gd name="connsiteX2" fmla="*/ 185530 w 4240696"/>
              <a:gd name="connsiteY2" fmla="*/ 3514985 h 3621002"/>
              <a:gd name="connsiteX3" fmla="*/ 225287 w 4240696"/>
              <a:gd name="connsiteY3" fmla="*/ 3501733 h 3621002"/>
              <a:gd name="connsiteX4" fmla="*/ 318052 w 4240696"/>
              <a:gd name="connsiteY4" fmla="*/ 3475228 h 3621002"/>
              <a:gd name="connsiteX5" fmla="*/ 516835 w 4240696"/>
              <a:gd name="connsiteY5" fmla="*/ 3448724 h 3621002"/>
              <a:gd name="connsiteX6" fmla="*/ 569843 w 4240696"/>
              <a:gd name="connsiteY6" fmla="*/ 3422220 h 3621002"/>
              <a:gd name="connsiteX7" fmla="*/ 649357 w 4240696"/>
              <a:gd name="connsiteY7" fmla="*/ 3395715 h 3621002"/>
              <a:gd name="connsiteX8" fmla="*/ 1020417 w 4240696"/>
              <a:gd name="connsiteY8" fmla="*/ 3408967 h 3621002"/>
              <a:gd name="connsiteX9" fmla="*/ 1073426 w 4240696"/>
              <a:gd name="connsiteY9" fmla="*/ 3448724 h 3621002"/>
              <a:gd name="connsiteX10" fmla="*/ 1603513 w 4240696"/>
              <a:gd name="connsiteY10" fmla="*/ 3461976 h 3621002"/>
              <a:gd name="connsiteX11" fmla="*/ 1722783 w 4240696"/>
              <a:gd name="connsiteY11" fmla="*/ 3488480 h 3621002"/>
              <a:gd name="connsiteX12" fmla="*/ 1868557 w 4240696"/>
              <a:gd name="connsiteY12" fmla="*/ 3501733 h 3621002"/>
              <a:gd name="connsiteX13" fmla="*/ 1961322 w 4240696"/>
              <a:gd name="connsiteY13" fmla="*/ 3528237 h 3621002"/>
              <a:gd name="connsiteX14" fmla="*/ 2173357 w 4240696"/>
              <a:gd name="connsiteY14" fmla="*/ 3541489 h 3621002"/>
              <a:gd name="connsiteX15" fmla="*/ 2266122 w 4240696"/>
              <a:gd name="connsiteY15" fmla="*/ 3554741 h 3621002"/>
              <a:gd name="connsiteX16" fmla="*/ 3087757 w 4240696"/>
              <a:gd name="connsiteY16" fmla="*/ 3594498 h 3621002"/>
              <a:gd name="connsiteX17" fmla="*/ 3207026 w 4240696"/>
              <a:gd name="connsiteY17" fmla="*/ 3621002 h 3621002"/>
              <a:gd name="connsiteX18" fmla="*/ 3485322 w 4240696"/>
              <a:gd name="connsiteY18" fmla="*/ 3607750 h 3621002"/>
              <a:gd name="connsiteX19" fmla="*/ 3511826 w 4240696"/>
              <a:gd name="connsiteY19" fmla="*/ 3567994 h 3621002"/>
              <a:gd name="connsiteX20" fmla="*/ 3538330 w 4240696"/>
              <a:gd name="connsiteY20" fmla="*/ 3475228 h 3621002"/>
              <a:gd name="connsiteX21" fmla="*/ 3511826 w 4240696"/>
              <a:gd name="connsiteY21" fmla="*/ 3316202 h 3621002"/>
              <a:gd name="connsiteX22" fmla="*/ 3445565 w 4240696"/>
              <a:gd name="connsiteY22" fmla="*/ 3382463 h 3621002"/>
              <a:gd name="connsiteX23" fmla="*/ 3405809 w 4240696"/>
              <a:gd name="connsiteY23" fmla="*/ 3475228 h 3621002"/>
              <a:gd name="connsiteX24" fmla="*/ 3379304 w 4240696"/>
              <a:gd name="connsiteY24" fmla="*/ 3594498 h 3621002"/>
              <a:gd name="connsiteX25" fmla="*/ 3286539 w 4240696"/>
              <a:gd name="connsiteY25" fmla="*/ 3581246 h 3621002"/>
              <a:gd name="connsiteX26" fmla="*/ 3260035 w 4240696"/>
              <a:gd name="connsiteY26" fmla="*/ 3554741 h 3621002"/>
              <a:gd name="connsiteX27" fmla="*/ 3220278 w 4240696"/>
              <a:gd name="connsiteY27" fmla="*/ 3501733 h 3621002"/>
              <a:gd name="connsiteX28" fmla="*/ 3180522 w 4240696"/>
              <a:gd name="connsiteY28" fmla="*/ 3461976 h 3621002"/>
              <a:gd name="connsiteX29" fmla="*/ 3154017 w 4240696"/>
              <a:gd name="connsiteY29" fmla="*/ 3422220 h 3621002"/>
              <a:gd name="connsiteX30" fmla="*/ 3101009 w 4240696"/>
              <a:gd name="connsiteY30" fmla="*/ 3355959 h 3621002"/>
              <a:gd name="connsiteX31" fmla="*/ 3127513 w 4240696"/>
              <a:gd name="connsiteY31" fmla="*/ 3276446 h 3621002"/>
              <a:gd name="connsiteX32" fmla="*/ 3233530 w 4240696"/>
              <a:gd name="connsiteY32" fmla="*/ 3223437 h 3621002"/>
              <a:gd name="connsiteX33" fmla="*/ 3326296 w 4240696"/>
              <a:gd name="connsiteY33" fmla="*/ 3143924 h 3621002"/>
              <a:gd name="connsiteX34" fmla="*/ 3352800 w 4240696"/>
              <a:gd name="connsiteY34" fmla="*/ 3196933 h 3621002"/>
              <a:gd name="connsiteX35" fmla="*/ 3339548 w 4240696"/>
              <a:gd name="connsiteY35" fmla="*/ 3302950 h 3621002"/>
              <a:gd name="connsiteX36" fmla="*/ 3299791 w 4240696"/>
              <a:gd name="connsiteY36" fmla="*/ 3329454 h 3621002"/>
              <a:gd name="connsiteX37" fmla="*/ 3233530 w 4240696"/>
              <a:gd name="connsiteY37" fmla="*/ 3369211 h 3621002"/>
              <a:gd name="connsiteX38" fmla="*/ 2769704 w 4240696"/>
              <a:gd name="connsiteY38" fmla="*/ 3355959 h 3621002"/>
              <a:gd name="connsiteX39" fmla="*/ 2809461 w 4240696"/>
              <a:gd name="connsiteY39" fmla="*/ 3329454 h 3621002"/>
              <a:gd name="connsiteX40" fmla="*/ 2849217 w 4240696"/>
              <a:gd name="connsiteY40" fmla="*/ 3316202 h 3621002"/>
              <a:gd name="connsiteX41" fmla="*/ 2862470 w 4240696"/>
              <a:gd name="connsiteY41" fmla="*/ 3355959 h 3621002"/>
              <a:gd name="connsiteX42" fmla="*/ 2822713 w 4240696"/>
              <a:gd name="connsiteY42" fmla="*/ 3408967 h 3621002"/>
              <a:gd name="connsiteX43" fmla="*/ 2809461 w 4240696"/>
              <a:gd name="connsiteY43" fmla="*/ 3263194 h 3621002"/>
              <a:gd name="connsiteX44" fmla="*/ 2849217 w 4240696"/>
              <a:gd name="connsiteY44" fmla="*/ 2971646 h 3621002"/>
              <a:gd name="connsiteX45" fmla="*/ 2875722 w 4240696"/>
              <a:gd name="connsiteY45" fmla="*/ 2931889 h 3621002"/>
              <a:gd name="connsiteX46" fmla="*/ 2928730 w 4240696"/>
              <a:gd name="connsiteY46" fmla="*/ 2918637 h 3621002"/>
              <a:gd name="connsiteX47" fmla="*/ 3008243 w 4240696"/>
              <a:gd name="connsiteY47" fmla="*/ 2878880 h 3621002"/>
              <a:gd name="connsiteX48" fmla="*/ 3087757 w 4240696"/>
              <a:gd name="connsiteY48" fmla="*/ 2852376 h 3621002"/>
              <a:gd name="connsiteX49" fmla="*/ 3127513 w 4240696"/>
              <a:gd name="connsiteY49" fmla="*/ 2825872 h 3621002"/>
              <a:gd name="connsiteX50" fmla="*/ 3273287 w 4240696"/>
              <a:gd name="connsiteY50" fmla="*/ 2812620 h 3621002"/>
              <a:gd name="connsiteX51" fmla="*/ 3352800 w 4240696"/>
              <a:gd name="connsiteY51" fmla="*/ 2772863 h 3621002"/>
              <a:gd name="connsiteX52" fmla="*/ 3379304 w 4240696"/>
              <a:gd name="connsiteY52" fmla="*/ 2733107 h 3621002"/>
              <a:gd name="connsiteX53" fmla="*/ 3392557 w 4240696"/>
              <a:gd name="connsiteY53" fmla="*/ 2693350 h 3621002"/>
              <a:gd name="connsiteX54" fmla="*/ 3379304 w 4240696"/>
              <a:gd name="connsiteY54" fmla="*/ 2534324 h 3621002"/>
              <a:gd name="connsiteX55" fmla="*/ 3273287 w 4240696"/>
              <a:gd name="connsiteY55" fmla="*/ 2428307 h 3621002"/>
              <a:gd name="connsiteX56" fmla="*/ 3246783 w 4240696"/>
              <a:gd name="connsiteY56" fmla="*/ 2401802 h 3621002"/>
              <a:gd name="connsiteX57" fmla="*/ 3180522 w 4240696"/>
              <a:gd name="connsiteY57" fmla="*/ 2415054 h 3621002"/>
              <a:gd name="connsiteX58" fmla="*/ 3140765 w 4240696"/>
              <a:gd name="connsiteY58" fmla="*/ 2441559 h 3621002"/>
              <a:gd name="connsiteX59" fmla="*/ 3101009 w 4240696"/>
              <a:gd name="connsiteY59" fmla="*/ 2454811 h 3621002"/>
              <a:gd name="connsiteX60" fmla="*/ 3087757 w 4240696"/>
              <a:gd name="connsiteY60" fmla="*/ 2521072 h 3621002"/>
              <a:gd name="connsiteX61" fmla="*/ 2994991 w 4240696"/>
              <a:gd name="connsiteY61" fmla="*/ 2587333 h 3621002"/>
              <a:gd name="connsiteX62" fmla="*/ 2928730 w 4240696"/>
              <a:gd name="connsiteY62" fmla="*/ 2666846 h 3621002"/>
              <a:gd name="connsiteX63" fmla="*/ 2875722 w 4240696"/>
              <a:gd name="connsiteY63" fmla="*/ 2719854 h 3621002"/>
              <a:gd name="connsiteX64" fmla="*/ 2902226 w 4240696"/>
              <a:gd name="connsiteY64" fmla="*/ 2825872 h 3621002"/>
              <a:gd name="connsiteX65" fmla="*/ 2981739 w 4240696"/>
              <a:gd name="connsiteY65" fmla="*/ 2799367 h 3621002"/>
              <a:gd name="connsiteX66" fmla="*/ 3087757 w 4240696"/>
              <a:gd name="connsiteY66" fmla="*/ 2733107 h 3621002"/>
              <a:gd name="connsiteX67" fmla="*/ 3114261 w 4240696"/>
              <a:gd name="connsiteY67" fmla="*/ 2706602 h 3621002"/>
              <a:gd name="connsiteX68" fmla="*/ 3101009 w 4240696"/>
              <a:gd name="connsiteY68" fmla="*/ 2468063 h 3621002"/>
              <a:gd name="connsiteX69" fmla="*/ 2875722 w 4240696"/>
              <a:gd name="connsiteY69" fmla="*/ 2481315 h 3621002"/>
              <a:gd name="connsiteX70" fmla="*/ 2822713 w 4240696"/>
              <a:gd name="connsiteY70" fmla="*/ 2507820 h 3621002"/>
              <a:gd name="connsiteX71" fmla="*/ 2796209 w 4240696"/>
              <a:gd name="connsiteY71" fmla="*/ 2547576 h 3621002"/>
              <a:gd name="connsiteX72" fmla="*/ 2862470 w 4240696"/>
              <a:gd name="connsiteY72" fmla="*/ 2534324 h 3621002"/>
              <a:gd name="connsiteX73" fmla="*/ 3034748 w 4240696"/>
              <a:gd name="connsiteY73" fmla="*/ 2468063 h 3621002"/>
              <a:gd name="connsiteX74" fmla="*/ 3074504 w 4240696"/>
              <a:gd name="connsiteY74" fmla="*/ 2441559 h 3621002"/>
              <a:gd name="connsiteX75" fmla="*/ 3140765 w 4240696"/>
              <a:gd name="connsiteY75" fmla="*/ 2362046 h 3621002"/>
              <a:gd name="connsiteX76" fmla="*/ 3154017 w 4240696"/>
              <a:gd name="connsiteY76" fmla="*/ 2322289 h 3621002"/>
              <a:gd name="connsiteX77" fmla="*/ 3299791 w 4240696"/>
              <a:gd name="connsiteY77" fmla="*/ 2362046 h 3621002"/>
              <a:gd name="connsiteX78" fmla="*/ 3326296 w 4240696"/>
              <a:gd name="connsiteY78" fmla="*/ 2401802 h 3621002"/>
              <a:gd name="connsiteX79" fmla="*/ 3326296 w 4240696"/>
              <a:gd name="connsiteY79" fmla="*/ 2560828 h 3621002"/>
              <a:gd name="connsiteX80" fmla="*/ 3299791 w 4240696"/>
              <a:gd name="connsiteY80" fmla="*/ 2627089 h 3621002"/>
              <a:gd name="connsiteX81" fmla="*/ 3273287 w 4240696"/>
              <a:gd name="connsiteY81" fmla="*/ 2680098 h 3621002"/>
              <a:gd name="connsiteX82" fmla="*/ 3246783 w 4240696"/>
              <a:gd name="connsiteY82" fmla="*/ 2719854 h 3621002"/>
              <a:gd name="connsiteX83" fmla="*/ 3220278 w 4240696"/>
              <a:gd name="connsiteY83" fmla="*/ 2772863 h 3621002"/>
              <a:gd name="connsiteX84" fmla="*/ 3326296 w 4240696"/>
              <a:gd name="connsiteY84" fmla="*/ 2958394 h 3621002"/>
              <a:gd name="connsiteX85" fmla="*/ 3366052 w 4240696"/>
              <a:gd name="connsiteY85" fmla="*/ 2971646 h 3621002"/>
              <a:gd name="connsiteX86" fmla="*/ 3352800 w 4240696"/>
              <a:gd name="connsiteY86" fmla="*/ 2931889 h 3621002"/>
              <a:gd name="connsiteX87" fmla="*/ 3313043 w 4240696"/>
              <a:gd name="connsiteY87" fmla="*/ 2918637 h 3621002"/>
              <a:gd name="connsiteX88" fmla="*/ 3114261 w 4240696"/>
              <a:gd name="connsiteY88" fmla="*/ 2852376 h 3621002"/>
              <a:gd name="connsiteX89" fmla="*/ 2809461 w 4240696"/>
              <a:gd name="connsiteY89" fmla="*/ 2825872 h 3621002"/>
              <a:gd name="connsiteX90" fmla="*/ 2623930 w 4240696"/>
              <a:gd name="connsiteY90" fmla="*/ 2799367 h 3621002"/>
              <a:gd name="connsiteX91" fmla="*/ 2491409 w 4240696"/>
              <a:gd name="connsiteY91" fmla="*/ 2772863 h 3621002"/>
              <a:gd name="connsiteX92" fmla="*/ 2411896 w 4240696"/>
              <a:gd name="connsiteY92" fmla="*/ 2759611 h 3621002"/>
              <a:gd name="connsiteX93" fmla="*/ 2438400 w 4240696"/>
              <a:gd name="connsiteY93" fmla="*/ 2534324 h 3621002"/>
              <a:gd name="connsiteX94" fmla="*/ 2478157 w 4240696"/>
              <a:gd name="connsiteY94" fmla="*/ 2481315 h 3621002"/>
              <a:gd name="connsiteX95" fmla="*/ 2610678 w 4240696"/>
              <a:gd name="connsiteY95" fmla="*/ 2401802 h 3621002"/>
              <a:gd name="connsiteX96" fmla="*/ 2637183 w 4240696"/>
              <a:gd name="connsiteY96" fmla="*/ 2362046 h 3621002"/>
              <a:gd name="connsiteX97" fmla="*/ 2941983 w 4240696"/>
              <a:gd name="connsiteY97" fmla="*/ 2348794 h 3621002"/>
              <a:gd name="connsiteX98" fmla="*/ 2902226 w 4240696"/>
              <a:gd name="connsiteY98" fmla="*/ 2375298 h 3621002"/>
              <a:gd name="connsiteX99" fmla="*/ 2849217 w 4240696"/>
              <a:gd name="connsiteY99" fmla="*/ 2322289 h 3621002"/>
              <a:gd name="connsiteX100" fmla="*/ 2809461 w 4240696"/>
              <a:gd name="connsiteY100" fmla="*/ 2295785 h 3621002"/>
              <a:gd name="connsiteX101" fmla="*/ 2690191 w 4240696"/>
              <a:gd name="connsiteY101" fmla="*/ 2256028 h 3621002"/>
              <a:gd name="connsiteX102" fmla="*/ 2597426 w 4240696"/>
              <a:gd name="connsiteY102" fmla="*/ 2216272 h 3621002"/>
              <a:gd name="connsiteX103" fmla="*/ 2557670 w 4240696"/>
              <a:gd name="connsiteY103" fmla="*/ 2189767 h 3621002"/>
              <a:gd name="connsiteX104" fmla="*/ 2239617 w 4240696"/>
              <a:gd name="connsiteY104" fmla="*/ 2189767 h 3621002"/>
              <a:gd name="connsiteX105" fmla="*/ 2160104 w 4240696"/>
              <a:gd name="connsiteY105" fmla="*/ 2229524 h 3621002"/>
              <a:gd name="connsiteX106" fmla="*/ 2080591 w 4240696"/>
              <a:gd name="connsiteY106" fmla="*/ 2269280 h 3621002"/>
              <a:gd name="connsiteX107" fmla="*/ 2001078 w 4240696"/>
              <a:gd name="connsiteY107" fmla="*/ 2322289 h 3621002"/>
              <a:gd name="connsiteX108" fmla="*/ 1828800 w 4240696"/>
              <a:gd name="connsiteY108" fmla="*/ 2348794 h 3621002"/>
              <a:gd name="connsiteX109" fmla="*/ 1205948 w 4240696"/>
              <a:gd name="connsiteY109" fmla="*/ 2335541 h 3621002"/>
              <a:gd name="connsiteX110" fmla="*/ 901148 w 4240696"/>
              <a:gd name="connsiteY110" fmla="*/ 2335541 h 3621002"/>
              <a:gd name="connsiteX111" fmla="*/ 755374 w 4240696"/>
              <a:gd name="connsiteY111" fmla="*/ 2481315 h 3621002"/>
              <a:gd name="connsiteX112" fmla="*/ 728870 w 4240696"/>
              <a:gd name="connsiteY112" fmla="*/ 2507820 h 3621002"/>
              <a:gd name="connsiteX113" fmla="*/ 702365 w 4240696"/>
              <a:gd name="connsiteY113" fmla="*/ 2534324 h 3621002"/>
              <a:gd name="connsiteX114" fmla="*/ 662609 w 4240696"/>
              <a:gd name="connsiteY114" fmla="*/ 2653594 h 3621002"/>
              <a:gd name="connsiteX115" fmla="*/ 649357 w 4240696"/>
              <a:gd name="connsiteY115" fmla="*/ 2772863 h 3621002"/>
              <a:gd name="connsiteX116" fmla="*/ 596348 w 4240696"/>
              <a:gd name="connsiteY116" fmla="*/ 2825872 h 3621002"/>
              <a:gd name="connsiteX117" fmla="*/ 437322 w 4240696"/>
              <a:gd name="connsiteY117" fmla="*/ 2812620 h 3621002"/>
              <a:gd name="connsiteX118" fmla="*/ 384313 w 4240696"/>
              <a:gd name="connsiteY118" fmla="*/ 2772863 h 3621002"/>
              <a:gd name="connsiteX119" fmla="*/ 304800 w 4240696"/>
              <a:gd name="connsiteY119" fmla="*/ 2706602 h 3621002"/>
              <a:gd name="connsiteX120" fmla="*/ 251791 w 4240696"/>
              <a:gd name="connsiteY120" fmla="*/ 2666846 h 3621002"/>
              <a:gd name="connsiteX121" fmla="*/ 132522 w 4240696"/>
              <a:gd name="connsiteY121" fmla="*/ 2587333 h 3621002"/>
              <a:gd name="connsiteX122" fmla="*/ 66261 w 4240696"/>
              <a:gd name="connsiteY122" fmla="*/ 2507820 h 3621002"/>
              <a:gd name="connsiteX123" fmla="*/ 79513 w 4240696"/>
              <a:gd name="connsiteY123" fmla="*/ 2415054 h 3621002"/>
              <a:gd name="connsiteX124" fmla="*/ 119270 w 4240696"/>
              <a:gd name="connsiteY124" fmla="*/ 2388550 h 3621002"/>
              <a:gd name="connsiteX125" fmla="*/ 159026 w 4240696"/>
              <a:gd name="connsiteY125" fmla="*/ 2348794 h 3621002"/>
              <a:gd name="connsiteX126" fmla="*/ 212035 w 4240696"/>
              <a:gd name="connsiteY126" fmla="*/ 2309037 h 3621002"/>
              <a:gd name="connsiteX127" fmla="*/ 278296 w 4240696"/>
              <a:gd name="connsiteY127" fmla="*/ 2229524 h 3621002"/>
              <a:gd name="connsiteX128" fmla="*/ 304800 w 4240696"/>
              <a:gd name="connsiteY128" fmla="*/ 2150011 h 3621002"/>
              <a:gd name="connsiteX129" fmla="*/ 318052 w 4240696"/>
              <a:gd name="connsiteY129" fmla="*/ 2030741 h 3621002"/>
              <a:gd name="connsiteX130" fmla="*/ 331304 w 4240696"/>
              <a:gd name="connsiteY130" fmla="*/ 1937976 h 3621002"/>
              <a:gd name="connsiteX131" fmla="*/ 344557 w 4240696"/>
              <a:gd name="connsiteY131" fmla="*/ 1818707 h 3621002"/>
              <a:gd name="connsiteX132" fmla="*/ 357809 w 4240696"/>
              <a:gd name="connsiteY132" fmla="*/ 1739194 h 3621002"/>
              <a:gd name="connsiteX133" fmla="*/ 371061 w 4240696"/>
              <a:gd name="connsiteY133" fmla="*/ 1672933 h 3621002"/>
              <a:gd name="connsiteX134" fmla="*/ 450574 w 4240696"/>
              <a:gd name="connsiteY134" fmla="*/ 1646428 h 3621002"/>
              <a:gd name="connsiteX135" fmla="*/ 556591 w 4240696"/>
              <a:gd name="connsiteY135" fmla="*/ 1619924 h 3621002"/>
              <a:gd name="connsiteX136" fmla="*/ 530087 w 4240696"/>
              <a:gd name="connsiteY136" fmla="*/ 1580167 h 3621002"/>
              <a:gd name="connsiteX137" fmla="*/ 463826 w 4240696"/>
              <a:gd name="connsiteY137" fmla="*/ 1500654 h 3621002"/>
              <a:gd name="connsiteX138" fmla="*/ 450574 w 4240696"/>
              <a:gd name="connsiteY138" fmla="*/ 1460898 h 3621002"/>
              <a:gd name="connsiteX139" fmla="*/ 477078 w 4240696"/>
              <a:gd name="connsiteY139" fmla="*/ 1288620 h 3621002"/>
              <a:gd name="connsiteX140" fmla="*/ 543339 w 4240696"/>
              <a:gd name="connsiteY140" fmla="*/ 1222359 h 3621002"/>
              <a:gd name="connsiteX141" fmla="*/ 569843 w 4240696"/>
              <a:gd name="connsiteY141" fmla="*/ 1195854 h 3621002"/>
              <a:gd name="connsiteX142" fmla="*/ 649357 w 4240696"/>
              <a:gd name="connsiteY142" fmla="*/ 1169350 h 3621002"/>
              <a:gd name="connsiteX143" fmla="*/ 569843 w 4240696"/>
              <a:gd name="connsiteY143" fmla="*/ 1036828 h 3621002"/>
              <a:gd name="connsiteX144" fmla="*/ 543339 w 4240696"/>
              <a:gd name="connsiteY144" fmla="*/ 983820 h 3621002"/>
              <a:gd name="connsiteX145" fmla="*/ 569843 w 4240696"/>
              <a:gd name="connsiteY145" fmla="*/ 1076585 h 3621002"/>
              <a:gd name="connsiteX146" fmla="*/ 848139 w 4240696"/>
              <a:gd name="connsiteY146" fmla="*/ 1195854 h 3621002"/>
              <a:gd name="connsiteX147" fmla="*/ 874643 w 4240696"/>
              <a:gd name="connsiteY147" fmla="*/ 1222359 h 3621002"/>
              <a:gd name="connsiteX148" fmla="*/ 914400 w 4240696"/>
              <a:gd name="connsiteY148" fmla="*/ 1248863 h 3621002"/>
              <a:gd name="connsiteX149" fmla="*/ 1033670 w 4240696"/>
              <a:gd name="connsiteY149" fmla="*/ 1288620 h 3621002"/>
              <a:gd name="connsiteX150" fmla="*/ 1073426 w 4240696"/>
              <a:gd name="connsiteY150" fmla="*/ 1315124 h 3621002"/>
              <a:gd name="connsiteX151" fmla="*/ 1126435 w 4240696"/>
              <a:gd name="connsiteY151" fmla="*/ 1328376 h 3621002"/>
              <a:gd name="connsiteX152" fmla="*/ 1205948 w 4240696"/>
              <a:gd name="connsiteY152" fmla="*/ 1354880 h 3621002"/>
              <a:gd name="connsiteX153" fmla="*/ 1258957 w 4240696"/>
              <a:gd name="connsiteY153" fmla="*/ 1169350 h 3621002"/>
              <a:gd name="connsiteX154" fmla="*/ 1311965 w 4240696"/>
              <a:gd name="connsiteY154" fmla="*/ 1023576 h 3621002"/>
              <a:gd name="connsiteX155" fmla="*/ 1364974 w 4240696"/>
              <a:gd name="connsiteY155" fmla="*/ 1010324 h 3621002"/>
              <a:gd name="connsiteX156" fmla="*/ 1404730 w 4240696"/>
              <a:gd name="connsiteY156" fmla="*/ 997072 h 3621002"/>
              <a:gd name="connsiteX157" fmla="*/ 1457739 w 4240696"/>
              <a:gd name="connsiteY157" fmla="*/ 1023576 h 3621002"/>
              <a:gd name="connsiteX158" fmla="*/ 1417983 w 4240696"/>
              <a:gd name="connsiteY158" fmla="*/ 1527159 h 3621002"/>
              <a:gd name="connsiteX159" fmla="*/ 1391478 w 4240696"/>
              <a:gd name="connsiteY159" fmla="*/ 1474150 h 3621002"/>
              <a:gd name="connsiteX160" fmla="*/ 1378226 w 4240696"/>
              <a:gd name="connsiteY160" fmla="*/ 1421141 h 3621002"/>
              <a:gd name="connsiteX161" fmla="*/ 1325217 w 4240696"/>
              <a:gd name="connsiteY161" fmla="*/ 1315124 h 3621002"/>
              <a:gd name="connsiteX162" fmla="*/ 1338470 w 4240696"/>
              <a:gd name="connsiteY162" fmla="*/ 1195854 h 3621002"/>
              <a:gd name="connsiteX163" fmla="*/ 1378226 w 4240696"/>
              <a:gd name="connsiteY163" fmla="*/ 1182602 h 3621002"/>
              <a:gd name="connsiteX164" fmla="*/ 1417983 w 4240696"/>
              <a:gd name="connsiteY164" fmla="*/ 1156098 h 3621002"/>
              <a:gd name="connsiteX165" fmla="*/ 1484243 w 4240696"/>
              <a:gd name="connsiteY165" fmla="*/ 1182602 h 3621002"/>
              <a:gd name="connsiteX166" fmla="*/ 1537252 w 4240696"/>
              <a:gd name="connsiteY166" fmla="*/ 1262115 h 3621002"/>
              <a:gd name="connsiteX167" fmla="*/ 1497496 w 4240696"/>
              <a:gd name="connsiteY167" fmla="*/ 1593420 h 3621002"/>
              <a:gd name="connsiteX168" fmla="*/ 1484243 w 4240696"/>
              <a:gd name="connsiteY168" fmla="*/ 1513907 h 3621002"/>
              <a:gd name="connsiteX169" fmla="*/ 1497496 w 4240696"/>
              <a:gd name="connsiteY169" fmla="*/ 1169350 h 3621002"/>
              <a:gd name="connsiteX170" fmla="*/ 1550504 w 4240696"/>
              <a:gd name="connsiteY170" fmla="*/ 1089837 h 3621002"/>
              <a:gd name="connsiteX171" fmla="*/ 1696278 w 4240696"/>
              <a:gd name="connsiteY171" fmla="*/ 930811 h 3621002"/>
              <a:gd name="connsiteX172" fmla="*/ 1736035 w 4240696"/>
              <a:gd name="connsiteY172" fmla="*/ 904307 h 3621002"/>
              <a:gd name="connsiteX173" fmla="*/ 1789043 w 4240696"/>
              <a:gd name="connsiteY173" fmla="*/ 877802 h 3621002"/>
              <a:gd name="connsiteX174" fmla="*/ 1815548 w 4240696"/>
              <a:gd name="connsiteY174" fmla="*/ 851298 h 3621002"/>
              <a:gd name="connsiteX175" fmla="*/ 2027583 w 4240696"/>
              <a:gd name="connsiteY175" fmla="*/ 864550 h 3621002"/>
              <a:gd name="connsiteX176" fmla="*/ 2001078 w 4240696"/>
              <a:gd name="connsiteY176" fmla="*/ 1248863 h 3621002"/>
              <a:gd name="connsiteX177" fmla="*/ 1961322 w 4240696"/>
              <a:gd name="connsiteY177" fmla="*/ 1368133 h 3621002"/>
              <a:gd name="connsiteX178" fmla="*/ 1948070 w 4240696"/>
              <a:gd name="connsiteY178" fmla="*/ 1407889 h 3621002"/>
              <a:gd name="connsiteX179" fmla="*/ 1762539 w 4240696"/>
              <a:gd name="connsiteY179" fmla="*/ 1394637 h 3621002"/>
              <a:gd name="connsiteX180" fmla="*/ 1736035 w 4240696"/>
              <a:gd name="connsiteY180" fmla="*/ 1354880 h 3621002"/>
              <a:gd name="connsiteX181" fmla="*/ 1722783 w 4240696"/>
              <a:gd name="connsiteY181" fmla="*/ 1315124 h 3621002"/>
              <a:gd name="connsiteX182" fmla="*/ 1683026 w 4240696"/>
              <a:gd name="connsiteY182" fmla="*/ 1195854 h 3621002"/>
              <a:gd name="connsiteX183" fmla="*/ 1696278 w 4240696"/>
              <a:gd name="connsiteY183" fmla="*/ 917559 h 3621002"/>
              <a:gd name="connsiteX184" fmla="*/ 1749287 w 4240696"/>
              <a:gd name="connsiteY184" fmla="*/ 877802 h 3621002"/>
              <a:gd name="connsiteX185" fmla="*/ 1775791 w 4240696"/>
              <a:gd name="connsiteY185" fmla="*/ 838046 h 3621002"/>
              <a:gd name="connsiteX186" fmla="*/ 1855304 w 4240696"/>
              <a:gd name="connsiteY186" fmla="*/ 771785 h 3621002"/>
              <a:gd name="connsiteX187" fmla="*/ 1895061 w 4240696"/>
              <a:gd name="connsiteY187" fmla="*/ 824794 h 3621002"/>
              <a:gd name="connsiteX188" fmla="*/ 1881809 w 4240696"/>
              <a:gd name="connsiteY188" fmla="*/ 1103089 h 3621002"/>
              <a:gd name="connsiteX189" fmla="*/ 1828800 w 4240696"/>
              <a:gd name="connsiteY189" fmla="*/ 1209107 h 3621002"/>
              <a:gd name="connsiteX190" fmla="*/ 1815548 w 4240696"/>
              <a:gd name="connsiteY190" fmla="*/ 1248863 h 3621002"/>
              <a:gd name="connsiteX191" fmla="*/ 1802296 w 4240696"/>
              <a:gd name="connsiteY191" fmla="*/ 1341628 h 3621002"/>
              <a:gd name="connsiteX192" fmla="*/ 1775791 w 4240696"/>
              <a:gd name="connsiteY192" fmla="*/ 1368133 h 3621002"/>
              <a:gd name="connsiteX193" fmla="*/ 1802296 w 4240696"/>
              <a:gd name="connsiteY193" fmla="*/ 798289 h 3621002"/>
              <a:gd name="connsiteX194" fmla="*/ 1828800 w 4240696"/>
              <a:gd name="connsiteY194" fmla="*/ 705524 h 3621002"/>
              <a:gd name="connsiteX195" fmla="*/ 1775791 w 4240696"/>
              <a:gd name="connsiteY195" fmla="*/ 891054 h 3621002"/>
              <a:gd name="connsiteX196" fmla="*/ 1749287 w 4240696"/>
              <a:gd name="connsiteY196" fmla="*/ 970567 h 3621002"/>
              <a:gd name="connsiteX197" fmla="*/ 1736035 w 4240696"/>
              <a:gd name="connsiteY197" fmla="*/ 1036828 h 3621002"/>
              <a:gd name="connsiteX198" fmla="*/ 1709530 w 4240696"/>
              <a:gd name="connsiteY198" fmla="*/ 1076585 h 3621002"/>
              <a:gd name="connsiteX199" fmla="*/ 1722783 w 4240696"/>
              <a:gd name="connsiteY199" fmla="*/ 1301872 h 3621002"/>
              <a:gd name="connsiteX200" fmla="*/ 1749287 w 4240696"/>
              <a:gd name="connsiteY200" fmla="*/ 1381385 h 3621002"/>
              <a:gd name="connsiteX201" fmla="*/ 1775791 w 4240696"/>
              <a:gd name="connsiteY201" fmla="*/ 1487402 h 3621002"/>
              <a:gd name="connsiteX202" fmla="*/ 1802296 w 4240696"/>
              <a:gd name="connsiteY202" fmla="*/ 1593420 h 3621002"/>
              <a:gd name="connsiteX203" fmla="*/ 1828800 w 4240696"/>
              <a:gd name="connsiteY203" fmla="*/ 1725941 h 3621002"/>
              <a:gd name="connsiteX204" fmla="*/ 1842052 w 4240696"/>
              <a:gd name="connsiteY204" fmla="*/ 1765698 h 3621002"/>
              <a:gd name="connsiteX205" fmla="*/ 1908313 w 4240696"/>
              <a:gd name="connsiteY205" fmla="*/ 1805454 h 3621002"/>
              <a:gd name="connsiteX206" fmla="*/ 1987826 w 4240696"/>
              <a:gd name="connsiteY206" fmla="*/ 1818707 h 3621002"/>
              <a:gd name="connsiteX207" fmla="*/ 2358887 w 4240696"/>
              <a:gd name="connsiteY207" fmla="*/ 1831959 h 3621002"/>
              <a:gd name="connsiteX208" fmla="*/ 2464904 w 4240696"/>
              <a:gd name="connsiteY208" fmla="*/ 1911472 h 3621002"/>
              <a:gd name="connsiteX209" fmla="*/ 2570922 w 4240696"/>
              <a:gd name="connsiteY209" fmla="*/ 1964480 h 3621002"/>
              <a:gd name="connsiteX210" fmla="*/ 2610678 w 4240696"/>
              <a:gd name="connsiteY210" fmla="*/ 1977733 h 3621002"/>
              <a:gd name="connsiteX211" fmla="*/ 2570922 w 4240696"/>
              <a:gd name="connsiteY211" fmla="*/ 1951228 h 3621002"/>
              <a:gd name="connsiteX212" fmla="*/ 2544417 w 4240696"/>
              <a:gd name="connsiteY212" fmla="*/ 1924724 h 3621002"/>
              <a:gd name="connsiteX213" fmla="*/ 2504661 w 4240696"/>
              <a:gd name="connsiteY213" fmla="*/ 1898220 h 3621002"/>
              <a:gd name="connsiteX214" fmla="*/ 2411896 w 4240696"/>
              <a:gd name="connsiteY214" fmla="*/ 1778950 h 3621002"/>
              <a:gd name="connsiteX215" fmla="*/ 2425148 w 4240696"/>
              <a:gd name="connsiteY215" fmla="*/ 1580167 h 3621002"/>
              <a:gd name="connsiteX216" fmla="*/ 2478157 w 4240696"/>
              <a:gd name="connsiteY216" fmla="*/ 1513907 h 3621002"/>
              <a:gd name="connsiteX217" fmla="*/ 2504661 w 4240696"/>
              <a:gd name="connsiteY217" fmla="*/ 1474150 h 3621002"/>
              <a:gd name="connsiteX218" fmla="*/ 2557670 w 4240696"/>
              <a:gd name="connsiteY218" fmla="*/ 1421141 h 3621002"/>
              <a:gd name="connsiteX219" fmla="*/ 2597426 w 4240696"/>
              <a:gd name="connsiteY219" fmla="*/ 1354880 h 3621002"/>
              <a:gd name="connsiteX220" fmla="*/ 2610678 w 4240696"/>
              <a:gd name="connsiteY220" fmla="*/ 1315124 h 3621002"/>
              <a:gd name="connsiteX221" fmla="*/ 2663687 w 4240696"/>
              <a:gd name="connsiteY221" fmla="*/ 1262115 h 3621002"/>
              <a:gd name="connsiteX222" fmla="*/ 2716696 w 4240696"/>
              <a:gd name="connsiteY222" fmla="*/ 1195854 h 3621002"/>
              <a:gd name="connsiteX223" fmla="*/ 2756452 w 4240696"/>
              <a:gd name="connsiteY223" fmla="*/ 1169350 h 3621002"/>
              <a:gd name="connsiteX224" fmla="*/ 2822713 w 4240696"/>
              <a:gd name="connsiteY224" fmla="*/ 1156098 h 3621002"/>
              <a:gd name="connsiteX225" fmla="*/ 2915478 w 4240696"/>
              <a:gd name="connsiteY225" fmla="*/ 1116341 h 3621002"/>
              <a:gd name="connsiteX226" fmla="*/ 2994991 w 4240696"/>
              <a:gd name="connsiteY226" fmla="*/ 1103089 h 3621002"/>
              <a:gd name="connsiteX227" fmla="*/ 2955235 w 4240696"/>
              <a:gd name="connsiteY227" fmla="*/ 1368133 h 3621002"/>
              <a:gd name="connsiteX228" fmla="*/ 2915478 w 4240696"/>
              <a:gd name="connsiteY228" fmla="*/ 1381385 h 3621002"/>
              <a:gd name="connsiteX229" fmla="*/ 2862470 w 4240696"/>
              <a:gd name="connsiteY229" fmla="*/ 1394637 h 3621002"/>
              <a:gd name="connsiteX230" fmla="*/ 2729948 w 4240696"/>
              <a:gd name="connsiteY230" fmla="*/ 1381385 h 3621002"/>
              <a:gd name="connsiteX231" fmla="*/ 2623930 w 4240696"/>
              <a:gd name="connsiteY231" fmla="*/ 1288620 h 3621002"/>
              <a:gd name="connsiteX232" fmla="*/ 2570922 w 4240696"/>
              <a:gd name="connsiteY232" fmla="*/ 1169350 h 3621002"/>
              <a:gd name="connsiteX233" fmla="*/ 2544417 w 4240696"/>
              <a:gd name="connsiteY233" fmla="*/ 1089837 h 3621002"/>
              <a:gd name="connsiteX234" fmla="*/ 2504661 w 4240696"/>
              <a:gd name="connsiteY234" fmla="*/ 1050080 h 3621002"/>
              <a:gd name="connsiteX235" fmla="*/ 2544417 w 4240696"/>
              <a:gd name="connsiteY235" fmla="*/ 851298 h 3621002"/>
              <a:gd name="connsiteX236" fmla="*/ 2610678 w 4240696"/>
              <a:gd name="connsiteY236" fmla="*/ 877802 h 3621002"/>
              <a:gd name="connsiteX237" fmla="*/ 2690191 w 4240696"/>
              <a:gd name="connsiteY237" fmla="*/ 930811 h 3621002"/>
              <a:gd name="connsiteX238" fmla="*/ 2663687 w 4240696"/>
              <a:gd name="connsiteY238" fmla="*/ 1328376 h 3621002"/>
              <a:gd name="connsiteX239" fmla="*/ 2597426 w 4240696"/>
              <a:gd name="connsiteY239" fmla="*/ 1381385 h 3621002"/>
              <a:gd name="connsiteX240" fmla="*/ 2504661 w 4240696"/>
              <a:gd name="connsiteY240" fmla="*/ 1368133 h 3621002"/>
              <a:gd name="connsiteX241" fmla="*/ 2478157 w 4240696"/>
              <a:gd name="connsiteY241" fmla="*/ 1301872 h 3621002"/>
              <a:gd name="connsiteX242" fmla="*/ 2451652 w 4240696"/>
              <a:gd name="connsiteY242" fmla="*/ 1195854 h 3621002"/>
              <a:gd name="connsiteX243" fmla="*/ 2504661 w 4240696"/>
              <a:gd name="connsiteY243" fmla="*/ 944063 h 3621002"/>
              <a:gd name="connsiteX244" fmla="*/ 2690191 w 4240696"/>
              <a:gd name="connsiteY244" fmla="*/ 864550 h 3621002"/>
              <a:gd name="connsiteX245" fmla="*/ 2888974 w 4240696"/>
              <a:gd name="connsiteY245" fmla="*/ 824794 h 3621002"/>
              <a:gd name="connsiteX246" fmla="*/ 3114261 w 4240696"/>
              <a:gd name="connsiteY246" fmla="*/ 891054 h 3621002"/>
              <a:gd name="connsiteX247" fmla="*/ 3127513 w 4240696"/>
              <a:gd name="connsiteY247" fmla="*/ 930811 h 3621002"/>
              <a:gd name="connsiteX248" fmla="*/ 3180522 w 4240696"/>
              <a:gd name="connsiteY248" fmla="*/ 1063333 h 3621002"/>
              <a:gd name="connsiteX249" fmla="*/ 3114261 w 4240696"/>
              <a:gd name="connsiteY249" fmla="*/ 1513907 h 3621002"/>
              <a:gd name="connsiteX250" fmla="*/ 3074504 w 4240696"/>
              <a:gd name="connsiteY250" fmla="*/ 1553663 h 3621002"/>
              <a:gd name="connsiteX251" fmla="*/ 2994991 w 4240696"/>
              <a:gd name="connsiteY251" fmla="*/ 1527159 h 3621002"/>
              <a:gd name="connsiteX252" fmla="*/ 2968487 w 4240696"/>
              <a:gd name="connsiteY252" fmla="*/ 1487402 h 3621002"/>
              <a:gd name="connsiteX253" fmla="*/ 2862470 w 4240696"/>
              <a:gd name="connsiteY253" fmla="*/ 1341628 h 3621002"/>
              <a:gd name="connsiteX254" fmla="*/ 2809461 w 4240696"/>
              <a:gd name="connsiteY254" fmla="*/ 1195854 h 3621002"/>
              <a:gd name="connsiteX255" fmla="*/ 2769704 w 4240696"/>
              <a:gd name="connsiteY255" fmla="*/ 1129594 h 3621002"/>
              <a:gd name="connsiteX256" fmla="*/ 2756452 w 4240696"/>
              <a:gd name="connsiteY256" fmla="*/ 1076585 h 3621002"/>
              <a:gd name="connsiteX257" fmla="*/ 2875722 w 4240696"/>
              <a:gd name="connsiteY257" fmla="*/ 1010324 h 3621002"/>
              <a:gd name="connsiteX258" fmla="*/ 3339548 w 4240696"/>
              <a:gd name="connsiteY258" fmla="*/ 997072 h 3621002"/>
              <a:gd name="connsiteX259" fmla="*/ 3366052 w 4240696"/>
              <a:gd name="connsiteY259" fmla="*/ 1063333 h 3621002"/>
              <a:gd name="connsiteX260" fmla="*/ 3352800 w 4240696"/>
              <a:gd name="connsiteY260" fmla="*/ 1103089 h 3621002"/>
              <a:gd name="connsiteX261" fmla="*/ 3273287 w 4240696"/>
              <a:gd name="connsiteY261" fmla="*/ 1222359 h 3621002"/>
              <a:gd name="connsiteX262" fmla="*/ 3167270 w 4240696"/>
              <a:gd name="connsiteY262" fmla="*/ 1354880 h 3621002"/>
              <a:gd name="connsiteX263" fmla="*/ 2968487 w 4240696"/>
              <a:gd name="connsiteY263" fmla="*/ 1474150 h 3621002"/>
              <a:gd name="connsiteX264" fmla="*/ 2915478 w 4240696"/>
              <a:gd name="connsiteY264" fmla="*/ 1487402 h 3621002"/>
              <a:gd name="connsiteX265" fmla="*/ 2782957 w 4240696"/>
              <a:gd name="connsiteY265" fmla="*/ 1421141 h 3621002"/>
              <a:gd name="connsiteX266" fmla="*/ 2729948 w 4240696"/>
              <a:gd name="connsiteY266" fmla="*/ 1301872 h 3621002"/>
              <a:gd name="connsiteX267" fmla="*/ 2703443 w 4240696"/>
              <a:gd name="connsiteY267" fmla="*/ 1248863 h 3621002"/>
              <a:gd name="connsiteX268" fmla="*/ 2690191 w 4240696"/>
              <a:gd name="connsiteY268" fmla="*/ 1129594 h 3621002"/>
              <a:gd name="connsiteX269" fmla="*/ 2650435 w 4240696"/>
              <a:gd name="connsiteY269" fmla="*/ 944063 h 3621002"/>
              <a:gd name="connsiteX270" fmla="*/ 2663687 w 4240696"/>
              <a:gd name="connsiteY270" fmla="*/ 679020 h 3621002"/>
              <a:gd name="connsiteX271" fmla="*/ 2769704 w 4240696"/>
              <a:gd name="connsiteY271" fmla="*/ 758533 h 3621002"/>
              <a:gd name="connsiteX272" fmla="*/ 2822713 w 4240696"/>
              <a:gd name="connsiteY272" fmla="*/ 785037 h 3621002"/>
              <a:gd name="connsiteX273" fmla="*/ 2743200 w 4240696"/>
              <a:gd name="connsiteY273" fmla="*/ 1103089 h 3621002"/>
              <a:gd name="connsiteX274" fmla="*/ 2650435 w 4240696"/>
              <a:gd name="connsiteY274" fmla="*/ 1195854 h 3621002"/>
              <a:gd name="connsiteX275" fmla="*/ 2610678 w 4240696"/>
              <a:gd name="connsiteY275" fmla="*/ 1248863 h 3621002"/>
              <a:gd name="connsiteX276" fmla="*/ 2570922 w 4240696"/>
              <a:gd name="connsiteY276" fmla="*/ 1275367 h 3621002"/>
              <a:gd name="connsiteX277" fmla="*/ 2517913 w 4240696"/>
              <a:gd name="connsiteY277" fmla="*/ 1248863 h 3621002"/>
              <a:gd name="connsiteX278" fmla="*/ 2504661 w 4240696"/>
              <a:gd name="connsiteY278" fmla="*/ 1195854 h 3621002"/>
              <a:gd name="connsiteX279" fmla="*/ 2517913 w 4240696"/>
              <a:gd name="connsiteY279" fmla="*/ 983820 h 3621002"/>
              <a:gd name="connsiteX280" fmla="*/ 2623930 w 4240696"/>
              <a:gd name="connsiteY280" fmla="*/ 904307 h 3621002"/>
              <a:gd name="connsiteX281" fmla="*/ 2716696 w 4240696"/>
              <a:gd name="connsiteY281" fmla="*/ 864550 h 3621002"/>
              <a:gd name="connsiteX282" fmla="*/ 2849217 w 4240696"/>
              <a:gd name="connsiteY282" fmla="*/ 891054 h 3621002"/>
              <a:gd name="connsiteX283" fmla="*/ 2888974 w 4240696"/>
              <a:gd name="connsiteY283" fmla="*/ 957315 h 3621002"/>
              <a:gd name="connsiteX284" fmla="*/ 2902226 w 4240696"/>
              <a:gd name="connsiteY284" fmla="*/ 1023576 h 3621002"/>
              <a:gd name="connsiteX285" fmla="*/ 2915478 w 4240696"/>
              <a:gd name="connsiteY285" fmla="*/ 1076585 h 3621002"/>
              <a:gd name="connsiteX286" fmla="*/ 2875722 w 4240696"/>
              <a:gd name="connsiteY286" fmla="*/ 1354880 h 3621002"/>
              <a:gd name="connsiteX287" fmla="*/ 2796209 w 4240696"/>
              <a:gd name="connsiteY287" fmla="*/ 1381385 h 3621002"/>
              <a:gd name="connsiteX288" fmla="*/ 2729948 w 4240696"/>
              <a:gd name="connsiteY288" fmla="*/ 1407889 h 3621002"/>
              <a:gd name="connsiteX289" fmla="*/ 2544417 w 4240696"/>
              <a:gd name="connsiteY289" fmla="*/ 1381385 h 3621002"/>
              <a:gd name="connsiteX290" fmla="*/ 2517913 w 4240696"/>
              <a:gd name="connsiteY290" fmla="*/ 1354880 h 3621002"/>
              <a:gd name="connsiteX291" fmla="*/ 2438400 w 4240696"/>
              <a:gd name="connsiteY291" fmla="*/ 1222359 h 3621002"/>
              <a:gd name="connsiteX292" fmla="*/ 2504661 w 4240696"/>
              <a:gd name="connsiteY292" fmla="*/ 811541 h 3621002"/>
              <a:gd name="connsiteX293" fmla="*/ 2663687 w 4240696"/>
              <a:gd name="connsiteY293" fmla="*/ 718776 h 3621002"/>
              <a:gd name="connsiteX294" fmla="*/ 2756452 w 4240696"/>
              <a:gd name="connsiteY294" fmla="*/ 692272 h 3621002"/>
              <a:gd name="connsiteX295" fmla="*/ 2955235 w 4240696"/>
              <a:gd name="connsiteY295" fmla="*/ 705524 h 3621002"/>
              <a:gd name="connsiteX296" fmla="*/ 3074504 w 4240696"/>
              <a:gd name="connsiteY296" fmla="*/ 824794 h 3621002"/>
              <a:gd name="connsiteX297" fmla="*/ 3087757 w 4240696"/>
              <a:gd name="connsiteY297" fmla="*/ 877802 h 3621002"/>
              <a:gd name="connsiteX298" fmla="*/ 3140765 w 4240696"/>
              <a:gd name="connsiteY298" fmla="*/ 957315 h 3621002"/>
              <a:gd name="connsiteX299" fmla="*/ 3180522 w 4240696"/>
              <a:gd name="connsiteY299" fmla="*/ 1036828 h 3621002"/>
              <a:gd name="connsiteX300" fmla="*/ 3207026 w 4240696"/>
              <a:gd name="connsiteY300" fmla="*/ 1142846 h 3621002"/>
              <a:gd name="connsiteX301" fmla="*/ 3207026 w 4240696"/>
              <a:gd name="connsiteY301" fmla="*/ 1275367 h 3621002"/>
              <a:gd name="connsiteX302" fmla="*/ 3101009 w 4240696"/>
              <a:gd name="connsiteY302" fmla="*/ 1328376 h 3621002"/>
              <a:gd name="connsiteX303" fmla="*/ 2623930 w 4240696"/>
              <a:gd name="connsiteY303" fmla="*/ 1315124 h 3621002"/>
              <a:gd name="connsiteX304" fmla="*/ 2650435 w 4240696"/>
              <a:gd name="connsiteY304" fmla="*/ 1182602 h 3621002"/>
              <a:gd name="connsiteX305" fmla="*/ 2796209 w 4240696"/>
              <a:gd name="connsiteY305" fmla="*/ 1209107 h 3621002"/>
              <a:gd name="connsiteX306" fmla="*/ 2782957 w 4240696"/>
              <a:gd name="connsiteY306" fmla="*/ 1447646 h 3621002"/>
              <a:gd name="connsiteX307" fmla="*/ 2743200 w 4240696"/>
              <a:gd name="connsiteY307" fmla="*/ 1500654 h 3621002"/>
              <a:gd name="connsiteX308" fmla="*/ 2650435 w 4240696"/>
              <a:gd name="connsiteY308" fmla="*/ 1593420 h 3621002"/>
              <a:gd name="connsiteX309" fmla="*/ 2544417 w 4240696"/>
              <a:gd name="connsiteY309" fmla="*/ 1580167 h 3621002"/>
              <a:gd name="connsiteX310" fmla="*/ 2557670 w 4240696"/>
              <a:gd name="connsiteY310" fmla="*/ 1500654 h 3621002"/>
              <a:gd name="connsiteX311" fmla="*/ 2597426 w 4240696"/>
              <a:gd name="connsiteY311" fmla="*/ 1460898 h 3621002"/>
              <a:gd name="connsiteX312" fmla="*/ 2650435 w 4240696"/>
              <a:gd name="connsiteY312" fmla="*/ 1394637 h 3621002"/>
              <a:gd name="connsiteX313" fmla="*/ 2796209 w 4240696"/>
              <a:gd name="connsiteY313" fmla="*/ 1368133 h 3621002"/>
              <a:gd name="connsiteX314" fmla="*/ 2862470 w 4240696"/>
              <a:gd name="connsiteY314" fmla="*/ 1381385 h 3621002"/>
              <a:gd name="connsiteX315" fmla="*/ 2955235 w 4240696"/>
              <a:gd name="connsiteY315" fmla="*/ 1394637 h 3621002"/>
              <a:gd name="connsiteX316" fmla="*/ 3021496 w 4240696"/>
              <a:gd name="connsiteY316" fmla="*/ 1421141 h 3621002"/>
              <a:gd name="connsiteX317" fmla="*/ 3074504 w 4240696"/>
              <a:gd name="connsiteY317" fmla="*/ 1434394 h 3621002"/>
              <a:gd name="connsiteX318" fmla="*/ 3352800 w 4240696"/>
              <a:gd name="connsiteY318" fmla="*/ 1474150 h 3621002"/>
              <a:gd name="connsiteX319" fmla="*/ 3419061 w 4240696"/>
              <a:gd name="connsiteY319" fmla="*/ 1500654 h 3621002"/>
              <a:gd name="connsiteX320" fmla="*/ 3498574 w 4240696"/>
              <a:gd name="connsiteY320" fmla="*/ 1540411 h 3621002"/>
              <a:gd name="connsiteX321" fmla="*/ 3776870 w 4240696"/>
              <a:gd name="connsiteY321" fmla="*/ 1513907 h 3621002"/>
              <a:gd name="connsiteX322" fmla="*/ 3790122 w 4240696"/>
              <a:gd name="connsiteY322" fmla="*/ 1447646 h 3621002"/>
              <a:gd name="connsiteX323" fmla="*/ 3803374 w 4240696"/>
              <a:gd name="connsiteY323" fmla="*/ 1394637 h 3621002"/>
              <a:gd name="connsiteX324" fmla="*/ 3896139 w 4240696"/>
              <a:gd name="connsiteY324" fmla="*/ 1341628 h 3621002"/>
              <a:gd name="connsiteX325" fmla="*/ 4002157 w 4240696"/>
              <a:gd name="connsiteY325" fmla="*/ 1368133 h 3621002"/>
              <a:gd name="connsiteX326" fmla="*/ 4015409 w 4240696"/>
              <a:gd name="connsiteY326" fmla="*/ 1447646 h 3621002"/>
              <a:gd name="connsiteX327" fmla="*/ 4002157 w 4240696"/>
              <a:gd name="connsiteY327" fmla="*/ 1633176 h 3621002"/>
              <a:gd name="connsiteX328" fmla="*/ 3922643 w 4240696"/>
              <a:gd name="connsiteY328" fmla="*/ 1580167 h 3621002"/>
              <a:gd name="connsiteX329" fmla="*/ 3896139 w 4240696"/>
              <a:gd name="connsiteY329" fmla="*/ 1434394 h 3621002"/>
              <a:gd name="connsiteX330" fmla="*/ 3869635 w 4240696"/>
              <a:gd name="connsiteY330" fmla="*/ 1381385 h 3621002"/>
              <a:gd name="connsiteX331" fmla="*/ 3882887 w 4240696"/>
              <a:gd name="connsiteY331" fmla="*/ 1089837 h 3621002"/>
              <a:gd name="connsiteX332" fmla="*/ 3935896 w 4240696"/>
              <a:gd name="connsiteY332" fmla="*/ 1076585 h 3621002"/>
              <a:gd name="connsiteX333" fmla="*/ 4002157 w 4240696"/>
              <a:gd name="connsiteY333" fmla="*/ 1142846 h 3621002"/>
              <a:gd name="connsiteX334" fmla="*/ 4121426 w 4240696"/>
              <a:gd name="connsiteY334" fmla="*/ 1222359 h 3621002"/>
              <a:gd name="connsiteX335" fmla="*/ 4174435 w 4240696"/>
              <a:gd name="connsiteY335" fmla="*/ 1235611 h 3621002"/>
              <a:gd name="connsiteX336" fmla="*/ 4214191 w 4240696"/>
              <a:gd name="connsiteY336" fmla="*/ 1248863 h 3621002"/>
              <a:gd name="connsiteX337" fmla="*/ 4240696 w 4240696"/>
              <a:gd name="connsiteY337" fmla="*/ 1288620 h 3621002"/>
              <a:gd name="connsiteX338" fmla="*/ 4187687 w 4240696"/>
              <a:gd name="connsiteY338" fmla="*/ 1474150 h 3621002"/>
              <a:gd name="connsiteX339" fmla="*/ 4134678 w 4240696"/>
              <a:gd name="connsiteY339" fmla="*/ 1500654 h 3621002"/>
              <a:gd name="connsiteX340" fmla="*/ 3949148 w 4240696"/>
              <a:gd name="connsiteY340" fmla="*/ 1301872 h 3621002"/>
              <a:gd name="connsiteX341" fmla="*/ 3935896 w 4240696"/>
              <a:gd name="connsiteY341" fmla="*/ 1235611 h 3621002"/>
              <a:gd name="connsiteX342" fmla="*/ 3869635 w 4240696"/>
              <a:gd name="connsiteY342" fmla="*/ 1129594 h 3621002"/>
              <a:gd name="connsiteX343" fmla="*/ 3856383 w 4240696"/>
              <a:gd name="connsiteY343" fmla="*/ 997072 h 3621002"/>
              <a:gd name="connsiteX344" fmla="*/ 3882887 w 4240696"/>
              <a:gd name="connsiteY344" fmla="*/ 917559 h 3621002"/>
              <a:gd name="connsiteX345" fmla="*/ 3935896 w 4240696"/>
              <a:gd name="connsiteY345" fmla="*/ 970567 h 3621002"/>
              <a:gd name="connsiteX346" fmla="*/ 3988904 w 4240696"/>
              <a:gd name="connsiteY346" fmla="*/ 1050080 h 3621002"/>
              <a:gd name="connsiteX347" fmla="*/ 3988904 w 4240696"/>
              <a:gd name="connsiteY347" fmla="*/ 1341628 h 3621002"/>
              <a:gd name="connsiteX348" fmla="*/ 3869635 w 4240696"/>
              <a:gd name="connsiteY348" fmla="*/ 1394637 h 3621002"/>
              <a:gd name="connsiteX349" fmla="*/ 3816626 w 4240696"/>
              <a:gd name="connsiteY349" fmla="*/ 1381385 h 3621002"/>
              <a:gd name="connsiteX350" fmla="*/ 3763617 w 4240696"/>
              <a:gd name="connsiteY350" fmla="*/ 1235611 h 3621002"/>
              <a:gd name="connsiteX351" fmla="*/ 3790122 w 4240696"/>
              <a:gd name="connsiteY351" fmla="*/ 1076585 h 3621002"/>
              <a:gd name="connsiteX352" fmla="*/ 4002157 w 4240696"/>
              <a:gd name="connsiteY352" fmla="*/ 1275367 h 3621002"/>
              <a:gd name="connsiteX353" fmla="*/ 4015409 w 4240696"/>
              <a:gd name="connsiteY353" fmla="*/ 1341628 h 3621002"/>
              <a:gd name="connsiteX354" fmla="*/ 4041913 w 4240696"/>
              <a:gd name="connsiteY354" fmla="*/ 1500654 h 3621002"/>
              <a:gd name="connsiteX355" fmla="*/ 3949148 w 4240696"/>
              <a:gd name="connsiteY355" fmla="*/ 1659680 h 3621002"/>
              <a:gd name="connsiteX356" fmla="*/ 3869635 w 4240696"/>
              <a:gd name="connsiteY356" fmla="*/ 1672933 h 3621002"/>
              <a:gd name="connsiteX357" fmla="*/ 3816626 w 4240696"/>
              <a:gd name="connsiteY357" fmla="*/ 1460898 h 3621002"/>
              <a:gd name="connsiteX358" fmla="*/ 3856383 w 4240696"/>
              <a:gd name="connsiteY358" fmla="*/ 1447646 h 3621002"/>
              <a:gd name="connsiteX359" fmla="*/ 3909391 w 4240696"/>
              <a:gd name="connsiteY359" fmla="*/ 1421141 h 3621002"/>
              <a:gd name="connsiteX360" fmla="*/ 4015409 w 4240696"/>
              <a:gd name="connsiteY360" fmla="*/ 1460898 h 3621002"/>
              <a:gd name="connsiteX361" fmla="*/ 4028661 w 4240696"/>
              <a:gd name="connsiteY361" fmla="*/ 1513907 h 3621002"/>
              <a:gd name="connsiteX362" fmla="*/ 4015409 w 4240696"/>
              <a:gd name="connsiteY362" fmla="*/ 1725941 h 3621002"/>
              <a:gd name="connsiteX363" fmla="*/ 3988904 w 4240696"/>
              <a:gd name="connsiteY363" fmla="*/ 1699437 h 3621002"/>
              <a:gd name="connsiteX364" fmla="*/ 4055165 w 4240696"/>
              <a:gd name="connsiteY364" fmla="*/ 1619924 h 3621002"/>
              <a:gd name="connsiteX365" fmla="*/ 4161183 w 4240696"/>
              <a:gd name="connsiteY365" fmla="*/ 1593420 h 3621002"/>
              <a:gd name="connsiteX366" fmla="*/ 4147930 w 4240696"/>
              <a:gd name="connsiteY366" fmla="*/ 1633176 h 3621002"/>
              <a:gd name="connsiteX367" fmla="*/ 4121426 w 4240696"/>
              <a:gd name="connsiteY367" fmla="*/ 1672933 h 3621002"/>
              <a:gd name="connsiteX368" fmla="*/ 4041913 w 4240696"/>
              <a:gd name="connsiteY368" fmla="*/ 1752446 h 3621002"/>
              <a:gd name="connsiteX369" fmla="*/ 3988904 w 4240696"/>
              <a:gd name="connsiteY369" fmla="*/ 1818707 h 3621002"/>
              <a:gd name="connsiteX370" fmla="*/ 3962400 w 4240696"/>
              <a:gd name="connsiteY370" fmla="*/ 1858463 h 3621002"/>
              <a:gd name="connsiteX371" fmla="*/ 3869635 w 4240696"/>
              <a:gd name="connsiteY371" fmla="*/ 1924724 h 3621002"/>
              <a:gd name="connsiteX372" fmla="*/ 3644348 w 4240696"/>
              <a:gd name="connsiteY372" fmla="*/ 1871715 h 3621002"/>
              <a:gd name="connsiteX373" fmla="*/ 3617843 w 4240696"/>
              <a:gd name="connsiteY373" fmla="*/ 1831959 h 3621002"/>
              <a:gd name="connsiteX374" fmla="*/ 3644348 w 4240696"/>
              <a:gd name="connsiteY374" fmla="*/ 1712689 h 3621002"/>
              <a:gd name="connsiteX375" fmla="*/ 3710609 w 4240696"/>
              <a:gd name="connsiteY375" fmla="*/ 1725941 h 3621002"/>
              <a:gd name="connsiteX376" fmla="*/ 3723861 w 4240696"/>
              <a:gd name="connsiteY376" fmla="*/ 1805454 h 3621002"/>
              <a:gd name="connsiteX377" fmla="*/ 3710609 w 4240696"/>
              <a:gd name="connsiteY377" fmla="*/ 1898220 h 3621002"/>
              <a:gd name="connsiteX378" fmla="*/ 3684104 w 4240696"/>
              <a:gd name="connsiteY378" fmla="*/ 1924724 h 3621002"/>
              <a:gd name="connsiteX379" fmla="*/ 3578087 w 4240696"/>
              <a:gd name="connsiteY379" fmla="*/ 1911472 h 3621002"/>
              <a:gd name="connsiteX380" fmla="*/ 3485322 w 4240696"/>
              <a:gd name="connsiteY380" fmla="*/ 1805454 h 3621002"/>
              <a:gd name="connsiteX381" fmla="*/ 3498574 w 4240696"/>
              <a:gd name="connsiteY381" fmla="*/ 1739194 h 3621002"/>
              <a:gd name="connsiteX382" fmla="*/ 3525078 w 4240696"/>
              <a:gd name="connsiteY382" fmla="*/ 1712689 h 3621002"/>
              <a:gd name="connsiteX383" fmla="*/ 3485322 w 4240696"/>
              <a:gd name="connsiteY383" fmla="*/ 1686185 h 3621002"/>
              <a:gd name="connsiteX384" fmla="*/ 3392557 w 4240696"/>
              <a:gd name="connsiteY384" fmla="*/ 1659680 h 3621002"/>
              <a:gd name="connsiteX385" fmla="*/ 3352800 w 4240696"/>
              <a:gd name="connsiteY385" fmla="*/ 1646428 h 3621002"/>
              <a:gd name="connsiteX386" fmla="*/ 3180522 w 4240696"/>
              <a:gd name="connsiteY386" fmla="*/ 1566915 h 3621002"/>
              <a:gd name="connsiteX387" fmla="*/ 2994991 w 4240696"/>
              <a:gd name="connsiteY387" fmla="*/ 1580167 h 3621002"/>
              <a:gd name="connsiteX388" fmla="*/ 2955235 w 4240696"/>
              <a:gd name="connsiteY388" fmla="*/ 1606672 h 3621002"/>
              <a:gd name="connsiteX389" fmla="*/ 2875722 w 4240696"/>
              <a:gd name="connsiteY389" fmla="*/ 1686185 h 3621002"/>
              <a:gd name="connsiteX390" fmla="*/ 2849217 w 4240696"/>
              <a:gd name="connsiteY390" fmla="*/ 1712689 h 3621002"/>
              <a:gd name="connsiteX391" fmla="*/ 2796209 w 4240696"/>
              <a:gd name="connsiteY391" fmla="*/ 1725941 h 3621002"/>
              <a:gd name="connsiteX392" fmla="*/ 2531165 w 4240696"/>
              <a:gd name="connsiteY392" fmla="*/ 1712689 h 3621002"/>
              <a:gd name="connsiteX393" fmla="*/ 2438400 w 4240696"/>
              <a:gd name="connsiteY393" fmla="*/ 1619924 h 3621002"/>
              <a:gd name="connsiteX394" fmla="*/ 2398643 w 4240696"/>
              <a:gd name="connsiteY394" fmla="*/ 1580167 h 3621002"/>
              <a:gd name="connsiteX395" fmla="*/ 2372139 w 4240696"/>
              <a:gd name="connsiteY395" fmla="*/ 1540411 h 3621002"/>
              <a:gd name="connsiteX396" fmla="*/ 2332383 w 4240696"/>
              <a:gd name="connsiteY396" fmla="*/ 1527159 h 3621002"/>
              <a:gd name="connsiteX397" fmla="*/ 2186609 w 4240696"/>
              <a:gd name="connsiteY397" fmla="*/ 1527159 h 3621002"/>
              <a:gd name="connsiteX398" fmla="*/ 2160104 w 4240696"/>
              <a:gd name="connsiteY398" fmla="*/ 1447646 h 3621002"/>
              <a:gd name="connsiteX399" fmla="*/ 2173357 w 4240696"/>
              <a:gd name="connsiteY399" fmla="*/ 1142846 h 3621002"/>
              <a:gd name="connsiteX400" fmla="*/ 2186609 w 4240696"/>
              <a:gd name="connsiteY400" fmla="*/ 1222359 h 3621002"/>
              <a:gd name="connsiteX401" fmla="*/ 2173357 w 4240696"/>
              <a:gd name="connsiteY401" fmla="*/ 1341628 h 3621002"/>
              <a:gd name="connsiteX402" fmla="*/ 2107096 w 4240696"/>
              <a:gd name="connsiteY402" fmla="*/ 1328376 h 3621002"/>
              <a:gd name="connsiteX403" fmla="*/ 1908313 w 4240696"/>
              <a:gd name="connsiteY403" fmla="*/ 1248863 h 3621002"/>
              <a:gd name="connsiteX404" fmla="*/ 1577009 w 4240696"/>
              <a:gd name="connsiteY404" fmla="*/ 1129594 h 3621002"/>
              <a:gd name="connsiteX405" fmla="*/ 1537252 w 4240696"/>
              <a:gd name="connsiteY405" fmla="*/ 1116341 h 3621002"/>
              <a:gd name="connsiteX406" fmla="*/ 1457739 w 4240696"/>
              <a:gd name="connsiteY406" fmla="*/ 1063333 h 3621002"/>
              <a:gd name="connsiteX407" fmla="*/ 1404730 w 4240696"/>
              <a:gd name="connsiteY407" fmla="*/ 1050080 h 3621002"/>
              <a:gd name="connsiteX408" fmla="*/ 1351722 w 4240696"/>
              <a:gd name="connsiteY408" fmla="*/ 1010324 h 3621002"/>
              <a:gd name="connsiteX409" fmla="*/ 1285461 w 4240696"/>
              <a:gd name="connsiteY409" fmla="*/ 970567 h 3621002"/>
              <a:gd name="connsiteX410" fmla="*/ 1152939 w 4240696"/>
              <a:gd name="connsiteY410" fmla="*/ 838046 h 3621002"/>
              <a:gd name="connsiteX411" fmla="*/ 1126435 w 4240696"/>
              <a:gd name="connsiteY411" fmla="*/ 811541 h 3621002"/>
              <a:gd name="connsiteX412" fmla="*/ 1113183 w 4240696"/>
              <a:gd name="connsiteY412" fmla="*/ 758533 h 3621002"/>
              <a:gd name="connsiteX413" fmla="*/ 1232452 w 4240696"/>
              <a:gd name="connsiteY413" fmla="*/ 639263 h 3621002"/>
              <a:gd name="connsiteX414" fmla="*/ 1258957 w 4240696"/>
              <a:gd name="connsiteY414" fmla="*/ 599507 h 3621002"/>
              <a:gd name="connsiteX415" fmla="*/ 1285461 w 4240696"/>
              <a:gd name="connsiteY415" fmla="*/ 413976 h 3621002"/>
              <a:gd name="connsiteX416" fmla="*/ 1351722 w 4240696"/>
              <a:gd name="connsiteY416" fmla="*/ 307959 h 3621002"/>
              <a:gd name="connsiteX417" fmla="*/ 1378226 w 4240696"/>
              <a:gd name="connsiteY417" fmla="*/ 188689 h 3621002"/>
              <a:gd name="connsiteX418" fmla="*/ 1404730 w 4240696"/>
              <a:gd name="connsiteY418" fmla="*/ 109176 h 3621002"/>
              <a:gd name="connsiteX419" fmla="*/ 1391478 w 4240696"/>
              <a:gd name="connsiteY419" fmla="*/ 3159 h 3621002"/>
              <a:gd name="connsiteX420" fmla="*/ 1378226 w 4240696"/>
              <a:gd name="connsiteY420" fmla="*/ 56167 h 3621002"/>
              <a:gd name="connsiteX421" fmla="*/ 1351722 w 4240696"/>
              <a:gd name="connsiteY421" fmla="*/ 864550 h 3621002"/>
              <a:gd name="connsiteX422" fmla="*/ 1060174 w 4240696"/>
              <a:gd name="connsiteY422" fmla="*/ 851298 h 3621002"/>
              <a:gd name="connsiteX423" fmla="*/ 980661 w 4240696"/>
              <a:gd name="connsiteY423" fmla="*/ 771785 h 3621002"/>
              <a:gd name="connsiteX424" fmla="*/ 901148 w 4240696"/>
              <a:gd name="connsiteY424" fmla="*/ 758533 h 3621002"/>
              <a:gd name="connsiteX425" fmla="*/ 715617 w 4240696"/>
              <a:gd name="connsiteY425" fmla="*/ 798289 h 3621002"/>
              <a:gd name="connsiteX426" fmla="*/ 675861 w 4240696"/>
              <a:gd name="connsiteY426" fmla="*/ 811541 h 3621002"/>
              <a:gd name="connsiteX427" fmla="*/ 662609 w 4240696"/>
              <a:gd name="connsiteY427" fmla="*/ 864550 h 3621002"/>
              <a:gd name="connsiteX428" fmla="*/ 675861 w 4240696"/>
              <a:gd name="connsiteY428" fmla="*/ 917559 h 3621002"/>
              <a:gd name="connsiteX429" fmla="*/ 662609 w 4240696"/>
              <a:gd name="connsiteY429" fmla="*/ 758533 h 3621002"/>
              <a:gd name="connsiteX430" fmla="*/ 622852 w 4240696"/>
              <a:gd name="connsiteY430" fmla="*/ 718776 h 3621002"/>
              <a:gd name="connsiteX431" fmla="*/ 609600 w 4240696"/>
              <a:gd name="connsiteY431" fmla="*/ 679020 h 3621002"/>
              <a:gd name="connsiteX432" fmla="*/ 503583 w 4240696"/>
              <a:gd name="connsiteY432" fmla="*/ 718776 h 3621002"/>
              <a:gd name="connsiteX433" fmla="*/ 490330 w 4240696"/>
              <a:gd name="connsiteY433" fmla="*/ 758533 h 3621002"/>
              <a:gd name="connsiteX434" fmla="*/ 463826 w 4240696"/>
              <a:gd name="connsiteY434" fmla="*/ 798289 h 3621002"/>
              <a:gd name="connsiteX435" fmla="*/ 450574 w 4240696"/>
              <a:gd name="connsiteY435" fmla="*/ 904307 h 3621002"/>
              <a:gd name="connsiteX436" fmla="*/ 437322 w 4240696"/>
              <a:gd name="connsiteY436" fmla="*/ 957315 h 3621002"/>
              <a:gd name="connsiteX437" fmla="*/ 450574 w 4240696"/>
              <a:gd name="connsiteY437" fmla="*/ 1050080 h 3621002"/>
              <a:gd name="connsiteX438" fmla="*/ 490330 w 4240696"/>
              <a:gd name="connsiteY438" fmla="*/ 1076585 h 3621002"/>
              <a:gd name="connsiteX439" fmla="*/ 609600 w 4240696"/>
              <a:gd name="connsiteY439" fmla="*/ 1142846 h 3621002"/>
              <a:gd name="connsiteX440" fmla="*/ 795130 w 4240696"/>
              <a:gd name="connsiteY440" fmla="*/ 1129594 h 3621002"/>
              <a:gd name="connsiteX441" fmla="*/ 848139 w 4240696"/>
              <a:gd name="connsiteY441" fmla="*/ 1156098 h 3621002"/>
              <a:gd name="connsiteX442" fmla="*/ 887896 w 4240696"/>
              <a:gd name="connsiteY442" fmla="*/ 1275367 h 3621002"/>
              <a:gd name="connsiteX443" fmla="*/ 901148 w 4240696"/>
              <a:gd name="connsiteY443" fmla="*/ 1460898 h 3621002"/>
              <a:gd name="connsiteX444" fmla="*/ 914400 w 4240696"/>
              <a:gd name="connsiteY444" fmla="*/ 1527159 h 3621002"/>
              <a:gd name="connsiteX445" fmla="*/ 993913 w 4240696"/>
              <a:gd name="connsiteY445" fmla="*/ 1686185 h 3621002"/>
              <a:gd name="connsiteX446" fmla="*/ 1033670 w 4240696"/>
              <a:gd name="connsiteY446" fmla="*/ 1712689 h 3621002"/>
              <a:gd name="connsiteX447" fmla="*/ 1073426 w 4240696"/>
              <a:gd name="connsiteY447" fmla="*/ 1778950 h 3621002"/>
              <a:gd name="connsiteX448" fmla="*/ 1113183 w 4240696"/>
              <a:gd name="connsiteY448" fmla="*/ 1792202 h 3621002"/>
              <a:gd name="connsiteX449" fmla="*/ 1285461 w 4240696"/>
              <a:gd name="connsiteY449" fmla="*/ 1725941 h 3621002"/>
              <a:gd name="connsiteX450" fmla="*/ 1311965 w 4240696"/>
              <a:gd name="connsiteY450" fmla="*/ 1672933 h 3621002"/>
              <a:gd name="connsiteX451" fmla="*/ 1325217 w 4240696"/>
              <a:gd name="connsiteY451" fmla="*/ 1633176 h 3621002"/>
              <a:gd name="connsiteX452" fmla="*/ 1338470 w 4240696"/>
              <a:gd name="connsiteY452" fmla="*/ 1672933 h 3621002"/>
              <a:gd name="connsiteX453" fmla="*/ 1325217 w 4240696"/>
              <a:gd name="connsiteY453" fmla="*/ 1951228 h 3621002"/>
              <a:gd name="connsiteX454" fmla="*/ 1272209 w 4240696"/>
              <a:gd name="connsiteY454" fmla="*/ 1977733 h 3621002"/>
              <a:gd name="connsiteX455" fmla="*/ 1166191 w 4240696"/>
              <a:gd name="connsiteY455" fmla="*/ 2017489 h 3621002"/>
              <a:gd name="connsiteX456" fmla="*/ 1272209 w 4240696"/>
              <a:gd name="connsiteY456" fmla="*/ 2030741 h 3621002"/>
              <a:gd name="connsiteX457" fmla="*/ 1311965 w 4240696"/>
              <a:gd name="connsiteY457" fmla="*/ 2043994 h 3621002"/>
              <a:gd name="connsiteX458" fmla="*/ 1285461 w 4240696"/>
              <a:gd name="connsiteY458" fmla="*/ 1990985 h 3621002"/>
              <a:gd name="connsiteX459" fmla="*/ 1205948 w 4240696"/>
              <a:gd name="connsiteY459" fmla="*/ 1937976 h 3621002"/>
              <a:gd name="connsiteX460" fmla="*/ 1113183 w 4240696"/>
              <a:gd name="connsiteY460" fmla="*/ 1871715 h 3621002"/>
              <a:gd name="connsiteX461" fmla="*/ 1073426 w 4240696"/>
              <a:gd name="connsiteY461" fmla="*/ 1858463 h 3621002"/>
              <a:gd name="connsiteX462" fmla="*/ 1020417 w 4240696"/>
              <a:gd name="connsiteY462" fmla="*/ 1818707 h 3621002"/>
              <a:gd name="connsiteX463" fmla="*/ 993913 w 4240696"/>
              <a:gd name="connsiteY463" fmla="*/ 1792202 h 3621002"/>
              <a:gd name="connsiteX464" fmla="*/ 927652 w 4240696"/>
              <a:gd name="connsiteY464" fmla="*/ 1805454 h 3621002"/>
              <a:gd name="connsiteX465" fmla="*/ 742122 w 4240696"/>
              <a:gd name="connsiteY465" fmla="*/ 1792202 h 362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4240696" h="3621002">
                <a:moveTo>
                  <a:pt x="0" y="3541489"/>
                </a:moveTo>
                <a:cubicBezTo>
                  <a:pt x="22087" y="3537072"/>
                  <a:pt x="43963" y="3531422"/>
                  <a:pt x="66261" y="3528237"/>
                </a:cubicBezTo>
                <a:cubicBezTo>
                  <a:pt x="105860" y="3522580"/>
                  <a:pt x="146073" y="3521561"/>
                  <a:pt x="185530" y="3514985"/>
                </a:cubicBezTo>
                <a:cubicBezTo>
                  <a:pt x="199309" y="3512689"/>
                  <a:pt x="211907" y="3505747"/>
                  <a:pt x="225287" y="3501733"/>
                </a:cubicBezTo>
                <a:cubicBezTo>
                  <a:pt x="256090" y="3492492"/>
                  <a:pt x="286853" y="3483028"/>
                  <a:pt x="318052" y="3475228"/>
                </a:cubicBezTo>
                <a:cubicBezTo>
                  <a:pt x="391244" y="3456930"/>
                  <a:pt x="434039" y="3457003"/>
                  <a:pt x="516835" y="3448724"/>
                </a:cubicBezTo>
                <a:cubicBezTo>
                  <a:pt x="534504" y="3439889"/>
                  <a:pt x="551501" y="3429557"/>
                  <a:pt x="569843" y="3422220"/>
                </a:cubicBezTo>
                <a:cubicBezTo>
                  <a:pt x="595783" y="3411844"/>
                  <a:pt x="649357" y="3395715"/>
                  <a:pt x="649357" y="3395715"/>
                </a:cubicBezTo>
                <a:cubicBezTo>
                  <a:pt x="773044" y="3400132"/>
                  <a:pt x="897607" y="3393616"/>
                  <a:pt x="1020417" y="3408967"/>
                </a:cubicBezTo>
                <a:cubicBezTo>
                  <a:pt x="1042334" y="3411707"/>
                  <a:pt x="1051430" y="3446724"/>
                  <a:pt x="1073426" y="3448724"/>
                </a:cubicBezTo>
                <a:cubicBezTo>
                  <a:pt x="1249451" y="3464726"/>
                  <a:pt x="1426817" y="3457559"/>
                  <a:pt x="1603513" y="3461976"/>
                </a:cubicBezTo>
                <a:cubicBezTo>
                  <a:pt x="1637562" y="3470488"/>
                  <a:pt x="1689134" y="3484274"/>
                  <a:pt x="1722783" y="3488480"/>
                </a:cubicBezTo>
                <a:cubicBezTo>
                  <a:pt x="1771198" y="3494532"/>
                  <a:pt x="1819966" y="3497315"/>
                  <a:pt x="1868557" y="3501733"/>
                </a:cubicBezTo>
                <a:cubicBezTo>
                  <a:pt x="1899479" y="3510568"/>
                  <a:pt x="1929433" y="3524078"/>
                  <a:pt x="1961322" y="3528237"/>
                </a:cubicBezTo>
                <a:cubicBezTo>
                  <a:pt x="2031543" y="3537396"/>
                  <a:pt x="2102807" y="3535354"/>
                  <a:pt x="2173357" y="3541489"/>
                </a:cubicBezTo>
                <a:cubicBezTo>
                  <a:pt x="2204475" y="3544195"/>
                  <a:pt x="2235200" y="3550324"/>
                  <a:pt x="2266122" y="3554741"/>
                </a:cubicBezTo>
                <a:cubicBezTo>
                  <a:pt x="2569145" y="3675953"/>
                  <a:pt x="2277423" y="3568359"/>
                  <a:pt x="3087757" y="3594498"/>
                </a:cubicBezTo>
                <a:cubicBezTo>
                  <a:pt x="3107072" y="3595121"/>
                  <a:pt x="3184568" y="3615388"/>
                  <a:pt x="3207026" y="3621002"/>
                </a:cubicBezTo>
                <a:cubicBezTo>
                  <a:pt x="3299791" y="3616585"/>
                  <a:pt x="3393825" y="3623662"/>
                  <a:pt x="3485322" y="3607750"/>
                </a:cubicBezTo>
                <a:cubicBezTo>
                  <a:pt x="3501013" y="3605021"/>
                  <a:pt x="3504703" y="3582240"/>
                  <a:pt x="3511826" y="3567994"/>
                </a:cubicBezTo>
                <a:cubicBezTo>
                  <a:pt x="3521331" y="3548983"/>
                  <a:pt x="3534084" y="3492211"/>
                  <a:pt x="3538330" y="3475228"/>
                </a:cubicBezTo>
                <a:cubicBezTo>
                  <a:pt x="3529495" y="3422219"/>
                  <a:pt x="3549826" y="3354202"/>
                  <a:pt x="3511826" y="3316202"/>
                </a:cubicBezTo>
                <a:lnTo>
                  <a:pt x="3445565" y="3382463"/>
                </a:lnTo>
                <a:cubicBezTo>
                  <a:pt x="3417984" y="3492788"/>
                  <a:pt x="3451568" y="3383709"/>
                  <a:pt x="3405809" y="3475228"/>
                </a:cubicBezTo>
                <a:cubicBezTo>
                  <a:pt x="3389498" y="3507850"/>
                  <a:pt x="3384393" y="3563963"/>
                  <a:pt x="3379304" y="3594498"/>
                </a:cubicBezTo>
                <a:cubicBezTo>
                  <a:pt x="3348382" y="3590081"/>
                  <a:pt x="3316172" y="3591124"/>
                  <a:pt x="3286539" y="3581246"/>
                </a:cubicBezTo>
                <a:cubicBezTo>
                  <a:pt x="3274686" y="3577295"/>
                  <a:pt x="3268034" y="3564339"/>
                  <a:pt x="3260035" y="3554741"/>
                </a:cubicBezTo>
                <a:cubicBezTo>
                  <a:pt x="3245895" y="3537773"/>
                  <a:pt x="3234652" y="3518503"/>
                  <a:pt x="3220278" y="3501733"/>
                </a:cubicBezTo>
                <a:cubicBezTo>
                  <a:pt x="3208081" y="3487503"/>
                  <a:pt x="3192520" y="3476374"/>
                  <a:pt x="3180522" y="3461976"/>
                </a:cubicBezTo>
                <a:cubicBezTo>
                  <a:pt x="3170326" y="3449740"/>
                  <a:pt x="3163967" y="3434657"/>
                  <a:pt x="3154017" y="3422220"/>
                </a:cubicBezTo>
                <a:cubicBezTo>
                  <a:pt x="3078492" y="3327815"/>
                  <a:pt x="3182576" y="3478309"/>
                  <a:pt x="3101009" y="3355959"/>
                </a:cubicBezTo>
                <a:cubicBezTo>
                  <a:pt x="3109844" y="3329455"/>
                  <a:pt x="3107758" y="3296201"/>
                  <a:pt x="3127513" y="3276446"/>
                </a:cubicBezTo>
                <a:cubicBezTo>
                  <a:pt x="3155451" y="3248508"/>
                  <a:pt x="3205592" y="3251375"/>
                  <a:pt x="3233530" y="3223437"/>
                </a:cubicBezTo>
                <a:cubicBezTo>
                  <a:pt x="3288905" y="3168062"/>
                  <a:pt x="3258294" y="3194925"/>
                  <a:pt x="3326296" y="3143924"/>
                </a:cubicBezTo>
                <a:cubicBezTo>
                  <a:pt x="3335131" y="3161594"/>
                  <a:pt x="3351159" y="3177246"/>
                  <a:pt x="3352800" y="3196933"/>
                </a:cubicBezTo>
                <a:cubicBezTo>
                  <a:pt x="3355758" y="3232424"/>
                  <a:pt x="3352775" y="3269883"/>
                  <a:pt x="3339548" y="3302950"/>
                </a:cubicBezTo>
                <a:cubicBezTo>
                  <a:pt x="3333633" y="3317738"/>
                  <a:pt x="3312228" y="3319504"/>
                  <a:pt x="3299791" y="3329454"/>
                </a:cubicBezTo>
                <a:cubicBezTo>
                  <a:pt x="3247815" y="3371035"/>
                  <a:pt x="3302575" y="3346196"/>
                  <a:pt x="3233530" y="3369211"/>
                </a:cubicBezTo>
                <a:cubicBezTo>
                  <a:pt x="3078921" y="3364794"/>
                  <a:pt x="2923700" y="3370396"/>
                  <a:pt x="2769704" y="3355959"/>
                </a:cubicBezTo>
                <a:cubicBezTo>
                  <a:pt x="2753846" y="3354472"/>
                  <a:pt x="2795215" y="3336577"/>
                  <a:pt x="2809461" y="3329454"/>
                </a:cubicBezTo>
                <a:cubicBezTo>
                  <a:pt x="2821955" y="3323207"/>
                  <a:pt x="2835965" y="3320619"/>
                  <a:pt x="2849217" y="3316202"/>
                </a:cubicBezTo>
                <a:cubicBezTo>
                  <a:pt x="2853635" y="3329454"/>
                  <a:pt x="2866308" y="3342527"/>
                  <a:pt x="2862470" y="3355959"/>
                </a:cubicBezTo>
                <a:cubicBezTo>
                  <a:pt x="2856402" y="3377196"/>
                  <a:pt x="2833671" y="3428144"/>
                  <a:pt x="2822713" y="3408967"/>
                </a:cubicBezTo>
                <a:cubicBezTo>
                  <a:pt x="2798506" y="3366604"/>
                  <a:pt x="2813878" y="3311785"/>
                  <a:pt x="2809461" y="3263194"/>
                </a:cubicBezTo>
                <a:cubicBezTo>
                  <a:pt x="2818371" y="3111724"/>
                  <a:pt x="2796590" y="3076900"/>
                  <a:pt x="2849217" y="2971646"/>
                </a:cubicBezTo>
                <a:cubicBezTo>
                  <a:pt x="2856340" y="2957400"/>
                  <a:pt x="2862470" y="2940724"/>
                  <a:pt x="2875722" y="2931889"/>
                </a:cubicBezTo>
                <a:cubicBezTo>
                  <a:pt x="2890876" y="2921786"/>
                  <a:pt x="2911061" y="2923054"/>
                  <a:pt x="2928730" y="2918637"/>
                </a:cubicBezTo>
                <a:cubicBezTo>
                  <a:pt x="2955234" y="2905385"/>
                  <a:pt x="2980890" y="2890277"/>
                  <a:pt x="3008243" y="2878880"/>
                </a:cubicBezTo>
                <a:cubicBezTo>
                  <a:pt x="3034032" y="2868135"/>
                  <a:pt x="3062227" y="2863723"/>
                  <a:pt x="3087757" y="2852376"/>
                </a:cubicBezTo>
                <a:cubicBezTo>
                  <a:pt x="3102311" y="2845908"/>
                  <a:pt x="3111940" y="2829209"/>
                  <a:pt x="3127513" y="2825872"/>
                </a:cubicBezTo>
                <a:cubicBezTo>
                  <a:pt x="3175222" y="2815649"/>
                  <a:pt x="3224696" y="2817037"/>
                  <a:pt x="3273287" y="2812620"/>
                </a:cubicBezTo>
                <a:cubicBezTo>
                  <a:pt x="3305620" y="2801842"/>
                  <a:pt x="3327112" y="2798551"/>
                  <a:pt x="3352800" y="2772863"/>
                </a:cubicBezTo>
                <a:cubicBezTo>
                  <a:pt x="3364062" y="2761601"/>
                  <a:pt x="3372181" y="2747352"/>
                  <a:pt x="3379304" y="2733107"/>
                </a:cubicBezTo>
                <a:cubicBezTo>
                  <a:pt x="3385551" y="2720613"/>
                  <a:pt x="3388139" y="2706602"/>
                  <a:pt x="3392557" y="2693350"/>
                </a:cubicBezTo>
                <a:cubicBezTo>
                  <a:pt x="3388139" y="2640341"/>
                  <a:pt x="3396125" y="2584787"/>
                  <a:pt x="3379304" y="2534324"/>
                </a:cubicBezTo>
                <a:cubicBezTo>
                  <a:pt x="3356414" y="2465654"/>
                  <a:pt x="3317021" y="2463295"/>
                  <a:pt x="3273287" y="2428307"/>
                </a:cubicBezTo>
                <a:cubicBezTo>
                  <a:pt x="3263531" y="2420502"/>
                  <a:pt x="3255618" y="2410637"/>
                  <a:pt x="3246783" y="2401802"/>
                </a:cubicBezTo>
                <a:cubicBezTo>
                  <a:pt x="3224696" y="2406219"/>
                  <a:pt x="3201612" y="2407145"/>
                  <a:pt x="3180522" y="2415054"/>
                </a:cubicBezTo>
                <a:cubicBezTo>
                  <a:pt x="3165609" y="2420647"/>
                  <a:pt x="3155011" y="2434436"/>
                  <a:pt x="3140765" y="2441559"/>
                </a:cubicBezTo>
                <a:cubicBezTo>
                  <a:pt x="3128271" y="2447806"/>
                  <a:pt x="3114261" y="2450394"/>
                  <a:pt x="3101009" y="2454811"/>
                </a:cubicBezTo>
                <a:cubicBezTo>
                  <a:pt x="3096592" y="2476898"/>
                  <a:pt x="3099695" y="2501971"/>
                  <a:pt x="3087757" y="2521072"/>
                </a:cubicBezTo>
                <a:cubicBezTo>
                  <a:pt x="3070369" y="2548893"/>
                  <a:pt x="3018250" y="2564074"/>
                  <a:pt x="2994991" y="2587333"/>
                </a:cubicBezTo>
                <a:cubicBezTo>
                  <a:pt x="2970595" y="2611729"/>
                  <a:pt x="2951810" y="2641202"/>
                  <a:pt x="2928730" y="2666846"/>
                </a:cubicBezTo>
                <a:cubicBezTo>
                  <a:pt x="2912014" y="2685420"/>
                  <a:pt x="2893391" y="2702185"/>
                  <a:pt x="2875722" y="2719854"/>
                </a:cubicBezTo>
                <a:cubicBezTo>
                  <a:pt x="2842970" y="2818109"/>
                  <a:pt x="2824229" y="2786873"/>
                  <a:pt x="2902226" y="2825872"/>
                </a:cubicBezTo>
                <a:cubicBezTo>
                  <a:pt x="2928730" y="2817037"/>
                  <a:pt x="2959388" y="2816130"/>
                  <a:pt x="2981739" y="2799367"/>
                </a:cubicBezTo>
                <a:cubicBezTo>
                  <a:pt x="3050552" y="2747758"/>
                  <a:pt x="3014993" y="2769488"/>
                  <a:pt x="3087757" y="2733107"/>
                </a:cubicBezTo>
                <a:cubicBezTo>
                  <a:pt x="3096592" y="2724272"/>
                  <a:pt x="3107833" y="2717316"/>
                  <a:pt x="3114261" y="2706602"/>
                </a:cubicBezTo>
                <a:cubicBezTo>
                  <a:pt x="3153654" y="2640946"/>
                  <a:pt x="3105421" y="2501157"/>
                  <a:pt x="3101009" y="2468063"/>
                </a:cubicBezTo>
                <a:cubicBezTo>
                  <a:pt x="3025913" y="2472480"/>
                  <a:pt x="2950191" y="2470676"/>
                  <a:pt x="2875722" y="2481315"/>
                </a:cubicBezTo>
                <a:cubicBezTo>
                  <a:pt x="2856165" y="2484109"/>
                  <a:pt x="2837889" y="2495173"/>
                  <a:pt x="2822713" y="2507820"/>
                </a:cubicBezTo>
                <a:cubicBezTo>
                  <a:pt x="2810478" y="2518016"/>
                  <a:pt x="2782957" y="2538741"/>
                  <a:pt x="2796209" y="2547576"/>
                </a:cubicBezTo>
                <a:cubicBezTo>
                  <a:pt x="2814951" y="2560070"/>
                  <a:pt x="2840812" y="2540512"/>
                  <a:pt x="2862470" y="2534324"/>
                </a:cubicBezTo>
                <a:cubicBezTo>
                  <a:pt x="2929482" y="2515177"/>
                  <a:pt x="2977725" y="2500647"/>
                  <a:pt x="3034748" y="2468063"/>
                </a:cubicBezTo>
                <a:cubicBezTo>
                  <a:pt x="3048576" y="2460161"/>
                  <a:pt x="3062067" y="2451508"/>
                  <a:pt x="3074504" y="2441559"/>
                </a:cubicBezTo>
                <a:cubicBezTo>
                  <a:pt x="3100831" y="2420497"/>
                  <a:pt x="3121435" y="2387820"/>
                  <a:pt x="3140765" y="2362046"/>
                </a:cubicBezTo>
                <a:cubicBezTo>
                  <a:pt x="3145182" y="2348794"/>
                  <a:pt x="3143109" y="2331015"/>
                  <a:pt x="3154017" y="2322289"/>
                </a:cubicBezTo>
                <a:cubicBezTo>
                  <a:pt x="3206461" y="2280333"/>
                  <a:pt x="3259876" y="2339237"/>
                  <a:pt x="3299791" y="2362046"/>
                </a:cubicBezTo>
                <a:cubicBezTo>
                  <a:pt x="3308626" y="2375298"/>
                  <a:pt x="3320022" y="2387163"/>
                  <a:pt x="3326296" y="2401802"/>
                </a:cubicBezTo>
                <a:cubicBezTo>
                  <a:pt x="3349295" y="2455466"/>
                  <a:pt x="3339637" y="2503017"/>
                  <a:pt x="3326296" y="2560828"/>
                </a:cubicBezTo>
                <a:cubicBezTo>
                  <a:pt x="3320947" y="2584007"/>
                  <a:pt x="3309452" y="2605351"/>
                  <a:pt x="3299791" y="2627089"/>
                </a:cubicBezTo>
                <a:cubicBezTo>
                  <a:pt x="3291768" y="2645142"/>
                  <a:pt x="3283088" y="2662946"/>
                  <a:pt x="3273287" y="2680098"/>
                </a:cubicBezTo>
                <a:cubicBezTo>
                  <a:pt x="3265385" y="2693926"/>
                  <a:pt x="3254685" y="2706026"/>
                  <a:pt x="3246783" y="2719854"/>
                </a:cubicBezTo>
                <a:cubicBezTo>
                  <a:pt x="3236982" y="2737006"/>
                  <a:pt x="3229113" y="2755193"/>
                  <a:pt x="3220278" y="2772863"/>
                </a:cubicBezTo>
                <a:cubicBezTo>
                  <a:pt x="3237749" y="2825274"/>
                  <a:pt x="3254376" y="2934421"/>
                  <a:pt x="3326296" y="2958394"/>
                </a:cubicBezTo>
                <a:lnTo>
                  <a:pt x="3366052" y="2971646"/>
                </a:lnTo>
                <a:cubicBezTo>
                  <a:pt x="3361635" y="2958394"/>
                  <a:pt x="3362678" y="2941767"/>
                  <a:pt x="3352800" y="2931889"/>
                </a:cubicBezTo>
                <a:cubicBezTo>
                  <a:pt x="3342922" y="2922011"/>
                  <a:pt x="3325883" y="2924140"/>
                  <a:pt x="3313043" y="2918637"/>
                </a:cubicBezTo>
                <a:cubicBezTo>
                  <a:pt x="3207902" y="2873577"/>
                  <a:pt x="3297155" y="2887213"/>
                  <a:pt x="3114261" y="2852376"/>
                </a:cubicBezTo>
                <a:cubicBezTo>
                  <a:pt x="3068940" y="2843743"/>
                  <a:pt x="2838519" y="2829101"/>
                  <a:pt x="2809461" y="2825872"/>
                </a:cubicBezTo>
                <a:cubicBezTo>
                  <a:pt x="2747372" y="2818973"/>
                  <a:pt x="2685552" y="2809637"/>
                  <a:pt x="2623930" y="2799367"/>
                </a:cubicBezTo>
                <a:cubicBezTo>
                  <a:pt x="2579494" y="2791961"/>
                  <a:pt x="2535845" y="2780269"/>
                  <a:pt x="2491409" y="2772863"/>
                </a:cubicBezTo>
                <a:lnTo>
                  <a:pt x="2411896" y="2759611"/>
                </a:lnTo>
                <a:cubicBezTo>
                  <a:pt x="2387323" y="2661326"/>
                  <a:pt x="2384921" y="2685846"/>
                  <a:pt x="2438400" y="2534324"/>
                </a:cubicBezTo>
                <a:cubicBezTo>
                  <a:pt x="2445751" y="2513496"/>
                  <a:pt x="2460650" y="2494782"/>
                  <a:pt x="2478157" y="2481315"/>
                </a:cubicBezTo>
                <a:cubicBezTo>
                  <a:pt x="2518989" y="2449906"/>
                  <a:pt x="2610678" y="2401802"/>
                  <a:pt x="2610678" y="2401802"/>
                </a:cubicBezTo>
                <a:cubicBezTo>
                  <a:pt x="2619513" y="2388550"/>
                  <a:pt x="2627233" y="2374483"/>
                  <a:pt x="2637183" y="2362046"/>
                </a:cubicBezTo>
                <a:cubicBezTo>
                  <a:pt x="2711600" y="2269025"/>
                  <a:pt x="2783179" y="2341231"/>
                  <a:pt x="2941983" y="2348794"/>
                </a:cubicBezTo>
                <a:cubicBezTo>
                  <a:pt x="2928731" y="2357629"/>
                  <a:pt x="2917540" y="2379674"/>
                  <a:pt x="2902226" y="2375298"/>
                </a:cubicBezTo>
                <a:cubicBezTo>
                  <a:pt x="2878199" y="2368433"/>
                  <a:pt x="2868190" y="2338551"/>
                  <a:pt x="2849217" y="2322289"/>
                </a:cubicBezTo>
                <a:cubicBezTo>
                  <a:pt x="2837124" y="2311924"/>
                  <a:pt x="2824100" y="2302059"/>
                  <a:pt x="2809461" y="2295785"/>
                </a:cubicBezTo>
                <a:cubicBezTo>
                  <a:pt x="2632316" y="2219867"/>
                  <a:pt x="2905353" y="2363610"/>
                  <a:pt x="2690191" y="2256028"/>
                </a:cubicBezTo>
                <a:cubicBezTo>
                  <a:pt x="2598676" y="2210270"/>
                  <a:pt x="2707746" y="2243852"/>
                  <a:pt x="2597426" y="2216272"/>
                </a:cubicBezTo>
                <a:cubicBezTo>
                  <a:pt x="2584174" y="2207437"/>
                  <a:pt x="2571916" y="2196890"/>
                  <a:pt x="2557670" y="2189767"/>
                </a:cubicBezTo>
                <a:cubicBezTo>
                  <a:pt x="2468726" y="2145294"/>
                  <a:pt x="2273133" y="2188171"/>
                  <a:pt x="2239617" y="2189767"/>
                </a:cubicBezTo>
                <a:cubicBezTo>
                  <a:pt x="2139683" y="2223081"/>
                  <a:pt x="2262870" y="2178141"/>
                  <a:pt x="2160104" y="2229524"/>
                </a:cubicBezTo>
                <a:cubicBezTo>
                  <a:pt x="2094789" y="2262181"/>
                  <a:pt x="2143885" y="2218645"/>
                  <a:pt x="2080591" y="2269280"/>
                </a:cubicBezTo>
                <a:cubicBezTo>
                  <a:pt x="2037267" y="2303939"/>
                  <a:pt x="2069770" y="2299392"/>
                  <a:pt x="2001078" y="2322289"/>
                </a:cubicBezTo>
                <a:cubicBezTo>
                  <a:pt x="1964655" y="2334430"/>
                  <a:pt x="1854773" y="2345547"/>
                  <a:pt x="1828800" y="2348794"/>
                </a:cubicBezTo>
                <a:cubicBezTo>
                  <a:pt x="1621183" y="2344376"/>
                  <a:pt x="1413325" y="2346456"/>
                  <a:pt x="1205948" y="2335541"/>
                </a:cubicBezTo>
                <a:cubicBezTo>
                  <a:pt x="881208" y="2318449"/>
                  <a:pt x="1292383" y="2275352"/>
                  <a:pt x="901148" y="2335541"/>
                </a:cubicBezTo>
                <a:lnTo>
                  <a:pt x="755374" y="2481315"/>
                </a:lnTo>
                <a:lnTo>
                  <a:pt x="728870" y="2507820"/>
                </a:lnTo>
                <a:lnTo>
                  <a:pt x="702365" y="2534324"/>
                </a:lnTo>
                <a:cubicBezTo>
                  <a:pt x="689113" y="2574081"/>
                  <a:pt x="667237" y="2611943"/>
                  <a:pt x="662609" y="2653594"/>
                </a:cubicBezTo>
                <a:cubicBezTo>
                  <a:pt x="658192" y="2693350"/>
                  <a:pt x="663717" y="2735528"/>
                  <a:pt x="649357" y="2772863"/>
                </a:cubicBezTo>
                <a:cubicBezTo>
                  <a:pt x="640387" y="2796186"/>
                  <a:pt x="596348" y="2825872"/>
                  <a:pt x="596348" y="2825872"/>
                </a:cubicBezTo>
                <a:cubicBezTo>
                  <a:pt x="543339" y="2821455"/>
                  <a:pt x="488926" y="2825521"/>
                  <a:pt x="437322" y="2812620"/>
                </a:cubicBezTo>
                <a:cubicBezTo>
                  <a:pt x="415894" y="2807263"/>
                  <a:pt x="401560" y="2786661"/>
                  <a:pt x="384313" y="2772863"/>
                </a:cubicBezTo>
                <a:cubicBezTo>
                  <a:pt x="357372" y="2751310"/>
                  <a:pt x="331741" y="2728154"/>
                  <a:pt x="304800" y="2706602"/>
                </a:cubicBezTo>
                <a:cubicBezTo>
                  <a:pt x="287553" y="2692804"/>
                  <a:pt x="270168" y="2679098"/>
                  <a:pt x="251791" y="2666846"/>
                </a:cubicBezTo>
                <a:cubicBezTo>
                  <a:pt x="185066" y="2622363"/>
                  <a:pt x="190295" y="2636852"/>
                  <a:pt x="132522" y="2587333"/>
                </a:cubicBezTo>
                <a:cubicBezTo>
                  <a:pt x="92840" y="2553320"/>
                  <a:pt x="93526" y="2548718"/>
                  <a:pt x="66261" y="2507820"/>
                </a:cubicBezTo>
                <a:cubicBezTo>
                  <a:pt x="70678" y="2476898"/>
                  <a:pt x="66827" y="2443598"/>
                  <a:pt x="79513" y="2415054"/>
                </a:cubicBezTo>
                <a:cubicBezTo>
                  <a:pt x="85982" y="2400500"/>
                  <a:pt x="107034" y="2398746"/>
                  <a:pt x="119270" y="2388550"/>
                </a:cubicBezTo>
                <a:cubicBezTo>
                  <a:pt x="133667" y="2376552"/>
                  <a:pt x="144797" y="2360991"/>
                  <a:pt x="159026" y="2348794"/>
                </a:cubicBezTo>
                <a:cubicBezTo>
                  <a:pt x="175796" y="2334420"/>
                  <a:pt x="195265" y="2323411"/>
                  <a:pt x="212035" y="2309037"/>
                </a:cubicBezTo>
                <a:cubicBezTo>
                  <a:pt x="251713" y="2275026"/>
                  <a:pt x="251032" y="2270419"/>
                  <a:pt x="278296" y="2229524"/>
                </a:cubicBezTo>
                <a:cubicBezTo>
                  <a:pt x="287131" y="2203020"/>
                  <a:pt x="301715" y="2177778"/>
                  <a:pt x="304800" y="2150011"/>
                </a:cubicBezTo>
                <a:cubicBezTo>
                  <a:pt x="309217" y="2110254"/>
                  <a:pt x="313091" y="2070433"/>
                  <a:pt x="318052" y="2030741"/>
                </a:cubicBezTo>
                <a:cubicBezTo>
                  <a:pt x="321926" y="1999747"/>
                  <a:pt x="327430" y="1968970"/>
                  <a:pt x="331304" y="1937976"/>
                </a:cubicBezTo>
                <a:cubicBezTo>
                  <a:pt x="336266" y="1898284"/>
                  <a:pt x="339270" y="1858357"/>
                  <a:pt x="344557" y="1818707"/>
                </a:cubicBezTo>
                <a:cubicBezTo>
                  <a:pt x="348108" y="1792073"/>
                  <a:pt x="353002" y="1765631"/>
                  <a:pt x="357809" y="1739194"/>
                </a:cubicBezTo>
                <a:cubicBezTo>
                  <a:pt x="361838" y="1717033"/>
                  <a:pt x="355134" y="1688860"/>
                  <a:pt x="371061" y="1672933"/>
                </a:cubicBezTo>
                <a:cubicBezTo>
                  <a:pt x="390816" y="1653178"/>
                  <a:pt x="424070" y="1655263"/>
                  <a:pt x="450574" y="1646428"/>
                </a:cubicBezTo>
                <a:cubicBezTo>
                  <a:pt x="511696" y="1626054"/>
                  <a:pt x="476637" y="1635915"/>
                  <a:pt x="556591" y="1619924"/>
                </a:cubicBezTo>
                <a:cubicBezTo>
                  <a:pt x="547756" y="1606672"/>
                  <a:pt x="540283" y="1592403"/>
                  <a:pt x="530087" y="1580167"/>
                </a:cubicBezTo>
                <a:cubicBezTo>
                  <a:pt x="493447" y="1536200"/>
                  <a:pt x="488505" y="1550013"/>
                  <a:pt x="463826" y="1500654"/>
                </a:cubicBezTo>
                <a:cubicBezTo>
                  <a:pt x="457579" y="1488160"/>
                  <a:pt x="454991" y="1474150"/>
                  <a:pt x="450574" y="1460898"/>
                </a:cubicBezTo>
                <a:cubicBezTo>
                  <a:pt x="459409" y="1403472"/>
                  <a:pt x="456019" y="1342771"/>
                  <a:pt x="477078" y="1288620"/>
                </a:cubicBezTo>
                <a:cubicBezTo>
                  <a:pt x="488399" y="1259508"/>
                  <a:pt x="521252" y="1244446"/>
                  <a:pt x="543339" y="1222359"/>
                </a:cubicBezTo>
                <a:cubicBezTo>
                  <a:pt x="552174" y="1213524"/>
                  <a:pt x="557990" y="1199805"/>
                  <a:pt x="569843" y="1195854"/>
                </a:cubicBezTo>
                <a:lnTo>
                  <a:pt x="649357" y="1169350"/>
                </a:lnTo>
                <a:cubicBezTo>
                  <a:pt x="622852" y="1125176"/>
                  <a:pt x="592881" y="1082905"/>
                  <a:pt x="569843" y="1036828"/>
                </a:cubicBezTo>
                <a:cubicBezTo>
                  <a:pt x="561008" y="1019159"/>
                  <a:pt x="543339" y="964065"/>
                  <a:pt x="543339" y="983820"/>
                </a:cubicBezTo>
                <a:cubicBezTo>
                  <a:pt x="543339" y="1015979"/>
                  <a:pt x="561008" y="1045663"/>
                  <a:pt x="569843" y="1076585"/>
                </a:cubicBezTo>
                <a:cubicBezTo>
                  <a:pt x="595398" y="1281011"/>
                  <a:pt x="544225" y="1154411"/>
                  <a:pt x="848139" y="1195854"/>
                </a:cubicBezTo>
                <a:cubicBezTo>
                  <a:pt x="860519" y="1197542"/>
                  <a:pt x="864887" y="1214554"/>
                  <a:pt x="874643" y="1222359"/>
                </a:cubicBezTo>
                <a:cubicBezTo>
                  <a:pt x="887080" y="1232309"/>
                  <a:pt x="899698" y="1242737"/>
                  <a:pt x="914400" y="1248863"/>
                </a:cubicBezTo>
                <a:cubicBezTo>
                  <a:pt x="953084" y="1264981"/>
                  <a:pt x="998801" y="1265374"/>
                  <a:pt x="1033670" y="1288620"/>
                </a:cubicBezTo>
                <a:cubicBezTo>
                  <a:pt x="1046922" y="1297455"/>
                  <a:pt x="1058787" y="1308850"/>
                  <a:pt x="1073426" y="1315124"/>
                </a:cubicBezTo>
                <a:cubicBezTo>
                  <a:pt x="1090167" y="1322299"/>
                  <a:pt x="1108990" y="1323142"/>
                  <a:pt x="1126435" y="1328376"/>
                </a:cubicBezTo>
                <a:cubicBezTo>
                  <a:pt x="1153195" y="1336404"/>
                  <a:pt x="1205948" y="1354880"/>
                  <a:pt x="1205948" y="1354880"/>
                </a:cubicBezTo>
                <a:cubicBezTo>
                  <a:pt x="1255262" y="1256251"/>
                  <a:pt x="1222503" y="1333393"/>
                  <a:pt x="1258957" y="1169350"/>
                </a:cubicBezTo>
                <a:cubicBezTo>
                  <a:pt x="1262139" y="1155031"/>
                  <a:pt x="1277142" y="1046792"/>
                  <a:pt x="1311965" y="1023576"/>
                </a:cubicBezTo>
                <a:cubicBezTo>
                  <a:pt x="1327119" y="1013473"/>
                  <a:pt x="1347461" y="1015328"/>
                  <a:pt x="1364974" y="1010324"/>
                </a:cubicBezTo>
                <a:cubicBezTo>
                  <a:pt x="1378405" y="1006487"/>
                  <a:pt x="1391478" y="1001489"/>
                  <a:pt x="1404730" y="997072"/>
                </a:cubicBezTo>
                <a:cubicBezTo>
                  <a:pt x="1422400" y="1005907"/>
                  <a:pt x="1456579" y="1003855"/>
                  <a:pt x="1457739" y="1023576"/>
                </a:cubicBezTo>
                <a:cubicBezTo>
                  <a:pt x="1469992" y="1231865"/>
                  <a:pt x="1446848" y="1353965"/>
                  <a:pt x="1417983" y="1527159"/>
                </a:cubicBezTo>
                <a:cubicBezTo>
                  <a:pt x="1409148" y="1509489"/>
                  <a:pt x="1398415" y="1492648"/>
                  <a:pt x="1391478" y="1474150"/>
                </a:cubicBezTo>
                <a:cubicBezTo>
                  <a:pt x="1385083" y="1457096"/>
                  <a:pt x="1385623" y="1437785"/>
                  <a:pt x="1378226" y="1421141"/>
                </a:cubicBezTo>
                <a:cubicBezTo>
                  <a:pt x="1294758" y="1233336"/>
                  <a:pt x="1366424" y="1438736"/>
                  <a:pt x="1325217" y="1315124"/>
                </a:cubicBezTo>
                <a:cubicBezTo>
                  <a:pt x="1329635" y="1275367"/>
                  <a:pt x="1323614" y="1232994"/>
                  <a:pt x="1338470" y="1195854"/>
                </a:cubicBezTo>
                <a:cubicBezTo>
                  <a:pt x="1343658" y="1182884"/>
                  <a:pt x="1365732" y="1188849"/>
                  <a:pt x="1378226" y="1182602"/>
                </a:cubicBezTo>
                <a:cubicBezTo>
                  <a:pt x="1392472" y="1175479"/>
                  <a:pt x="1404731" y="1164933"/>
                  <a:pt x="1417983" y="1156098"/>
                </a:cubicBezTo>
                <a:cubicBezTo>
                  <a:pt x="1440070" y="1164933"/>
                  <a:pt x="1466464" y="1166798"/>
                  <a:pt x="1484243" y="1182602"/>
                </a:cubicBezTo>
                <a:cubicBezTo>
                  <a:pt x="1508051" y="1203765"/>
                  <a:pt x="1537252" y="1262115"/>
                  <a:pt x="1537252" y="1262115"/>
                </a:cubicBezTo>
                <a:cubicBezTo>
                  <a:pt x="1524000" y="1372550"/>
                  <a:pt x="1520410" y="1484579"/>
                  <a:pt x="1497496" y="1593420"/>
                </a:cubicBezTo>
                <a:cubicBezTo>
                  <a:pt x="1491960" y="1619714"/>
                  <a:pt x="1484243" y="1540777"/>
                  <a:pt x="1484243" y="1513907"/>
                </a:cubicBezTo>
                <a:cubicBezTo>
                  <a:pt x="1484243" y="1398970"/>
                  <a:pt x="1479752" y="1282909"/>
                  <a:pt x="1497496" y="1169350"/>
                </a:cubicBezTo>
                <a:cubicBezTo>
                  <a:pt x="1502414" y="1137878"/>
                  <a:pt x="1531768" y="1115599"/>
                  <a:pt x="1550504" y="1089837"/>
                </a:cubicBezTo>
                <a:cubicBezTo>
                  <a:pt x="1582330" y="1046076"/>
                  <a:pt x="1658496" y="955998"/>
                  <a:pt x="1696278" y="930811"/>
                </a:cubicBezTo>
                <a:cubicBezTo>
                  <a:pt x="1709530" y="921976"/>
                  <a:pt x="1722206" y="912209"/>
                  <a:pt x="1736035" y="904307"/>
                </a:cubicBezTo>
                <a:cubicBezTo>
                  <a:pt x="1753187" y="894506"/>
                  <a:pt x="1772606" y="888760"/>
                  <a:pt x="1789043" y="877802"/>
                </a:cubicBezTo>
                <a:cubicBezTo>
                  <a:pt x="1799439" y="870871"/>
                  <a:pt x="1806713" y="860133"/>
                  <a:pt x="1815548" y="851298"/>
                </a:cubicBezTo>
                <a:cubicBezTo>
                  <a:pt x="1886226" y="855715"/>
                  <a:pt x="1997636" y="800377"/>
                  <a:pt x="2027583" y="864550"/>
                </a:cubicBezTo>
                <a:cubicBezTo>
                  <a:pt x="2081885" y="980912"/>
                  <a:pt x="2011742" y="1120898"/>
                  <a:pt x="2001078" y="1248863"/>
                </a:cubicBezTo>
                <a:cubicBezTo>
                  <a:pt x="1992886" y="1347170"/>
                  <a:pt x="2007182" y="1322271"/>
                  <a:pt x="1961322" y="1368133"/>
                </a:cubicBezTo>
                <a:cubicBezTo>
                  <a:pt x="1956905" y="1381385"/>
                  <a:pt x="1955257" y="1395911"/>
                  <a:pt x="1948070" y="1407889"/>
                </a:cubicBezTo>
                <a:cubicBezTo>
                  <a:pt x="1905586" y="1478695"/>
                  <a:pt x="1834603" y="1412653"/>
                  <a:pt x="1762539" y="1394637"/>
                </a:cubicBezTo>
                <a:cubicBezTo>
                  <a:pt x="1753704" y="1381385"/>
                  <a:pt x="1743158" y="1369126"/>
                  <a:pt x="1736035" y="1354880"/>
                </a:cubicBezTo>
                <a:cubicBezTo>
                  <a:pt x="1729788" y="1342386"/>
                  <a:pt x="1727688" y="1328203"/>
                  <a:pt x="1722783" y="1315124"/>
                </a:cubicBezTo>
                <a:cubicBezTo>
                  <a:pt x="1685355" y="1215317"/>
                  <a:pt x="1705232" y="1284678"/>
                  <a:pt x="1683026" y="1195854"/>
                </a:cubicBezTo>
                <a:cubicBezTo>
                  <a:pt x="1687443" y="1103089"/>
                  <a:pt x="1677337" y="1008477"/>
                  <a:pt x="1696278" y="917559"/>
                </a:cubicBezTo>
                <a:cubicBezTo>
                  <a:pt x="1700783" y="895936"/>
                  <a:pt x="1733669" y="893420"/>
                  <a:pt x="1749287" y="877802"/>
                </a:cubicBezTo>
                <a:cubicBezTo>
                  <a:pt x="1760549" y="866540"/>
                  <a:pt x="1765842" y="850483"/>
                  <a:pt x="1775791" y="838046"/>
                </a:cubicBezTo>
                <a:cubicBezTo>
                  <a:pt x="1796853" y="811719"/>
                  <a:pt x="1829530" y="791115"/>
                  <a:pt x="1855304" y="771785"/>
                </a:cubicBezTo>
                <a:cubicBezTo>
                  <a:pt x="1868556" y="789455"/>
                  <a:pt x="1893300" y="802777"/>
                  <a:pt x="1895061" y="824794"/>
                </a:cubicBezTo>
                <a:cubicBezTo>
                  <a:pt x="1902467" y="917368"/>
                  <a:pt x="1897588" y="1011569"/>
                  <a:pt x="1881809" y="1103089"/>
                </a:cubicBezTo>
                <a:cubicBezTo>
                  <a:pt x="1875096" y="1142025"/>
                  <a:pt x="1845150" y="1173138"/>
                  <a:pt x="1828800" y="1209107"/>
                </a:cubicBezTo>
                <a:cubicBezTo>
                  <a:pt x="1823020" y="1221824"/>
                  <a:pt x="1819965" y="1235611"/>
                  <a:pt x="1815548" y="1248863"/>
                </a:cubicBezTo>
                <a:cubicBezTo>
                  <a:pt x="1811131" y="1279785"/>
                  <a:pt x="1812174" y="1311995"/>
                  <a:pt x="1802296" y="1341628"/>
                </a:cubicBezTo>
                <a:cubicBezTo>
                  <a:pt x="1798345" y="1353481"/>
                  <a:pt x="1776138" y="1380623"/>
                  <a:pt x="1775791" y="1368133"/>
                </a:cubicBezTo>
                <a:cubicBezTo>
                  <a:pt x="1772629" y="1254293"/>
                  <a:pt x="1758391" y="973908"/>
                  <a:pt x="1802296" y="798289"/>
                </a:cubicBezTo>
                <a:cubicBezTo>
                  <a:pt x="1810096" y="767090"/>
                  <a:pt x="1819965" y="736446"/>
                  <a:pt x="1828800" y="705524"/>
                </a:cubicBezTo>
                <a:cubicBezTo>
                  <a:pt x="1807092" y="879189"/>
                  <a:pt x="1835453" y="747866"/>
                  <a:pt x="1775791" y="891054"/>
                </a:cubicBezTo>
                <a:cubicBezTo>
                  <a:pt x="1765046" y="916843"/>
                  <a:pt x="1754766" y="943172"/>
                  <a:pt x="1749287" y="970567"/>
                </a:cubicBezTo>
                <a:cubicBezTo>
                  <a:pt x="1744870" y="992654"/>
                  <a:pt x="1743944" y="1015738"/>
                  <a:pt x="1736035" y="1036828"/>
                </a:cubicBezTo>
                <a:cubicBezTo>
                  <a:pt x="1730442" y="1051741"/>
                  <a:pt x="1718365" y="1063333"/>
                  <a:pt x="1709530" y="1076585"/>
                </a:cubicBezTo>
                <a:cubicBezTo>
                  <a:pt x="1713948" y="1151681"/>
                  <a:pt x="1713053" y="1227278"/>
                  <a:pt x="1722783" y="1301872"/>
                </a:cubicBezTo>
                <a:cubicBezTo>
                  <a:pt x="1726397" y="1329575"/>
                  <a:pt x="1742511" y="1354281"/>
                  <a:pt x="1749287" y="1381385"/>
                </a:cubicBezTo>
                <a:lnTo>
                  <a:pt x="1775791" y="1487402"/>
                </a:lnTo>
                <a:cubicBezTo>
                  <a:pt x="1784626" y="1522741"/>
                  <a:pt x="1795152" y="1557700"/>
                  <a:pt x="1802296" y="1593420"/>
                </a:cubicBezTo>
                <a:cubicBezTo>
                  <a:pt x="1811131" y="1637594"/>
                  <a:pt x="1814555" y="1683204"/>
                  <a:pt x="1828800" y="1725941"/>
                </a:cubicBezTo>
                <a:cubicBezTo>
                  <a:pt x="1833217" y="1739193"/>
                  <a:pt x="1832174" y="1755820"/>
                  <a:pt x="1842052" y="1765698"/>
                </a:cubicBezTo>
                <a:cubicBezTo>
                  <a:pt x="1860265" y="1783911"/>
                  <a:pt x="1884106" y="1796651"/>
                  <a:pt x="1908313" y="1805454"/>
                </a:cubicBezTo>
                <a:cubicBezTo>
                  <a:pt x="1933565" y="1814637"/>
                  <a:pt x="1961002" y="1817129"/>
                  <a:pt x="1987826" y="1818707"/>
                </a:cubicBezTo>
                <a:cubicBezTo>
                  <a:pt x="2111378" y="1825975"/>
                  <a:pt x="2235200" y="1827542"/>
                  <a:pt x="2358887" y="1831959"/>
                </a:cubicBezTo>
                <a:cubicBezTo>
                  <a:pt x="2408868" y="1881940"/>
                  <a:pt x="2393552" y="1873052"/>
                  <a:pt x="2464904" y="1911472"/>
                </a:cubicBezTo>
                <a:cubicBezTo>
                  <a:pt x="2499692" y="1930204"/>
                  <a:pt x="2533439" y="1951985"/>
                  <a:pt x="2570922" y="1964480"/>
                </a:cubicBezTo>
                <a:cubicBezTo>
                  <a:pt x="2584174" y="1968898"/>
                  <a:pt x="2610678" y="1991702"/>
                  <a:pt x="2610678" y="1977733"/>
                </a:cubicBezTo>
                <a:cubicBezTo>
                  <a:pt x="2610678" y="1961806"/>
                  <a:pt x="2583359" y="1961178"/>
                  <a:pt x="2570922" y="1951228"/>
                </a:cubicBezTo>
                <a:cubicBezTo>
                  <a:pt x="2561166" y="1943423"/>
                  <a:pt x="2554173" y="1932529"/>
                  <a:pt x="2544417" y="1924724"/>
                </a:cubicBezTo>
                <a:cubicBezTo>
                  <a:pt x="2531980" y="1914775"/>
                  <a:pt x="2516754" y="1908585"/>
                  <a:pt x="2504661" y="1898220"/>
                </a:cubicBezTo>
                <a:cubicBezTo>
                  <a:pt x="2446007" y="1847945"/>
                  <a:pt x="2451554" y="1845047"/>
                  <a:pt x="2411896" y="1778950"/>
                </a:cubicBezTo>
                <a:cubicBezTo>
                  <a:pt x="2416313" y="1712689"/>
                  <a:pt x="2414231" y="1645672"/>
                  <a:pt x="2425148" y="1580167"/>
                </a:cubicBezTo>
                <a:cubicBezTo>
                  <a:pt x="2429442" y="1554404"/>
                  <a:pt x="2463250" y="1532541"/>
                  <a:pt x="2478157" y="1513907"/>
                </a:cubicBezTo>
                <a:cubicBezTo>
                  <a:pt x="2488107" y="1501470"/>
                  <a:pt x="2494296" y="1486243"/>
                  <a:pt x="2504661" y="1474150"/>
                </a:cubicBezTo>
                <a:cubicBezTo>
                  <a:pt x="2520923" y="1455177"/>
                  <a:pt x="2542328" y="1440866"/>
                  <a:pt x="2557670" y="1421141"/>
                </a:cubicBezTo>
                <a:cubicBezTo>
                  <a:pt x="2573484" y="1400809"/>
                  <a:pt x="2585907" y="1377918"/>
                  <a:pt x="2597426" y="1354880"/>
                </a:cubicBezTo>
                <a:cubicBezTo>
                  <a:pt x="2603673" y="1342386"/>
                  <a:pt x="2602559" y="1326491"/>
                  <a:pt x="2610678" y="1315124"/>
                </a:cubicBezTo>
                <a:cubicBezTo>
                  <a:pt x="2625202" y="1294790"/>
                  <a:pt x="2649826" y="1282907"/>
                  <a:pt x="2663687" y="1262115"/>
                </a:cubicBezTo>
                <a:cubicBezTo>
                  <a:pt x="2683367" y="1232595"/>
                  <a:pt x="2689719" y="1217435"/>
                  <a:pt x="2716696" y="1195854"/>
                </a:cubicBezTo>
                <a:cubicBezTo>
                  <a:pt x="2729133" y="1185905"/>
                  <a:pt x="2741539" y="1174942"/>
                  <a:pt x="2756452" y="1169350"/>
                </a:cubicBezTo>
                <a:cubicBezTo>
                  <a:pt x="2777542" y="1161441"/>
                  <a:pt x="2800626" y="1160515"/>
                  <a:pt x="2822713" y="1156098"/>
                </a:cubicBezTo>
                <a:cubicBezTo>
                  <a:pt x="2855117" y="1139896"/>
                  <a:pt x="2880385" y="1124140"/>
                  <a:pt x="2915478" y="1116341"/>
                </a:cubicBezTo>
                <a:cubicBezTo>
                  <a:pt x="2941708" y="1110512"/>
                  <a:pt x="2968487" y="1107506"/>
                  <a:pt x="2994991" y="1103089"/>
                </a:cubicBezTo>
                <a:cubicBezTo>
                  <a:pt x="3041852" y="1220238"/>
                  <a:pt x="3045415" y="1187773"/>
                  <a:pt x="2955235" y="1368133"/>
                </a:cubicBezTo>
                <a:cubicBezTo>
                  <a:pt x="2948988" y="1380627"/>
                  <a:pt x="2928910" y="1377547"/>
                  <a:pt x="2915478" y="1381385"/>
                </a:cubicBezTo>
                <a:cubicBezTo>
                  <a:pt x="2897966" y="1386388"/>
                  <a:pt x="2880139" y="1390220"/>
                  <a:pt x="2862470" y="1394637"/>
                </a:cubicBezTo>
                <a:cubicBezTo>
                  <a:pt x="2818296" y="1390220"/>
                  <a:pt x="2773205" y="1391368"/>
                  <a:pt x="2729948" y="1381385"/>
                </a:cubicBezTo>
                <a:cubicBezTo>
                  <a:pt x="2701459" y="1374811"/>
                  <a:pt x="2628387" y="1293077"/>
                  <a:pt x="2623930" y="1288620"/>
                </a:cubicBezTo>
                <a:cubicBezTo>
                  <a:pt x="2606261" y="1248863"/>
                  <a:pt x="2587080" y="1209745"/>
                  <a:pt x="2570922" y="1169350"/>
                </a:cubicBezTo>
                <a:cubicBezTo>
                  <a:pt x="2560546" y="1143410"/>
                  <a:pt x="2557985" y="1114259"/>
                  <a:pt x="2544417" y="1089837"/>
                </a:cubicBezTo>
                <a:cubicBezTo>
                  <a:pt x="2535315" y="1073454"/>
                  <a:pt x="2517913" y="1063332"/>
                  <a:pt x="2504661" y="1050080"/>
                </a:cubicBezTo>
                <a:cubicBezTo>
                  <a:pt x="2426422" y="831011"/>
                  <a:pt x="2373238" y="872695"/>
                  <a:pt x="2544417" y="851298"/>
                </a:cubicBezTo>
                <a:cubicBezTo>
                  <a:pt x="2566504" y="860133"/>
                  <a:pt x="2589794" y="866411"/>
                  <a:pt x="2610678" y="877802"/>
                </a:cubicBezTo>
                <a:cubicBezTo>
                  <a:pt x="2638643" y="893055"/>
                  <a:pt x="2690191" y="930811"/>
                  <a:pt x="2690191" y="930811"/>
                </a:cubicBezTo>
                <a:cubicBezTo>
                  <a:pt x="2733337" y="1124961"/>
                  <a:pt x="2733232" y="1050194"/>
                  <a:pt x="2663687" y="1328376"/>
                </a:cubicBezTo>
                <a:cubicBezTo>
                  <a:pt x="2652788" y="1371972"/>
                  <a:pt x="2631810" y="1369924"/>
                  <a:pt x="2597426" y="1381385"/>
                </a:cubicBezTo>
                <a:cubicBezTo>
                  <a:pt x="2566504" y="1376968"/>
                  <a:pt x="2530651" y="1385459"/>
                  <a:pt x="2504661" y="1368133"/>
                </a:cubicBezTo>
                <a:cubicBezTo>
                  <a:pt x="2484868" y="1354938"/>
                  <a:pt x="2485153" y="1324608"/>
                  <a:pt x="2478157" y="1301872"/>
                </a:cubicBezTo>
                <a:cubicBezTo>
                  <a:pt x="2467444" y="1267056"/>
                  <a:pt x="2460487" y="1231193"/>
                  <a:pt x="2451652" y="1195854"/>
                </a:cubicBezTo>
                <a:cubicBezTo>
                  <a:pt x="2469322" y="1111924"/>
                  <a:pt x="2454545" y="1013668"/>
                  <a:pt x="2504661" y="944063"/>
                </a:cubicBezTo>
                <a:cubicBezTo>
                  <a:pt x="2543975" y="889460"/>
                  <a:pt x="2626642" y="886654"/>
                  <a:pt x="2690191" y="864550"/>
                </a:cubicBezTo>
                <a:cubicBezTo>
                  <a:pt x="2734810" y="849031"/>
                  <a:pt x="2835847" y="833648"/>
                  <a:pt x="2888974" y="824794"/>
                </a:cubicBezTo>
                <a:cubicBezTo>
                  <a:pt x="2964070" y="846881"/>
                  <a:pt x="3042731" y="859263"/>
                  <a:pt x="3114261" y="891054"/>
                </a:cubicBezTo>
                <a:cubicBezTo>
                  <a:pt x="3127026" y="896727"/>
                  <a:pt x="3122498" y="917773"/>
                  <a:pt x="3127513" y="930811"/>
                </a:cubicBezTo>
                <a:cubicBezTo>
                  <a:pt x="3144592" y="975217"/>
                  <a:pt x="3162852" y="1019159"/>
                  <a:pt x="3180522" y="1063333"/>
                </a:cubicBezTo>
                <a:cubicBezTo>
                  <a:pt x="3168615" y="1408641"/>
                  <a:pt x="3246832" y="1362399"/>
                  <a:pt x="3114261" y="1513907"/>
                </a:cubicBezTo>
                <a:cubicBezTo>
                  <a:pt x="3101920" y="1528011"/>
                  <a:pt x="3087756" y="1540411"/>
                  <a:pt x="3074504" y="1553663"/>
                </a:cubicBezTo>
                <a:cubicBezTo>
                  <a:pt x="3048000" y="1544828"/>
                  <a:pt x="3018682" y="1541966"/>
                  <a:pt x="2994991" y="1527159"/>
                </a:cubicBezTo>
                <a:cubicBezTo>
                  <a:pt x="2981485" y="1518718"/>
                  <a:pt x="2978265" y="1499974"/>
                  <a:pt x="2968487" y="1487402"/>
                </a:cubicBezTo>
                <a:cubicBezTo>
                  <a:pt x="2867116" y="1357067"/>
                  <a:pt x="2933878" y="1460643"/>
                  <a:pt x="2862470" y="1341628"/>
                </a:cubicBezTo>
                <a:cubicBezTo>
                  <a:pt x="2838234" y="1244690"/>
                  <a:pt x="2861607" y="1326220"/>
                  <a:pt x="2809461" y="1195854"/>
                </a:cubicBezTo>
                <a:cubicBezTo>
                  <a:pt x="2786524" y="1138511"/>
                  <a:pt x="2811215" y="1171103"/>
                  <a:pt x="2769704" y="1129594"/>
                </a:cubicBezTo>
                <a:cubicBezTo>
                  <a:pt x="2765287" y="1111924"/>
                  <a:pt x="2751448" y="1094098"/>
                  <a:pt x="2756452" y="1076585"/>
                </a:cubicBezTo>
                <a:cubicBezTo>
                  <a:pt x="2767593" y="1037592"/>
                  <a:pt x="2850535" y="1012167"/>
                  <a:pt x="2875722" y="1010324"/>
                </a:cubicBezTo>
                <a:cubicBezTo>
                  <a:pt x="3029981" y="999037"/>
                  <a:pt x="3184939" y="1001489"/>
                  <a:pt x="3339548" y="997072"/>
                </a:cubicBezTo>
                <a:cubicBezTo>
                  <a:pt x="3348383" y="1019159"/>
                  <a:pt x="3363101" y="1039728"/>
                  <a:pt x="3366052" y="1063333"/>
                </a:cubicBezTo>
                <a:cubicBezTo>
                  <a:pt x="3367785" y="1077194"/>
                  <a:pt x="3358473" y="1090324"/>
                  <a:pt x="3352800" y="1103089"/>
                </a:cubicBezTo>
                <a:cubicBezTo>
                  <a:pt x="3299591" y="1222808"/>
                  <a:pt x="3337203" y="1146821"/>
                  <a:pt x="3273287" y="1222359"/>
                </a:cubicBezTo>
                <a:cubicBezTo>
                  <a:pt x="3236746" y="1265544"/>
                  <a:pt x="3209318" y="1317037"/>
                  <a:pt x="3167270" y="1354880"/>
                </a:cubicBezTo>
                <a:cubicBezTo>
                  <a:pt x="3096866" y="1418243"/>
                  <a:pt x="3046703" y="1451803"/>
                  <a:pt x="2968487" y="1474150"/>
                </a:cubicBezTo>
                <a:cubicBezTo>
                  <a:pt x="2950974" y="1479154"/>
                  <a:pt x="2933148" y="1482985"/>
                  <a:pt x="2915478" y="1487402"/>
                </a:cubicBezTo>
                <a:cubicBezTo>
                  <a:pt x="2871304" y="1465315"/>
                  <a:pt x="2817879" y="1456063"/>
                  <a:pt x="2782957" y="1421141"/>
                </a:cubicBezTo>
                <a:cubicBezTo>
                  <a:pt x="2752194" y="1390378"/>
                  <a:pt x="2748180" y="1341374"/>
                  <a:pt x="2729948" y="1301872"/>
                </a:cubicBezTo>
                <a:cubicBezTo>
                  <a:pt x="2721669" y="1283935"/>
                  <a:pt x="2712278" y="1266533"/>
                  <a:pt x="2703443" y="1248863"/>
                </a:cubicBezTo>
                <a:cubicBezTo>
                  <a:pt x="2699026" y="1209107"/>
                  <a:pt x="2697045" y="1169003"/>
                  <a:pt x="2690191" y="1129594"/>
                </a:cubicBezTo>
                <a:cubicBezTo>
                  <a:pt x="2679354" y="1067282"/>
                  <a:pt x="2654149" y="1007201"/>
                  <a:pt x="2650435" y="944063"/>
                </a:cubicBezTo>
                <a:cubicBezTo>
                  <a:pt x="2645241" y="855758"/>
                  <a:pt x="2659270" y="767368"/>
                  <a:pt x="2663687" y="679020"/>
                </a:cubicBezTo>
                <a:cubicBezTo>
                  <a:pt x="2699026" y="705524"/>
                  <a:pt x="2732949" y="734030"/>
                  <a:pt x="2769704" y="758533"/>
                </a:cubicBezTo>
                <a:cubicBezTo>
                  <a:pt x="2786141" y="769491"/>
                  <a:pt x="2824228" y="765340"/>
                  <a:pt x="2822713" y="785037"/>
                </a:cubicBezTo>
                <a:cubicBezTo>
                  <a:pt x="2814332" y="893995"/>
                  <a:pt x="2785462" y="1002311"/>
                  <a:pt x="2743200" y="1103089"/>
                </a:cubicBezTo>
                <a:cubicBezTo>
                  <a:pt x="2726289" y="1143416"/>
                  <a:pt x="2676673" y="1160870"/>
                  <a:pt x="2650435" y="1195854"/>
                </a:cubicBezTo>
                <a:cubicBezTo>
                  <a:pt x="2637183" y="1213524"/>
                  <a:pt x="2626296" y="1233245"/>
                  <a:pt x="2610678" y="1248863"/>
                </a:cubicBezTo>
                <a:cubicBezTo>
                  <a:pt x="2599416" y="1260125"/>
                  <a:pt x="2584174" y="1266532"/>
                  <a:pt x="2570922" y="1275367"/>
                </a:cubicBezTo>
                <a:cubicBezTo>
                  <a:pt x="2553252" y="1266532"/>
                  <a:pt x="2530560" y="1264039"/>
                  <a:pt x="2517913" y="1248863"/>
                </a:cubicBezTo>
                <a:cubicBezTo>
                  <a:pt x="2506253" y="1234871"/>
                  <a:pt x="2504661" y="1214067"/>
                  <a:pt x="2504661" y="1195854"/>
                </a:cubicBezTo>
                <a:cubicBezTo>
                  <a:pt x="2504661" y="1125038"/>
                  <a:pt x="2491100" y="1049363"/>
                  <a:pt x="2517913" y="983820"/>
                </a:cubicBezTo>
                <a:cubicBezTo>
                  <a:pt x="2534639" y="942935"/>
                  <a:pt x="2587175" y="928810"/>
                  <a:pt x="2623930" y="904307"/>
                </a:cubicBezTo>
                <a:cubicBezTo>
                  <a:pt x="2656684" y="882471"/>
                  <a:pt x="2681355" y="876330"/>
                  <a:pt x="2716696" y="864550"/>
                </a:cubicBezTo>
                <a:cubicBezTo>
                  <a:pt x="2760870" y="873385"/>
                  <a:pt x="2809553" y="869697"/>
                  <a:pt x="2849217" y="891054"/>
                </a:cubicBezTo>
                <a:cubicBezTo>
                  <a:pt x="2871896" y="903266"/>
                  <a:pt x="2879408" y="933400"/>
                  <a:pt x="2888974" y="957315"/>
                </a:cubicBezTo>
                <a:cubicBezTo>
                  <a:pt x="2897339" y="978228"/>
                  <a:pt x="2897340" y="1001588"/>
                  <a:pt x="2902226" y="1023576"/>
                </a:cubicBezTo>
                <a:cubicBezTo>
                  <a:pt x="2906177" y="1041356"/>
                  <a:pt x="2911061" y="1058915"/>
                  <a:pt x="2915478" y="1076585"/>
                </a:cubicBezTo>
                <a:cubicBezTo>
                  <a:pt x="2925264" y="1184237"/>
                  <a:pt x="2954430" y="1260430"/>
                  <a:pt x="2875722" y="1354880"/>
                </a:cubicBezTo>
                <a:cubicBezTo>
                  <a:pt x="2857837" y="1376343"/>
                  <a:pt x="2822465" y="1371837"/>
                  <a:pt x="2796209" y="1381385"/>
                </a:cubicBezTo>
                <a:cubicBezTo>
                  <a:pt x="2773853" y="1389515"/>
                  <a:pt x="2752035" y="1399054"/>
                  <a:pt x="2729948" y="1407889"/>
                </a:cubicBezTo>
                <a:cubicBezTo>
                  <a:pt x="2668104" y="1399054"/>
                  <a:pt x="2605023" y="1396537"/>
                  <a:pt x="2544417" y="1381385"/>
                </a:cubicBezTo>
                <a:cubicBezTo>
                  <a:pt x="2532296" y="1378355"/>
                  <a:pt x="2524844" y="1365276"/>
                  <a:pt x="2517913" y="1354880"/>
                </a:cubicBezTo>
                <a:cubicBezTo>
                  <a:pt x="2489338" y="1312017"/>
                  <a:pt x="2464904" y="1266533"/>
                  <a:pt x="2438400" y="1222359"/>
                </a:cubicBezTo>
                <a:cubicBezTo>
                  <a:pt x="2442696" y="1110651"/>
                  <a:pt x="2382323" y="903295"/>
                  <a:pt x="2504661" y="811541"/>
                </a:cubicBezTo>
                <a:cubicBezTo>
                  <a:pt x="2553756" y="774720"/>
                  <a:pt x="2608226" y="745047"/>
                  <a:pt x="2663687" y="718776"/>
                </a:cubicBezTo>
                <a:cubicBezTo>
                  <a:pt x="2692750" y="705009"/>
                  <a:pt x="2725530" y="701107"/>
                  <a:pt x="2756452" y="692272"/>
                </a:cubicBezTo>
                <a:cubicBezTo>
                  <a:pt x="2822713" y="696689"/>
                  <a:pt x="2893935" y="679982"/>
                  <a:pt x="2955235" y="705524"/>
                </a:cubicBezTo>
                <a:cubicBezTo>
                  <a:pt x="3007134" y="727149"/>
                  <a:pt x="3074504" y="824794"/>
                  <a:pt x="3074504" y="824794"/>
                </a:cubicBezTo>
                <a:cubicBezTo>
                  <a:pt x="3078922" y="842463"/>
                  <a:pt x="3079612" y="861512"/>
                  <a:pt x="3087757" y="877802"/>
                </a:cubicBezTo>
                <a:cubicBezTo>
                  <a:pt x="3102003" y="906293"/>
                  <a:pt x="3124715" y="929800"/>
                  <a:pt x="3140765" y="957315"/>
                </a:cubicBezTo>
                <a:cubicBezTo>
                  <a:pt x="3155696" y="982911"/>
                  <a:pt x="3167270" y="1010324"/>
                  <a:pt x="3180522" y="1036828"/>
                </a:cubicBezTo>
                <a:cubicBezTo>
                  <a:pt x="3189357" y="1072167"/>
                  <a:pt x="3197442" y="1107703"/>
                  <a:pt x="3207026" y="1142846"/>
                </a:cubicBezTo>
                <a:cubicBezTo>
                  <a:pt x="3218953" y="1186580"/>
                  <a:pt x="3247303" y="1226140"/>
                  <a:pt x="3207026" y="1275367"/>
                </a:cubicBezTo>
                <a:cubicBezTo>
                  <a:pt x="3182007" y="1305946"/>
                  <a:pt x="3136348" y="1310706"/>
                  <a:pt x="3101009" y="1328376"/>
                </a:cubicBezTo>
                <a:cubicBezTo>
                  <a:pt x="2941983" y="1323959"/>
                  <a:pt x="2775293" y="1364094"/>
                  <a:pt x="2623930" y="1315124"/>
                </a:cubicBezTo>
                <a:cubicBezTo>
                  <a:pt x="2581069" y="1301257"/>
                  <a:pt x="2612069" y="1206212"/>
                  <a:pt x="2650435" y="1182602"/>
                </a:cubicBezTo>
                <a:cubicBezTo>
                  <a:pt x="2692497" y="1156718"/>
                  <a:pt x="2747618" y="1200272"/>
                  <a:pt x="2796209" y="1209107"/>
                </a:cubicBezTo>
                <a:cubicBezTo>
                  <a:pt x="2791792" y="1288620"/>
                  <a:pt x="2797203" y="1369295"/>
                  <a:pt x="2782957" y="1447646"/>
                </a:cubicBezTo>
                <a:cubicBezTo>
                  <a:pt x="2779006" y="1469377"/>
                  <a:pt x="2758057" y="1484311"/>
                  <a:pt x="2743200" y="1500654"/>
                </a:cubicBezTo>
                <a:cubicBezTo>
                  <a:pt x="2713784" y="1533012"/>
                  <a:pt x="2650435" y="1593420"/>
                  <a:pt x="2650435" y="1593420"/>
                </a:cubicBezTo>
                <a:cubicBezTo>
                  <a:pt x="2615096" y="1589002"/>
                  <a:pt x="2569600" y="1605350"/>
                  <a:pt x="2544417" y="1580167"/>
                </a:cubicBezTo>
                <a:cubicBezTo>
                  <a:pt x="2525417" y="1561167"/>
                  <a:pt x="2546757" y="1525208"/>
                  <a:pt x="2557670" y="1500654"/>
                </a:cubicBezTo>
                <a:cubicBezTo>
                  <a:pt x="2565282" y="1483528"/>
                  <a:pt x="2585428" y="1475295"/>
                  <a:pt x="2597426" y="1460898"/>
                </a:cubicBezTo>
                <a:cubicBezTo>
                  <a:pt x="2608204" y="1447964"/>
                  <a:pt x="2630441" y="1403206"/>
                  <a:pt x="2650435" y="1394637"/>
                </a:cubicBezTo>
                <a:cubicBezTo>
                  <a:pt x="2662222" y="1389586"/>
                  <a:pt x="2790893" y="1369019"/>
                  <a:pt x="2796209" y="1368133"/>
                </a:cubicBezTo>
                <a:cubicBezTo>
                  <a:pt x="2818296" y="1372550"/>
                  <a:pt x="2840252" y="1377682"/>
                  <a:pt x="2862470" y="1381385"/>
                </a:cubicBezTo>
                <a:cubicBezTo>
                  <a:pt x="2893281" y="1386520"/>
                  <a:pt x="2924932" y="1387061"/>
                  <a:pt x="2955235" y="1394637"/>
                </a:cubicBezTo>
                <a:cubicBezTo>
                  <a:pt x="2978313" y="1400406"/>
                  <a:pt x="2998928" y="1413618"/>
                  <a:pt x="3021496" y="1421141"/>
                </a:cubicBezTo>
                <a:cubicBezTo>
                  <a:pt x="3038775" y="1426901"/>
                  <a:pt x="3056695" y="1430578"/>
                  <a:pt x="3074504" y="1434394"/>
                </a:cubicBezTo>
                <a:cubicBezTo>
                  <a:pt x="3233978" y="1468567"/>
                  <a:pt x="3184791" y="1458877"/>
                  <a:pt x="3352800" y="1474150"/>
                </a:cubicBezTo>
                <a:cubicBezTo>
                  <a:pt x="3374887" y="1482985"/>
                  <a:pt x="3397784" y="1490015"/>
                  <a:pt x="3419061" y="1500654"/>
                </a:cubicBezTo>
                <a:cubicBezTo>
                  <a:pt x="3521821" y="1552035"/>
                  <a:pt x="3398642" y="1507101"/>
                  <a:pt x="3498574" y="1540411"/>
                </a:cubicBezTo>
                <a:cubicBezTo>
                  <a:pt x="3591339" y="1531576"/>
                  <a:pt x="3688072" y="1542161"/>
                  <a:pt x="3776870" y="1513907"/>
                </a:cubicBezTo>
                <a:cubicBezTo>
                  <a:pt x="3798334" y="1507078"/>
                  <a:pt x="3785236" y="1469634"/>
                  <a:pt x="3790122" y="1447646"/>
                </a:cubicBezTo>
                <a:cubicBezTo>
                  <a:pt x="3794073" y="1429866"/>
                  <a:pt x="3796199" y="1411378"/>
                  <a:pt x="3803374" y="1394637"/>
                </a:cubicBezTo>
                <a:cubicBezTo>
                  <a:pt x="3827139" y="1339185"/>
                  <a:pt x="3835803" y="1353695"/>
                  <a:pt x="3896139" y="1341628"/>
                </a:cubicBezTo>
                <a:cubicBezTo>
                  <a:pt x="3931478" y="1350463"/>
                  <a:pt x="3974931" y="1343932"/>
                  <a:pt x="4002157" y="1368133"/>
                </a:cubicBezTo>
                <a:cubicBezTo>
                  <a:pt x="4022240" y="1385984"/>
                  <a:pt x="4015409" y="1420776"/>
                  <a:pt x="4015409" y="1447646"/>
                </a:cubicBezTo>
                <a:cubicBezTo>
                  <a:pt x="4015409" y="1509647"/>
                  <a:pt x="4006574" y="1571333"/>
                  <a:pt x="4002157" y="1633176"/>
                </a:cubicBezTo>
                <a:cubicBezTo>
                  <a:pt x="3975652" y="1615506"/>
                  <a:pt x="3937633" y="1608274"/>
                  <a:pt x="3922643" y="1580167"/>
                </a:cubicBezTo>
                <a:cubicBezTo>
                  <a:pt x="3899402" y="1536590"/>
                  <a:pt x="3908864" y="1482114"/>
                  <a:pt x="3896139" y="1434394"/>
                </a:cubicBezTo>
                <a:cubicBezTo>
                  <a:pt x="3891049" y="1415306"/>
                  <a:pt x="3878470" y="1399055"/>
                  <a:pt x="3869635" y="1381385"/>
                </a:cubicBezTo>
                <a:cubicBezTo>
                  <a:pt x="3874052" y="1284202"/>
                  <a:pt x="3862221" y="1184900"/>
                  <a:pt x="3882887" y="1089837"/>
                </a:cubicBezTo>
                <a:cubicBezTo>
                  <a:pt x="3886756" y="1072039"/>
                  <a:pt x="3919252" y="1069188"/>
                  <a:pt x="3935896" y="1076585"/>
                </a:cubicBezTo>
                <a:cubicBezTo>
                  <a:pt x="3964440" y="1089271"/>
                  <a:pt x="3976167" y="1125519"/>
                  <a:pt x="4002157" y="1142846"/>
                </a:cubicBezTo>
                <a:cubicBezTo>
                  <a:pt x="4041913" y="1169350"/>
                  <a:pt x="4079356" y="1199706"/>
                  <a:pt x="4121426" y="1222359"/>
                </a:cubicBezTo>
                <a:cubicBezTo>
                  <a:pt x="4137462" y="1230994"/>
                  <a:pt x="4156922" y="1230607"/>
                  <a:pt x="4174435" y="1235611"/>
                </a:cubicBezTo>
                <a:cubicBezTo>
                  <a:pt x="4187866" y="1239448"/>
                  <a:pt x="4200939" y="1244446"/>
                  <a:pt x="4214191" y="1248863"/>
                </a:cubicBezTo>
                <a:cubicBezTo>
                  <a:pt x="4223026" y="1262115"/>
                  <a:pt x="4240696" y="1272693"/>
                  <a:pt x="4240696" y="1288620"/>
                </a:cubicBezTo>
                <a:cubicBezTo>
                  <a:pt x="4240696" y="1314176"/>
                  <a:pt x="4232120" y="1437123"/>
                  <a:pt x="4187687" y="1474150"/>
                </a:cubicBezTo>
                <a:cubicBezTo>
                  <a:pt x="4172511" y="1486797"/>
                  <a:pt x="4152348" y="1491819"/>
                  <a:pt x="4134678" y="1500654"/>
                </a:cubicBezTo>
                <a:cubicBezTo>
                  <a:pt x="4015055" y="1452806"/>
                  <a:pt x="4048228" y="1480217"/>
                  <a:pt x="3949148" y="1301872"/>
                </a:cubicBezTo>
                <a:cubicBezTo>
                  <a:pt x="3938209" y="1282182"/>
                  <a:pt x="3945335" y="1256062"/>
                  <a:pt x="3935896" y="1235611"/>
                </a:cubicBezTo>
                <a:cubicBezTo>
                  <a:pt x="3918432" y="1197773"/>
                  <a:pt x="3891722" y="1164933"/>
                  <a:pt x="3869635" y="1129594"/>
                </a:cubicBezTo>
                <a:cubicBezTo>
                  <a:pt x="3865218" y="1085420"/>
                  <a:pt x="3853614" y="1041380"/>
                  <a:pt x="3856383" y="997072"/>
                </a:cubicBezTo>
                <a:cubicBezTo>
                  <a:pt x="3858126" y="969188"/>
                  <a:pt x="3856383" y="926394"/>
                  <a:pt x="3882887" y="917559"/>
                </a:cubicBezTo>
                <a:cubicBezTo>
                  <a:pt x="3906593" y="909657"/>
                  <a:pt x="3920286" y="951054"/>
                  <a:pt x="3935896" y="970567"/>
                </a:cubicBezTo>
                <a:cubicBezTo>
                  <a:pt x="3955795" y="995441"/>
                  <a:pt x="3971235" y="1023576"/>
                  <a:pt x="3988904" y="1050080"/>
                </a:cubicBezTo>
                <a:cubicBezTo>
                  <a:pt x="4005139" y="1147486"/>
                  <a:pt x="4040766" y="1245314"/>
                  <a:pt x="3988904" y="1341628"/>
                </a:cubicBezTo>
                <a:cubicBezTo>
                  <a:pt x="3971072" y="1374744"/>
                  <a:pt x="3902345" y="1386460"/>
                  <a:pt x="3869635" y="1394637"/>
                </a:cubicBezTo>
                <a:cubicBezTo>
                  <a:pt x="3851965" y="1390220"/>
                  <a:pt x="3828620" y="1395092"/>
                  <a:pt x="3816626" y="1381385"/>
                </a:cubicBezTo>
                <a:cubicBezTo>
                  <a:pt x="3789252" y="1350100"/>
                  <a:pt x="3774442" y="1278908"/>
                  <a:pt x="3763617" y="1235611"/>
                </a:cubicBezTo>
                <a:cubicBezTo>
                  <a:pt x="3772452" y="1182602"/>
                  <a:pt x="3743703" y="1103663"/>
                  <a:pt x="3790122" y="1076585"/>
                </a:cubicBezTo>
                <a:cubicBezTo>
                  <a:pt x="3882727" y="1022566"/>
                  <a:pt x="3986930" y="1249989"/>
                  <a:pt x="4002157" y="1275367"/>
                </a:cubicBezTo>
                <a:cubicBezTo>
                  <a:pt x="4006574" y="1297454"/>
                  <a:pt x="4011495" y="1319446"/>
                  <a:pt x="4015409" y="1341628"/>
                </a:cubicBezTo>
                <a:cubicBezTo>
                  <a:pt x="4024748" y="1394550"/>
                  <a:pt x="4044469" y="1446975"/>
                  <a:pt x="4041913" y="1500654"/>
                </a:cubicBezTo>
                <a:cubicBezTo>
                  <a:pt x="4038803" y="1565962"/>
                  <a:pt x="4012688" y="1634264"/>
                  <a:pt x="3949148" y="1659680"/>
                </a:cubicBezTo>
                <a:cubicBezTo>
                  <a:pt x="3924200" y="1669659"/>
                  <a:pt x="3896139" y="1668515"/>
                  <a:pt x="3869635" y="1672933"/>
                </a:cubicBezTo>
                <a:cubicBezTo>
                  <a:pt x="3751360" y="1649276"/>
                  <a:pt x="3763243" y="1674428"/>
                  <a:pt x="3816626" y="1460898"/>
                </a:cubicBezTo>
                <a:cubicBezTo>
                  <a:pt x="3820014" y="1447346"/>
                  <a:pt x="3843543" y="1453149"/>
                  <a:pt x="3856383" y="1447646"/>
                </a:cubicBezTo>
                <a:cubicBezTo>
                  <a:pt x="3874541" y="1439864"/>
                  <a:pt x="3891722" y="1429976"/>
                  <a:pt x="3909391" y="1421141"/>
                </a:cubicBezTo>
                <a:cubicBezTo>
                  <a:pt x="3944730" y="1434393"/>
                  <a:pt x="3985617" y="1437726"/>
                  <a:pt x="4015409" y="1460898"/>
                </a:cubicBezTo>
                <a:cubicBezTo>
                  <a:pt x="4029786" y="1472080"/>
                  <a:pt x="4028661" y="1495694"/>
                  <a:pt x="4028661" y="1513907"/>
                </a:cubicBezTo>
                <a:cubicBezTo>
                  <a:pt x="4028661" y="1584723"/>
                  <a:pt x="4019826" y="1655263"/>
                  <a:pt x="4015409" y="1725941"/>
                </a:cubicBezTo>
                <a:cubicBezTo>
                  <a:pt x="4006574" y="1717106"/>
                  <a:pt x="3988904" y="1711931"/>
                  <a:pt x="3988904" y="1699437"/>
                </a:cubicBezTo>
                <a:cubicBezTo>
                  <a:pt x="3988904" y="1630771"/>
                  <a:pt x="4011452" y="1634495"/>
                  <a:pt x="4055165" y="1619924"/>
                </a:cubicBezTo>
                <a:cubicBezTo>
                  <a:pt x="4081032" y="1581124"/>
                  <a:pt x="4092181" y="1538217"/>
                  <a:pt x="4161183" y="1593420"/>
                </a:cubicBezTo>
                <a:cubicBezTo>
                  <a:pt x="4172091" y="1602146"/>
                  <a:pt x="4154177" y="1620682"/>
                  <a:pt x="4147930" y="1633176"/>
                </a:cubicBezTo>
                <a:cubicBezTo>
                  <a:pt x="4140807" y="1647422"/>
                  <a:pt x="4132007" y="1661029"/>
                  <a:pt x="4121426" y="1672933"/>
                </a:cubicBezTo>
                <a:cubicBezTo>
                  <a:pt x="4096524" y="1700948"/>
                  <a:pt x="4062705" y="1721258"/>
                  <a:pt x="4041913" y="1752446"/>
                </a:cubicBezTo>
                <a:cubicBezTo>
                  <a:pt x="3960338" y="1874808"/>
                  <a:pt x="4064437" y="1724292"/>
                  <a:pt x="3988904" y="1818707"/>
                </a:cubicBezTo>
                <a:cubicBezTo>
                  <a:pt x="3978955" y="1831144"/>
                  <a:pt x="3973662" y="1847201"/>
                  <a:pt x="3962400" y="1858463"/>
                </a:cubicBezTo>
                <a:cubicBezTo>
                  <a:pt x="3945961" y="1874902"/>
                  <a:pt x="3892210" y="1909674"/>
                  <a:pt x="3869635" y="1924724"/>
                </a:cubicBezTo>
                <a:cubicBezTo>
                  <a:pt x="3745309" y="1915161"/>
                  <a:pt x="3716599" y="1943965"/>
                  <a:pt x="3644348" y="1871715"/>
                </a:cubicBezTo>
                <a:cubicBezTo>
                  <a:pt x="3633086" y="1860453"/>
                  <a:pt x="3626678" y="1845211"/>
                  <a:pt x="3617843" y="1831959"/>
                </a:cubicBezTo>
                <a:cubicBezTo>
                  <a:pt x="3626678" y="1792202"/>
                  <a:pt x="3617529" y="1743339"/>
                  <a:pt x="3644348" y="1712689"/>
                </a:cubicBezTo>
                <a:cubicBezTo>
                  <a:pt x="3659180" y="1695738"/>
                  <a:pt x="3695950" y="1708839"/>
                  <a:pt x="3710609" y="1725941"/>
                </a:cubicBezTo>
                <a:cubicBezTo>
                  <a:pt x="3728096" y="1746342"/>
                  <a:pt x="3719444" y="1778950"/>
                  <a:pt x="3723861" y="1805454"/>
                </a:cubicBezTo>
                <a:cubicBezTo>
                  <a:pt x="3719444" y="1836376"/>
                  <a:pt x="3720487" y="1868587"/>
                  <a:pt x="3710609" y="1898220"/>
                </a:cubicBezTo>
                <a:cubicBezTo>
                  <a:pt x="3706658" y="1910073"/>
                  <a:pt x="3696536" y="1923481"/>
                  <a:pt x="3684104" y="1924724"/>
                </a:cubicBezTo>
                <a:cubicBezTo>
                  <a:pt x="3648667" y="1928268"/>
                  <a:pt x="3613426" y="1915889"/>
                  <a:pt x="3578087" y="1911472"/>
                </a:cubicBezTo>
                <a:cubicBezTo>
                  <a:pt x="3565502" y="1898887"/>
                  <a:pt x="3490537" y="1828920"/>
                  <a:pt x="3485322" y="1805454"/>
                </a:cubicBezTo>
                <a:cubicBezTo>
                  <a:pt x="3480436" y="1783466"/>
                  <a:pt x="3489701" y="1759897"/>
                  <a:pt x="3498574" y="1739194"/>
                </a:cubicBezTo>
                <a:cubicBezTo>
                  <a:pt x="3503496" y="1727710"/>
                  <a:pt x="3516243" y="1721524"/>
                  <a:pt x="3525078" y="1712689"/>
                </a:cubicBezTo>
                <a:cubicBezTo>
                  <a:pt x="3511826" y="1703854"/>
                  <a:pt x="3500110" y="1692100"/>
                  <a:pt x="3485322" y="1686185"/>
                </a:cubicBezTo>
                <a:cubicBezTo>
                  <a:pt x="3455463" y="1674241"/>
                  <a:pt x="3423360" y="1668921"/>
                  <a:pt x="3392557" y="1659680"/>
                </a:cubicBezTo>
                <a:cubicBezTo>
                  <a:pt x="3379177" y="1655666"/>
                  <a:pt x="3365517" y="1652208"/>
                  <a:pt x="3352800" y="1646428"/>
                </a:cubicBezTo>
                <a:cubicBezTo>
                  <a:pt x="3119394" y="1540336"/>
                  <a:pt x="3347356" y="1633650"/>
                  <a:pt x="3180522" y="1566915"/>
                </a:cubicBezTo>
                <a:cubicBezTo>
                  <a:pt x="3118678" y="1571332"/>
                  <a:pt x="3056049" y="1569392"/>
                  <a:pt x="2994991" y="1580167"/>
                </a:cubicBezTo>
                <a:cubicBezTo>
                  <a:pt x="2979306" y="1582935"/>
                  <a:pt x="2967139" y="1596091"/>
                  <a:pt x="2955235" y="1606672"/>
                </a:cubicBezTo>
                <a:cubicBezTo>
                  <a:pt x="2927220" y="1631574"/>
                  <a:pt x="2902226" y="1659681"/>
                  <a:pt x="2875722" y="1686185"/>
                </a:cubicBezTo>
                <a:cubicBezTo>
                  <a:pt x="2866887" y="1695020"/>
                  <a:pt x="2861338" y="1709659"/>
                  <a:pt x="2849217" y="1712689"/>
                </a:cubicBezTo>
                <a:lnTo>
                  <a:pt x="2796209" y="1725941"/>
                </a:lnTo>
                <a:cubicBezTo>
                  <a:pt x="2707861" y="1721524"/>
                  <a:pt x="2618420" y="1727231"/>
                  <a:pt x="2531165" y="1712689"/>
                </a:cubicBezTo>
                <a:cubicBezTo>
                  <a:pt x="2492882" y="1706309"/>
                  <a:pt x="2459014" y="1643973"/>
                  <a:pt x="2438400" y="1619924"/>
                </a:cubicBezTo>
                <a:cubicBezTo>
                  <a:pt x="2426203" y="1605694"/>
                  <a:pt x="2410641" y="1594565"/>
                  <a:pt x="2398643" y="1580167"/>
                </a:cubicBezTo>
                <a:cubicBezTo>
                  <a:pt x="2388447" y="1567932"/>
                  <a:pt x="2384576" y="1550360"/>
                  <a:pt x="2372139" y="1540411"/>
                </a:cubicBezTo>
                <a:cubicBezTo>
                  <a:pt x="2361231" y="1531685"/>
                  <a:pt x="2345635" y="1531576"/>
                  <a:pt x="2332383" y="1527159"/>
                </a:cubicBezTo>
                <a:cubicBezTo>
                  <a:pt x="2321604" y="1528699"/>
                  <a:pt x="2211602" y="1556318"/>
                  <a:pt x="2186609" y="1527159"/>
                </a:cubicBezTo>
                <a:cubicBezTo>
                  <a:pt x="2168427" y="1505947"/>
                  <a:pt x="2168939" y="1474150"/>
                  <a:pt x="2160104" y="1447646"/>
                </a:cubicBezTo>
                <a:cubicBezTo>
                  <a:pt x="2164522" y="1346046"/>
                  <a:pt x="2161474" y="1243845"/>
                  <a:pt x="2173357" y="1142846"/>
                </a:cubicBezTo>
                <a:cubicBezTo>
                  <a:pt x="2176497" y="1116160"/>
                  <a:pt x="2186609" y="1195489"/>
                  <a:pt x="2186609" y="1222359"/>
                </a:cubicBezTo>
                <a:cubicBezTo>
                  <a:pt x="2186609" y="1262360"/>
                  <a:pt x="2177774" y="1301872"/>
                  <a:pt x="2173357" y="1341628"/>
                </a:cubicBezTo>
                <a:cubicBezTo>
                  <a:pt x="2151270" y="1337211"/>
                  <a:pt x="2128009" y="1336741"/>
                  <a:pt x="2107096" y="1328376"/>
                </a:cubicBezTo>
                <a:cubicBezTo>
                  <a:pt x="1878093" y="1236775"/>
                  <a:pt x="2057817" y="1278763"/>
                  <a:pt x="1908313" y="1248863"/>
                </a:cubicBezTo>
                <a:cubicBezTo>
                  <a:pt x="1650802" y="1127682"/>
                  <a:pt x="1765380" y="1153140"/>
                  <a:pt x="1577009" y="1129594"/>
                </a:cubicBezTo>
                <a:cubicBezTo>
                  <a:pt x="1563757" y="1125176"/>
                  <a:pt x="1549463" y="1123125"/>
                  <a:pt x="1537252" y="1116341"/>
                </a:cubicBezTo>
                <a:cubicBezTo>
                  <a:pt x="1509406" y="1100871"/>
                  <a:pt x="1488642" y="1071059"/>
                  <a:pt x="1457739" y="1063333"/>
                </a:cubicBezTo>
                <a:lnTo>
                  <a:pt x="1404730" y="1050080"/>
                </a:lnTo>
                <a:cubicBezTo>
                  <a:pt x="1387061" y="1036828"/>
                  <a:pt x="1370099" y="1022576"/>
                  <a:pt x="1351722" y="1010324"/>
                </a:cubicBezTo>
                <a:cubicBezTo>
                  <a:pt x="1330290" y="996036"/>
                  <a:pt x="1304926" y="987436"/>
                  <a:pt x="1285461" y="970567"/>
                </a:cubicBezTo>
                <a:cubicBezTo>
                  <a:pt x="1238252" y="929653"/>
                  <a:pt x="1197113" y="882220"/>
                  <a:pt x="1152939" y="838046"/>
                </a:cubicBezTo>
                <a:lnTo>
                  <a:pt x="1126435" y="811541"/>
                </a:lnTo>
                <a:cubicBezTo>
                  <a:pt x="1122018" y="793872"/>
                  <a:pt x="1105646" y="775114"/>
                  <a:pt x="1113183" y="758533"/>
                </a:cubicBezTo>
                <a:cubicBezTo>
                  <a:pt x="1142492" y="694054"/>
                  <a:pt x="1182496" y="672567"/>
                  <a:pt x="1232452" y="639263"/>
                </a:cubicBezTo>
                <a:cubicBezTo>
                  <a:pt x="1241287" y="626011"/>
                  <a:pt x="1254766" y="614873"/>
                  <a:pt x="1258957" y="599507"/>
                </a:cubicBezTo>
                <a:cubicBezTo>
                  <a:pt x="1259799" y="596420"/>
                  <a:pt x="1278232" y="430845"/>
                  <a:pt x="1285461" y="413976"/>
                </a:cubicBezTo>
                <a:cubicBezTo>
                  <a:pt x="1301877" y="375672"/>
                  <a:pt x="1329635" y="343298"/>
                  <a:pt x="1351722" y="307959"/>
                </a:cubicBezTo>
                <a:cubicBezTo>
                  <a:pt x="1359288" y="270129"/>
                  <a:pt x="1366997" y="226119"/>
                  <a:pt x="1378226" y="188689"/>
                </a:cubicBezTo>
                <a:cubicBezTo>
                  <a:pt x="1386254" y="161929"/>
                  <a:pt x="1395895" y="135680"/>
                  <a:pt x="1404730" y="109176"/>
                </a:cubicBezTo>
                <a:cubicBezTo>
                  <a:pt x="1400313" y="73837"/>
                  <a:pt x="1407405" y="35013"/>
                  <a:pt x="1391478" y="3159"/>
                </a:cubicBezTo>
                <a:cubicBezTo>
                  <a:pt x="1383333" y="-13131"/>
                  <a:pt x="1378823" y="37964"/>
                  <a:pt x="1378226" y="56167"/>
                </a:cubicBezTo>
                <a:cubicBezTo>
                  <a:pt x="1351083" y="884039"/>
                  <a:pt x="1427032" y="563303"/>
                  <a:pt x="1351722" y="864550"/>
                </a:cubicBezTo>
                <a:lnTo>
                  <a:pt x="1060174" y="851298"/>
                </a:lnTo>
                <a:cubicBezTo>
                  <a:pt x="1023810" y="842207"/>
                  <a:pt x="1017634" y="777947"/>
                  <a:pt x="980661" y="771785"/>
                </a:cubicBezTo>
                <a:lnTo>
                  <a:pt x="901148" y="758533"/>
                </a:lnTo>
                <a:cubicBezTo>
                  <a:pt x="839304" y="771785"/>
                  <a:pt x="777183" y="783803"/>
                  <a:pt x="715617" y="798289"/>
                </a:cubicBezTo>
                <a:cubicBezTo>
                  <a:pt x="702019" y="801488"/>
                  <a:pt x="684587" y="800633"/>
                  <a:pt x="675861" y="811541"/>
                </a:cubicBezTo>
                <a:cubicBezTo>
                  <a:pt x="664483" y="825763"/>
                  <a:pt x="667026" y="846880"/>
                  <a:pt x="662609" y="864550"/>
                </a:cubicBezTo>
                <a:cubicBezTo>
                  <a:pt x="667026" y="882220"/>
                  <a:pt x="675861" y="935772"/>
                  <a:pt x="675861" y="917559"/>
                </a:cubicBezTo>
                <a:cubicBezTo>
                  <a:pt x="675861" y="864367"/>
                  <a:pt x="676315" y="809929"/>
                  <a:pt x="662609" y="758533"/>
                </a:cubicBezTo>
                <a:cubicBezTo>
                  <a:pt x="657780" y="740424"/>
                  <a:pt x="636104" y="732028"/>
                  <a:pt x="622852" y="718776"/>
                </a:cubicBezTo>
                <a:cubicBezTo>
                  <a:pt x="618435" y="705524"/>
                  <a:pt x="622852" y="683437"/>
                  <a:pt x="609600" y="679020"/>
                </a:cubicBezTo>
                <a:cubicBezTo>
                  <a:pt x="571390" y="666283"/>
                  <a:pt x="531203" y="700363"/>
                  <a:pt x="503583" y="718776"/>
                </a:cubicBezTo>
                <a:cubicBezTo>
                  <a:pt x="499165" y="732028"/>
                  <a:pt x="496577" y="746039"/>
                  <a:pt x="490330" y="758533"/>
                </a:cubicBezTo>
                <a:cubicBezTo>
                  <a:pt x="483207" y="772778"/>
                  <a:pt x="468017" y="782923"/>
                  <a:pt x="463826" y="798289"/>
                </a:cubicBezTo>
                <a:cubicBezTo>
                  <a:pt x="454455" y="832648"/>
                  <a:pt x="456429" y="869177"/>
                  <a:pt x="450574" y="904307"/>
                </a:cubicBezTo>
                <a:cubicBezTo>
                  <a:pt x="447580" y="922272"/>
                  <a:pt x="441739" y="939646"/>
                  <a:pt x="437322" y="957315"/>
                </a:cubicBezTo>
                <a:cubicBezTo>
                  <a:pt x="441739" y="988237"/>
                  <a:pt x="437888" y="1021536"/>
                  <a:pt x="450574" y="1050080"/>
                </a:cubicBezTo>
                <a:cubicBezTo>
                  <a:pt x="457043" y="1064634"/>
                  <a:pt x="476824" y="1068144"/>
                  <a:pt x="490330" y="1076585"/>
                </a:cubicBezTo>
                <a:cubicBezTo>
                  <a:pt x="556882" y="1118180"/>
                  <a:pt x="546322" y="1111207"/>
                  <a:pt x="609600" y="1142846"/>
                </a:cubicBezTo>
                <a:cubicBezTo>
                  <a:pt x="671443" y="1138429"/>
                  <a:pt x="733225" y="1126155"/>
                  <a:pt x="795130" y="1129594"/>
                </a:cubicBezTo>
                <a:cubicBezTo>
                  <a:pt x="814855" y="1130690"/>
                  <a:pt x="837533" y="1139431"/>
                  <a:pt x="848139" y="1156098"/>
                </a:cubicBezTo>
                <a:cubicBezTo>
                  <a:pt x="870638" y="1191453"/>
                  <a:pt x="887896" y="1275367"/>
                  <a:pt x="887896" y="1275367"/>
                </a:cubicBezTo>
                <a:cubicBezTo>
                  <a:pt x="892313" y="1337211"/>
                  <a:pt x="894658" y="1399237"/>
                  <a:pt x="901148" y="1460898"/>
                </a:cubicBezTo>
                <a:cubicBezTo>
                  <a:pt x="903506" y="1483299"/>
                  <a:pt x="905824" y="1506331"/>
                  <a:pt x="914400" y="1527159"/>
                </a:cubicBezTo>
                <a:cubicBezTo>
                  <a:pt x="936965" y="1581961"/>
                  <a:pt x="944601" y="1653311"/>
                  <a:pt x="993913" y="1686185"/>
                </a:cubicBezTo>
                <a:lnTo>
                  <a:pt x="1033670" y="1712689"/>
                </a:lnTo>
                <a:cubicBezTo>
                  <a:pt x="1046922" y="1734776"/>
                  <a:pt x="1055213" y="1760737"/>
                  <a:pt x="1073426" y="1778950"/>
                </a:cubicBezTo>
                <a:cubicBezTo>
                  <a:pt x="1083304" y="1788828"/>
                  <a:pt x="1099631" y="1795590"/>
                  <a:pt x="1113183" y="1792202"/>
                </a:cubicBezTo>
                <a:cubicBezTo>
                  <a:pt x="1172873" y="1777279"/>
                  <a:pt x="1228035" y="1748028"/>
                  <a:pt x="1285461" y="1725941"/>
                </a:cubicBezTo>
                <a:cubicBezTo>
                  <a:pt x="1294296" y="1708272"/>
                  <a:pt x="1304183" y="1691091"/>
                  <a:pt x="1311965" y="1672933"/>
                </a:cubicBezTo>
                <a:cubicBezTo>
                  <a:pt x="1317468" y="1660093"/>
                  <a:pt x="1311248" y="1633176"/>
                  <a:pt x="1325217" y="1633176"/>
                </a:cubicBezTo>
                <a:cubicBezTo>
                  <a:pt x="1339186" y="1633176"/>
                  <a:pt x="1334052" y="1659681"/>
                  <a:pt x="1338470" y="1672933"/>
                </a:cubicBezTo>
                <a:cubicBezTo>
                  <a:pt x="1334052" y="1765698"/>
                  <a:pt x="1344945" y="1860478"/>
                  <a:pt x="1325217" y="1951228"/>
                </a:cubicBezTo>
                <a:cubicBezTo>
                  <a:pt x="1321020" y="1970532"/>
                  <a:pt x="1290706" y="1970796"/>
                  <a:pt x="1272209" y="1977733"/>
                </a:cubicBezTo>
                <a:cubicBezTo>
                  <a:pt x="1127845" y="2031870"/>
                  <a:pt x="1313791" y="1943690"/>
                  <a:pt x="1166191" y="2017489"/>
                </a:cubicBezTo>
                <a:cubicBezTo>
                  <a:pt x="1201530" y="2021906"/>
                  <a:pt x="1237169" y="2024370"/>
                  <a:pt x="1272209" y="2030741"/>
                </a:cubicBezTo>
                <a:cubicBezTo>
                  <a:pt x="1285953" y="2033240"/>
                  <a:pt x="1307548" y="2057246"/>
                  <a:pt x="1311965" y="2043994"/>
                </a:cubicBezTo>
                <a:cubicBezTo>
                  <a:pt x="1318212" y="2025253"/>
                  <a:pt x="1296943" y="2007061"/>
                  <a:pt x="1285461" y="1990985"/>
                </a:cubicBezTo>
                <a:cubicBezTo>
                  <a:pt x="1243592" y="1932368"/>
                  <a:pt x="1257696" y="1963850"/>
                  <a:pt x="1205948" y="1937976"/>
                </a:cubicBezTo>
                <a:cubicBezTo>
                  <a:pt x="1164907" y="1917456"/>
                  <a:pt x="1155228" y="1895741"/>
                  <a:pt x="1113183" y="1871715"/>
                </a:cubicBezTo>
                <a:cubicBezTo>
                  <a:pt x="1101054" y="1864784"/>
                  <a:pt x="1086678" y="1862880"/>
                  <a:pt x="1073426" y="1858463"/>
                </a:cubicBezTo>
                <a:cubicBezTo>
                  <a:pt x="1055756" y="1845211"/>
                  <a:pt x="1037385" y="1832847"/>
                  <a:pt x="1020417" y="1818707"/>
                </a:cubicBezTo>
                <a:cubicBezTo>
                  <a:pt x="1010819" y="1810708"/>
                  <a:pt x="1006282" y="1793969"/>
                  <a:pt x="993913" y="1792202"/>
                </a:cubicBezTo>
                <a:cubicBezTo>
                  <a:pt x="971615" y="1789016"/>
                  <a:pt x="949739" y="1801037"/>
                  <a:pt x="927652" y="1805454"/>
                </a:cubicBezTo>
                <a:cubicBezTo>
                  <a:pt x="768680" y="1791002"/>
                  <a:pt x="830670" y="1792202"/>
                  <a:pt x="742122" y="179220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2252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5E93ED-53A2-4348-8310-5E3275936E73}"/>
              </a:ext>
            </a:extLst>
          </p:cNvPr>
          <p:cNvSpPr>
            <a:spLocks noGrp="1"/>
          </p:cNvSpPr>
          <p:nvPr>
            <p:ph type="title"/>
          </p:nvPr>
        </p:nvSpPr>
        <p:spPr>
          <a:xfrm>
            <a:off x="926973" y="309075"/>
            <a:ext cx="7290054" cy="1499616"/>
          </a:xfrm>
          <a:gradFill flip="none" rotWithShape="1">
            <a:gsLst>
              <a:gs pos="0">
                <a:srgbClr val="FF99FF"/>
              </a:gs>
              <a:gs pos="50000">
                <a:srgbClr val="FFCCFF"/>
              </a:gs>
              <a:gs pos="100000">
                <a:srgbClr val="FFCCFF"/>
              </a:gs>
            </a:gsLst>
            <a:path path="circle">
              <a:fillToRect l="50000" t="50000" r="50000" b="50000"/>
            </a:path>
            <a:tileRect/>
          </a:gradFill>
          <a:ln>
            <a:solidFill>
              <a:schemeClr val="accent4"/>
            </a:solidFill>
          </a:ln>
        </p:spPr>
        <p:txBody>
          <a:bodyPr/>
          <a:lstStyle/>
          <a:p>
            <a:pPr algn="ctr"/>
            <a:r>
              <a:rPr kumimoji="1" lang="ja-JP" altLang="en-US" b="1" dirty="0"/>
              <a:t>食品安全上　危険な動きを　　描いてみないと意味がない</a:t>
            </a:r>
          </a:p>
        </p:txBody>
      </p:sp>
      <p:sp>
        <p:nvSpPr>
          <p:cNvPr id="3" name="コンテンツ プレースホルダー 2">
            <a:extLst>
              <a:ext uri="{FF2B5EF4-FFF2-40B4-BE49-F238E27FC236}">
                <a16:creationId xmlns:a16="http://schemas.microsoft.com/office/drawing/2014/main" id="{BB112298-96FF-41EC-8F65-B2448630665C}"/>
              </a:ext>
            </a:extLst>
          </p:cNvPr>
          <p:cNvSpPr>
            <a:spLocks noGrp="1"/>
          </p:cNvSpPr>
          <p:nvPr>
            <p:ph idx="1"/>
          </p:nvPr>
        </p:nvSpPr>
        <p:spPr>
          <a:xfrm>
            <a:off x="772602" y="1964028"/>
            <a:ext cx="7886700" cy="4351338"/>
          </a:xfrm>
        </p:spPr>
        <p:txBody>
          <a:bodyPr>
            <a:noAutofit/>
          </a:bodyPr>
          <a:lstStyle/>
          <a:p>
            <a:r>
              <a:rPr kumimoji="1" lang="ja-JP" altLang="en-US" sz="2400" b="1" dirty="0"/>
              <a:t>作業者の動線は　思っているよりもはるかに複雑</a:t>
            </a:r>
            <a:endParaRPr kumimoji="1" lang="en-US" altLang="ja-JP" sz="2400" b="1" dirty="0"/>
          </a:p>
          <a:p>
            <a:r>
              <a:rPr lang="ja-JP" altLang="en-US" sz="2400" b="1" dirty="0"/>
              <a:t>定常作業ばかりではない。　　　　　　　　　　　　　　　　　　　</a:t>
            </a:r>
            <a:r>
              <a:rPr lang="ja-JP" altLang="en-US" sz="2400" b="1" dirty="0">
                <a:solidFill>
                  <a:srgbClr val="C00000"/>
                </a:solidFill>
              </a:rPr>
              <a:t>非定常作業</a:t>
            </a:r>
            <a:r>
              <a:rPr lang="ja-JP" altLang="en-US" sz="2400" b="1" dirty="0"/>
              <a:t>の動線把握は非常に難しい</a:t>
            </a:r>
            <a:endParaRPr kumimoji="1" lang="en-US" altLang="ja-JP" sz="2400" b="1" dirty="0"/>
          </a:p>
          <a:p>
            <a:r>
              <a:rPr kumimoji="1" lang="ja-JP" altLang="en-US" sz="2400" b="1" dirty="0"/>
              <a:t>保守点検に至っては　活性汚泥槽の</a:t>
            </a:r>
            <a:r>
              <a:rPr lang="ja-JP" altLang="en-US" sz="2400" b="1" dirty="0"/>
              <a:t>調整をした挙句に　クリーンルームの中へと　（エアーシャワー経由しただけで）入ってきたりする。</a:t>
            </a:r>
            <a:endParaRPr lang="en-US" altLang="ja-JP" sz="2400" b="1" dirty="0"/>
          </a:p>
          <a:p>
            <a:r>
              <a:rPr kumimoji="1" lang="ja-JP" altLang="en-US" sz="2400" b="1" dirty="0"/>
              <a:t>品管に至っては　汚染区からのサンプルを両手に抱えながら清浄区に入ってきたりする</a:t>
            </a:r>
            <a:endParaRPr kumimoji="1" lang="en-US" altLang="ja-JP" sz="2400" b="1" dirty="0"/>
          </a:p>
          <a:p>
            <a:r>
              <a:rPr lang="ja-JP" altLang="en-US" sz="2400" b="1" dirty="0"/>
              <a:t>モノの流れに至っては　どこかで積み替え・外装の取り外しなどが行われているが　その明示はない</a:t>
            </a:r>
            <a:endParaRPr kumimoji="1" lang="ja-JP" altLang="en-US" sz="2400" b="1" dirty="0"/>
          </a:p>
        </p:txBody>
      </p:sp>
      <p:sp>
        <p:nvSpPr>
          <p:cNvPr id="4" name="スライド番号プレースホルダー 3">
            <a:extLst>
              <a:ext uri="{FF2B5EF4-FFF2-40B4-BE49-F238E27FC236}">
                <a16:creationId xmlns:a16="http://schemas.microsoft.com/office/drawing/2014/main" id="{865A452F-D474-4F14-845B-541F8ACBE98B}"/>
              </a:ext>
            </a:extLst>
          </p:cNvPr>
          <p:cNvSpPr>
            <a:spLocks noGrp="1"/>
          </p:cNvSpPr>
          <p:nvPr>
            <p:ph type="sldNum" sz="quarter" idx="12"/>
          </p:nvPr>
        </p:nvSpPr>
        <p:spPr/>
        <p:txBody>
          <a:bodyPr/>
          <a:lstStyle/>
          <a:p>
            <a:fld id="{4CE482DC-2269-4F26-9D2A-7E44B1A4CD85}" type="slidenum">
              <a:rPr lang="en-US" smtClean="0"/>
              <a:t>67</a:t>
            </a:fld>
            <a:endParaRPr lang="en-US" dirty="0"/>
          </a:p>
        </p:txBody>
      </p:sp>
    </p:spTree>
    <p:extLst>
      <p:ext uri="{BB962C8B-B14F-4D97-AF65-F5344CB8AC3E}">
        <p14:creationId xmlns:p14="http://schemas.microsoft.com/office/powerpoint/2010/main" val="2633604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278099D4-C0D4-4417-B438-B14022655259}"/>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B3186749-23B0-49DA-9F58-E641490A81EC}"/>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A9739D2F-71AF-47DB-8F81-D97666A07A2B}"/>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2305F6CD-A934-48B8-9D07-B46E27B106A2}"/>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a:extLst>
                <a:ext uri="{FF2B5EF4-FFF2-40B4-BE49-F238E27FC236}">
                  <a16:creationId xmlns:a16="http://schemas.microsoft.com/office/drawing/2014/main" id="{BFA58DC3-813B-4A03-9C37-A2508D6863CA}"/>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D4D74FE5-CF6C-4795-9C6B-46E79B581DAA}"/>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5EE853F3-C66D-4157-84E1-A8E1004B6788}"/>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9841A79D-903F-4477-B1DA-D0A288911811}"/>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DB29976D-DEAE-4641-99B0-E616B9C288F1}"/>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D859CFE1-F45A-4071-8C7A-9B58555C69EE}"/>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49923BA9-1088-4E55-9E34-DC59163C6C33}"/>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C10D18C6-9822-4876-8B6E-0DF6944EA1B9}"/>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3B7F537F-46AB-462E-9DFF-CFB397FE70DD}"/>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0F390D05-022B-4517-AA38-479AA27FA775}"/>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43C6CD2-FD8E-4F85-970D-816F9C87FABF}"/>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D78489C5-E68C-4756-808C-0A48B801F3F9}"/>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F9132E82-68BB-40FC-A697-B1CFAA668651}"/>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56C0FA40-5886-4E13-BCCE-0005E7024CD5}"/>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BBBEE6C0-283E-44B7-98C8-DE72780B4C8F}"/>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2AC1D759-0CB5-427F-8AE7-EFCEA07BBC9C}"/>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A1A66FFA-EE2D-4451-BA23-0DBF52F683EA}"/>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C35FE188-3686-46F2-B152-14CA48640B78}"/>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7BCDFE2C-008F-4110-8506-C16B63A4071A}"/>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1C78BC41-686A-4907-AC3A-4070F29113BB}"/>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5AAA9412-3BDE-49D3-83CD-47E146A67070}"/>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DE45A8DA-A05B-47A5-856A-4162415AC042}"/>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C574944E-22BD-43D4-90D5-1345F0FA18B1}"/>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8B9AD506-9D1D-4BC7-BCDD-69CA56098CD0}"/>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9146F784-17ED-4880-8816-FD0983E59795}"/>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4DA75A5A-B9D8-40ED-B2A3-B43534D39906}"/>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23CEC687-9ED3-48B7-AF64-2558929242C1}"/>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5D2362F5-ADBF-4C7E-AA5B-121D46CE9509}"/>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B75D635F-9CEC-43DD-9FAB-A1C2654E66C8}"/>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5E6ED5FA-61A7-4F2E-8D57-15716B724A7A}"/>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8FA15A6C-9726-4A6C-BE2A-50E71F570137}"/>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12345FE8-0F53-4FF6-9F40-3FF358AEDBED}"/>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384ECF4F-B953-4B55-947B-F5005F4ADCDC}"/>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3A71C1B0-C6A1-4A85-A71D-81F29C631CA5}"/>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63C3B282-A979-42CD-96E2-9ADBD8056AC0}"/>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480CB89E-D369-4F61-8CB5-E31913CFF665}"/>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02C02D76-6F2C-457D-80F1-97BAED7A16DE}"/>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AA5275F3-8F1D-4A73-8898-6E734BF5CF61}"/>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F1309486-7585-4428-BF69-E676A360A215}"/>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3F1DBC99-01FD-4DE1-B394-665194B866BD}"/>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C5158F0E-CBC9-4438-9A83-B5FA2F4336E3}"/>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C5838F97-B5AB-42AD-93C8-DA7987101234}"/>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45A777D4-7CBA-4DF2-8E07-5C8F74AE3F9C}"/>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0E217184-67C1-48B3-B942-9A507EA686C0}"/>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427701F1-BBA4-48EB-9277-C468DB5F2310}"/>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8AD82D05-C2A3-4DEE-A3F4-647A51A7CA66}"/>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A8AF6CC1-98A1-4BDA-95D1-AA209AEC360E}"/>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AB77848C-9464-4EFF-9F2A-9758DB03787B}"/>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B55B462C-2DF4-4C13-BD68-531AB03B93D2}"/>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A6CBF80A-BCF2-41AE-B11E-BACCA2840BA6}"/>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474A9545-8437-4EFC-9C6A-6353711ACF91}"/>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FF25FA04-94C5-46F7-BFA4-A427BF8F93F7}"/>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9996D66F-7803-460B-8EE3-E637BEB63EB9}"/>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FC2BFCB3-8C33-4DF3-A5F8-302E667ADF7B}"/>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6FC49EF9-7A40-4412-A7C8-F2CD8D459FCF}"/>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B2650B10-1D3D-42D8-B823-6059BB6D0E5F}"/>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9B188DC7-B150-48EB-AA8D-E1F3871B9DE1}"/>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4A5BC147-6BDF-4467-9E43-350D18CB4867}"/>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6E90C63E-1CC5-4042-AEFD-05892EB185B4}"/>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0B29DF94-7B7B-4F00-9886-A804EDB0517F}"/>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05B876A6-EE94-47E1-BB63-2204E9BFCBE4}"/>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E819C2B8-A8AE-42E4-AC1B-87C4D07AC584}"/>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01896FF1-DB94-4EC3-A1E0-A34416B5C67E}"/>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5347593B-BB51-4B3F-96E6-B0A879E3302C}"/>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C7396B32-24A7-4BC8-BD57-BCB4FA34584C}"/>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E8A5FBCB-4775-437C-AFB1-0EB40068601C}"/>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C218AA1F-19BD-4456-836D-603800C1006F}"/>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AF4D8290-BF7D-41E4-A18E-E7955BDAEFDD}"/>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E6DED366-86C2-4A60-B25E-C59A464FDC4D}"/>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C53BDB97-DFB3-4134-8F38-AAD3B2FF4B62}"/>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809AB7AD-5746-4FCB-B883-1FE9FCEF5534}"/>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169499AB-A1C7-4E7A-AF6E-C2D3656417D6}"/>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68975D0B-A36F-47D8-A235-6F635F6DEBEC}"/>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36AC2F07-35B0-4601-919D-DC574854501C}"/>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B3189C77-3087-4A5A-AE86-0EFF3A3BBE7D}"/>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3DF18CBE-4085-4F66-9E2A-5F5BE4B58E9B}"/>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122A0F92-D389-49A9-A20D-E8B8B9E59EC8}"/>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041E3DB9-1D19-4D66-A2BF-EEBC6EDC05DD}"/>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F561C593-F9A6-4713-86CB-CC4258EE7AD5}"/>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8C9237A9-C1B3-4605-923E-ADDA6F5DD451}"/>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A8157EA1-81AC-46A4-8049-0E1195AE53D1}"/>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32A1084D-6AD0-4001-94C0-6B3C54E28DF2}"/>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84485347-3464-4191-A23D-12B59FA6635E}"/>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F6A3FDAB-B7A1-4405-8944-E7C0DD10EF2B}"/>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C2A3CCBB-EFB4-401C-8E1B-DF8C501C3FB9}"/>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99093ED1-2A0B-4120-8F84-FC10E6ED84EF}"/>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C307491B-7BEF-4CA3-B72F-A41B7E853F3F}"/>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ED1AE87A-1928-4C87-91DF-952DEFCD30FD}"/>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D877FD74-A9F7-4F70-BD4C-915D3932D6E1}"/>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D2D630B2-749E-4F80-9806-94CAB9552382}"/>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40316E1E-256C-479B-AE47-1537A080A826}"/>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2F9A646C-8021-411F-A8C7-533AED55BBCF}"/>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B8CF2BFD-C9AF-42D1-A7EE-3852AB9FB7E3}"/>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38225435-21C4-414E-B050-B4066A2BE0BD}"/>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CC8ADAB9-C5E1-436C-8D73-855F43CD14B7}"/>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C7C440A2-FF7F-4DBC-8D14-F7F3A90BD0D4}"/>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88015152-DE0C-47FC-BFA9-6749DF7A80AD}"/>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E8B77404-4645-4626-AB0B-C82DCC77382D}"/>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C2C849ED-9680-4BDE-8557-A6E4ADB7F17A}"/>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4E436786-DB7B-43E1-B6C0-D77E71330D5C}"/>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42ECF5C7-E48D-4C7E-AB82-50761FB074A9}"/>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D1E8D926-770D-4FA9-887C-CFCE328C51FD}"/>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8090AB8B-0CE7-4B74-BD9B-495112B990CC}"/>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BBACCCB9-7D60-4C6F-8422-292643FF5424}"/>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4F1D21A2-B8D4-4258-9157-149F570D8355}"/>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3A2CB622-1FA6-4430-8835-E952F892721F}"/>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668FD93D-3BA4-4D87-A08C-7F40F3BBF2B7}"/>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72156D1C-CDE0-4C56-BDD2-F3BA94DD5D42}"/>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02DE7A9C-C987-4690-83B1-BC4D109320EE}"/>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373F2F2B-5A00-46CC-8D70-E382015B3FB6}"/>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DA497194-8F0E-46F4-8B7A-7AF3A1387D71}"/>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75FB637C-A08F-4F6B-8FED-95A394B3793B}"/>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63623CBC-8387-44D4-A0ED-E4B03E9413A4}"/>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0ECB465B-EA91-42BC-BEF4-A26DB3FE698F}"/>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03C93EF5-7593-4481-8594-639CD546BA61}"/>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1B2FF8F4-FA13-44FA-8211-0350B5CE9397}"/>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65AA6B60-68BB-4101-A7D6-739816469994}"/>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176B3B73-01DC-4909-9464-B24182BABFFD}"/>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BB08AC2A-95EB-49A3-9A08-801A98312C7C}"/>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129954" y="-33255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31899" y="3213195"/>
            <a:ext cx="9063553" cy="368891"/>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1D0E300D-A327-4B19-B072-8691B243B7A6}"/>
              </a:ext>
            </a:extLst>
          </p:cNvPr>
          <p:cNvSpPr/>
          <p:nvPr/>
        </p:nvSpPr>
        <p:spPr>
          <a:xfrm>
            <a:off x="6751674" y="3591639"/>
            <a:ext cx="2199638"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現場確認</a:t>
            </a:r>
          </a:p>
        </p:txBody>
      </p:sp>
      <p:sp>
        <p:nvSpPr>
          <p:cNvPr id="10" name="スライド番号プレースホルダー 9">
            <a:extLst>
              <a:ext uri="{FF2B5EF4-FFF2-40B4-BE49-F238E27FC236}">
                <a16:creationId xmlns:a16="http://schemas.microsoft.com/office/drawing/2014/main" id="{BAAB35AE-7B0C-491A-BD02-510632277FED}"/>
              </a:ext>
            </a:extLst>
          </p:cNvPr>
          <p:cNvSpPr>
            <a:spLocks noGrp="1"/>
          </p:cNvSpPr>
          <p:nvPr>
            <p:ph type="sldNum" sz="quarter" idx="12"/>
          </p:nvPr>
        </p:nvSpPr>
        <p:spPr/>
        <p:txBody>
          <a:bodyPr/>
          <a:lstStyle/>
          <a:p>
            <a:fld id="{05B3BA2B-E4C6-4F0A-997C-2B51F8F1EBF2}" type="slidenum">
              <a:rPr kumimoji="1" lang="ja-JP" altLang="en-US" smtClean="0"/>
              <a:t>68</a:t>
            </a:fld>
            <a:endParaRPr kumimoji="1" lang="ja-JP" altLang="en-US"/>
          </a:p>
        </p:txBody>
      </p:sp>
    </p:spTree>
    <p:extLst>
      <p:ext uri="{BB962C8B-B14F-4D97-AF65-F5344CB8AC3E}">
        <p14:creationId xmlns:p14="http://schemas.microsoft.com/office/powerpoint/2010/main" val="17368791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7B82D84-2DEA-4952-BD5E-8A5E77198DE5}"/>
              </a:ext>
            </a:extLst>
          </p:cNvPr>
          <p:cNvSpPr/>
          <p:nvPr/>
        </p:nvSpPr>
        <p:spPr>
          <a:xfrm>
            <a:off x="2317898" y="2686160"/>
            <a:ext cx="4699330" cy="1280161"/>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現場確認</a:t>
            </a:r>
          </a:p>
        </p:txBody>
      </p:sp>
      <p:sp>
        <p:nvSpPr>
          <p:cNvPr id="8" name="正方形/長方形 7">
            <a:extLst>
              <a:ext uri="{FF2B5EF4-FFF2-40B4-BE49-F238E27FC236}">
                <a16:creationId xmlns:a16="http://schemas.microsoft.com/office/drawing/2014/main" id="{5173EC82-9D68-4B9F-AEBD-3C2427CE4ED5}"/>
              </a:ext>
            </a:extLst>
          </p:cNvPr>
          <p:cNvSpPr/>
          <p:nvPr/>
        </p:nvSpPr>
        <p:spPr>
          <a:xfrm>
            <a:off x="145003" y="122032"/>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５</a:t>
            </a:r>
          </a:p>
        </p:txBody>
      </p:sp>
      <p:sp>
        <p:nvSpPr>
          <p:cNvPr id="2" name="スライド番号プレースホルダー 1">
            <a:extLst>
              <a:ext uri="{FF2B5EF4-FFF2-40B4-BE49-F238E27FC236}">
                <a16:creationId xmlns:a16="http://schemas.microsoft.com/office/drawing/2014/main" id="{D1827676-1366-4D59-A3E5-0342EF86EF51}"/>
              </a:ext>
            </a:extLst>
          </p:cNvPr>
          <p:cNvSpPr>
            <a:spLocks noGrp="1"/>
          </p:cNvSpPr>
          <p:nvPr>
            <p:ph type="sldNum" sz="quarter" idx="12"/>
          </p:nvPr>
        </p:nvSpPr>
        <p:spPr/>
        <p:txBody>
          <a:bodyPr/>
          <a:lstStyle/>
          <a:p>
            <a:fld id="{05B3BA2B-E4C6-4F0A-997C-2B51F8F1EBF2}" type="slidenum">
              <a:rPr kumimoji="1" lang="ja-JP" altLang="en-US" smtClean="0"/>
              <a:t>69</a:t>
            </a:fld>
            <a:endParaRPr kumimoji="1" lang="ja-JP" altLang="en-US"/>
          </a:p>
        </p:txBody>
      </p:sp>
    </p:spTree>
    <p:extLst>
      <p:ext uri="{BB962C8B-B14F-4D97-AF65-F5344CB8AC3E}">
        <p14:creationId xmlns:p14="http://schemas.microsoft.com/office/powerpoint/2010/main" val="362661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E4AB8-6C4A-4087-BF05-FE419E14663E}"/>
              </a:ext>
            </a:extLst>
          </p:cNvPr>
          <p:cNvSpPr>
            <a:spLocks noGrp="1"/>
          </p:cNvSpPr>
          <p:nvPr>
            <p:ph type="title"/>
          </p:nvPr>
        </p:nvSpPr>
        <p:spPr>
          <a:xfrm>
            <a:off x="768095" y="874584"/>
            <a:ext cx="7290054" cy="687999"/>
          </a:xfrm>
        </p:spPr>
        <p:txBody>
          <a:bodyPr>
            <a:normAutofit/>
          </a:bodyPr>
          <a:lstStyle/>
          <a:p>
            <a:r>
              <a:rPr kumimoji="1" lang="en-US" altLang="ja-JP" sz="3600" b="1" dirty="0">
                <a:latin typeface="+mj-ea"/>
              </a:rPr>
              <a:t>HACCP</a:t>
            </a:r>
            <a:r>
              <a:rPr kumimoji="1" lang="ja-JP" altLang="en-US" sz="3600" b="1" dirty="0">
                <a:latin typeface="+mj-ea"/>
              </a:rPr>
              <a:t>の沿革（海外）</a:t>
            </a:r>
          </a:p>
        </p:txBody>
      </p:sp>
      <p:sp>
        <p:nvSpPr>
          <p:cNvPr id="3" name="コンテンツ プレースホルダー 2">
            <a:extLst>
              <a:ext uri="{FF2B5EF4-FFF2-40B4-BE49-F238E27FC236}">
                <a16:creationId xmlns:a16="http://schemas.microsoft.com/office/drawing/2014/main" id="{CDEEADEF-251B-46D6-85B1-27736C26FD46}"/>
              </a:ext>
            </a:extLst>
          </p:cNvPr>
          <p:cNvSpPr>
            <a:spLocks noGrp="1"/>
          </p:cNvSpPr>
          <p:nvPr>
            <p:ph idx="1"/>
          </p:nvPr>
        </p:nvSpPr>
        <p:spPr>
          <a:xfrm>
            <a:off x="567159" y="1759351"/>
            <a:ext cx="8194876" cy="4757195"/>
          </a:xfrm>
        </p:spPr>
        <p:txBody>
          <a:bodyPr/>
          <a:lstStyle/>
          <a:p>
            <a:pPr>
              <a:buFont typeface="Wingdings" panose="05000000000000000000" pitchFamily="2" charset="2"/>
              <a:buChar char="l"/>
            </a:pPr>
            <a:r>
              <a:rPr kumimoji="1" lang="en-US" altLang="ja-JP" dirty="0">
                <a:latin typeface="+mn-ea"/>
              </a:rPr>
              <a:t>1959</a:t>
            </a:r>
            <a:r>
              <a:rPr kumimoji="1" lang="ja-JP" altLang="en-US" dirty="0">
                <a:latin typeface="+mn-ea"/>
              </a:rPr>
              <a:t>年～</a:t>
            </a:r>
            <a:r>
              <a:rPr kumimoji="1" lang="en-US" altLang="ja-JP" dirty="0">
                <a:latin typeface="+mn-ea"/>
              </a:rPr>
              <a:t>1960</a:t>
            </a:r>
            <a:r>
              <a:rPr kumimoji="1" lang="ja-JP" altLang="en-US" dirty="0">
                <a:latin typeface="+mn-ea"/>
              </a:rPr>
              <a:t>年代　米国</a:t>
            </a:r>
            <a:r>
              <a:rPr lang="ja-JP" altLang="en-US" dirty="0">
                <a:latin typeface="+mn-ea"/>
              </a:rPr>
              <a:t>ピルスベリー社が宇宙食の安全性確保のために構築</a:t>
            </a:r>
            <a:endParaRPr lang="en-US" altLang="ja-JP" dirty="0">
              <a:latin typeface="+mn-ea"/>
            </a:endParaRPr>
          </a:p>
          <a:p>
            <a:pPr>
              <a:buFont typeface="Wingdings" panose="05000000000000000000" pitchFamily="2" charset="2"/>
              <a:buChar char="l"/>
            </a:pPr>
            <a:r>
              <a:rPr kumimoji="1" lang="en-US" altLang="ja-JP" dirty="0">
                <a:latin typeface="+mn-ea"/>
              </a:rPr>
              <a:t>1973</a:t>
            </a:r>
            <a:r>
              <a:rPr kumimoji="1" lang="ja-JP" altLang="en-US" dirty="0">
                <a:latin typeface="+mn-ea"/>
              </a:rPr>
              <a:t>年　</a:t>
            </a:r>
            <a:r>
              <a:rPr kumimoji="1" lang="en-US" altLang="ja-JP" dirty="0">
                <a:latin typeface="+mn-ea"/>
              </a:rPr>
              <a:t>FDA</a:t>
            </a:r>
            <a:r>
              <a:rPr kumimoji="1" lang="ja-JP" altLang="en-US" dirty="0">
                <a:latin typeface="+mn-ea"/>
              </a:rPr>
              <a:t>（米国食品医薬品庁）が</a:t>
            </a:r>
            <a:r>
              <a:rPr kumimoji="1" lang="en-US" altLang="ja-JP" dirty="0">
                <a:latin typeface="+mn-ea"/>
              </a:rPr>
              <a:t>GMP</a:t>
            </a:r>
            <a:r>
              <a:rPr kumimoji="1" lang="ja-JP" altLang="en-US" dirty="0">
                <a:latin typeface="+mn-ea"/>
              </a:rPr>
              <a:t>（適正製造基準）基本法の施行に伴う「低酸性缶詰食品の</a:t>
            </a:r>
            <a:r>
              <a:rPr kumimoji="1" lang="en-US" altLang="ja-JP" dirty="0">
                <a:latin typeface="+mn-ea"/>
              </a:rPr>
              <a:t>GMP</a:t>
            </a:r>
            <a:r>
              <a:rPr kumimoji="1" lang="ja-JP" altLang="en-US" dirty="0">
                <a:latin typeface="+mn-ea"/>
              </a:rPr>
              <a:t>」に</a:t>
            </a:r>
            <a:r>
              <a:rPr kumimoji="1" lang="en-US" altLang="ja-JP" dirty="0">
                <a:latin typeface="+mn-ea"/>
              </a:rPr>
              <a:t>HACCP</a:t>
            </a:r>
            <a:r>
              <a:rPr kumimoji="1" lang="ja-JP" altLang="en-US" dirty="0">
                <a:latin typeface="+mn-ea"/>
              </a:rPr>
              <a:t>の概念を導入</a:t>
            </a:r>
            <a:endParaRPr kumimoji="1" lang="en-US" altLang="ja-JP" dirty="0">
              <a:latin typeface="+mn-ea"/>
            </a:endParaRPr>
          </a:p>
          <a:p>
            <a:pPr>
              <a:buFont typeface="Wingdings" panose="05000000000000000000" pitchFamily="2" charset="2"/>
              <a:buChar char="l"/>
            </a:pPr>
            <a:r>
              <a:rPr lang="en-US" altLang="ja-JP" dirty="0">
                <a:latin typeface="+mn-ea"/>
              </a:rPr>
              <a:t>1985</a:t>
            </a:r>
            <a:r>
              <a:rPr lang="ja-JP" altLang="en-US" dirty="0">
                <a:latin typeface="+mn-ea"/>
              </a:rPr>
              <a:t>年</a:t>
            </a:r>
            <a:r>
              <a:rPr lang="en-US" altLang="ja-JP" dirty="0">
                <a:latin typeface="+mn-ea"/>
              </a:rPr>
              <a:t> </a:t>
            </a:r>
            <a:r>
              <a:rPr lang="ja-JP" altLang="en-US" dirty="0">
                <a:latin typeface="+mn-ea"/>
              </a:rPr>
              <a:t>　</a:t>
            </a:r>
            <a:r>
              <a:rPr lang="en-US" altLang="ja-JP" dirty="0">
                <a:latin typeface="+mn-ea"/>
              </a:rPr>
              <a:t>NAS</a:t>
            </a:r>
            <a:r>
              <a:rPr lang="ja-JP" altLang="en-US" dirty="0">
                <a:latin typeface="+mn-ea"/>
              </a:rPr>
              <a:t>（米国科学アカデミー）の食品防護委員会が</a:t>
            </a:r>
            <a:r>
              <a:rPr lang="en-US" altLang="ja-JP" dirty="0">
                <a:latin typeface="+mn-ea"/>
              </a:rPr>
              <a:t>HACCP</a:t>
            </a:r>
            <a:r>
              <a:rPr lang="ja-JP" altLang="en-US" dirty="0">
                <a:latin typeface="+mn-ea"/>
              </a:rPr>
              <a:t>による自主衛生品質管理方式と法的強制力の導入を勧告</a:t>
            </a:r>
            <a:endParaRPr lang="en-US" altLang="ja-JP" dirty="0">
              <a:latin typeface="+mn-ea"/>
            </a:endParaRPr>
          </a:p>
          <a:p>
            <a:pPr>
              <a:buFont typeface="Wingdings" panose="05000000000000000000" pitchFamily="2" charset="2"/>
              <a:buChar char="l"/>
            </a:pPr>
            <a:r>
              <a:rPr kumimoji="1" lang="en-US" altLang="ja-JP" dirty="0">
                <a:latin typeface="+mn-ea"/>
              </a:rPr>
              <a:t>1989</a:t>
            </a:r>
            <a:r>
              <a:rPr kumimoji="1" lang="ja-JP" altLang="en-US" dirty="0">
                <a:latin typeface="+mn-ea"/>
              </a:rPr>
              <a:t>年　</a:t>
            </a:r>
            <a:r>
              <a:rPr kumimoji="1" lang="en-US" altLang="ja-JP" dirty="0">
                <a:latin typeface="+mn-ea"/>
              </a:rPr>
              <a:t>NACMCF</a:t>
            </a:r>
            <a:r>
              <a:rPr kumimoji="1" lang="ja-JP" altLang="en-US" dirty="0">
                <a:latin typeface="+mn-ea"/>
              </a:rPr>
              <a:t>（米国食品微生物基準諮問委員会）が設立され、</a:t>
            </a:r>
            <a:r>
              <a:rPr kumimoji="1" lang="en-US" altLang="ja-JP" dirty="0">
                <a:latin typeface="+mn-ea"/>
              </a:rPr>
              <a:t>HACCP</a:t>
            </a:r>
            <a:r>
              <a:rPr kumimoji="1" lang="ja-JP" altLang="en-US" dirty="0">
                <a:latin typeface="+mn-ea"/>
              </a:rPr>
              <a:t>の原則を標準化（</a:t>
            </a:r>
            <a:r>
              <a:rPr kumimoji="1" lang="en-US" altLang="ja-JP" dirty="0">
                <a:latin typeface="+mn-ea"/>
              </a:rPr>
              <a:t>1997</a:t>
            </a:r>
            <a:r>
              <a:rPr kumimoji="1" lang="ja-JP" altLang="en-US" dirty="0">
                <a:latin typeface="+mn-ea"/>
              </a:rPr>
              <a:t>年</a:t>
            </a:r>
            <a:r>
              <a:rPr kumimoji="1" lang="en-US" altLang="ja-JP" dirty="0">
                <a:latin typeface="+mn-ea"/>
              </a:rPr>
              <a:t>8</a:t>
            </a:r>
            <a:r>
              <a:rPr kumimoji="1" lang="ja-JP" altLang="en-US" dirty="0">
                <a:latin typeface="+mn-ea"/>
              </a:rPr>
              <a:t>月改訂）</a:t>
            </a:r>
            <a:endParaRPr kumimoji="1" lang="en-US" altLang="ja-JP" dirty="0">
              <a:latin typeface="+mn-ea"/>
            </a:endParaRPr>
          </a:p>
          <a:p>
            <a:pPr>
              <a:buFont typeface="Wingdings" panose="05000000000000000000" pitchFamily="2" charset="2"/>
              <a:buChar char="l"/>
            </a:pPr>
            <a:r>
              <a:rPr lang="en-US" altLang="ja-JP" dirty="0">
                <a:latin typeface="+mn-ea"/>
              </a:rPr>
              <a:t>1993</a:t>
            </a:r>
            <a:r>
              <a:rPr lang="ja-JP" altLang="en-US" dirty="0">
                <a:latin typeface="+mn-ea"/>
              </a:rPr>
              <a:t>年　</a:t>
            </a:r>
            <a:r>
              <a:rPr lang="en-US" altLang="ja-JP" dirty="0">
                <a:latin typeface="+mn-ea"/>
              </a:rPr>
              <a:t>Codex</a:t>
            </a:r>
            <a:r>
              <a:rPr lang="ja-JP" altLang="en-US" dirty="0">
                <a:latin typeface="+mn-ea"/>
              </a:rPr>
              <a:t>（国際食品規格）委員会が</a:t>
            </a:r>
            <a:r>
              <a:rPr lang="en-US" altLang="ja-JP" dirty="0">
                <a:latin typeface="+mn-ea"/>
              </a:rPr>
              <a:t>HACCP</a:t>
            </a:r>
            <a:r>
              <a:rPr lang="ja-JP" altLang="en-US" dirty="0">
                <a:latin typeface="+mn-ea"/>
              </a:rPr>
              <a:t>システム適用のためのガイドライン策定（</a:t>
            </a:r>
            <a:r>
              <a:rPr lang="en-US" altLang="ja-JP" dirty="0">
                <a:latin typeface="+mn-ea"/>
              </a:rPr>
              <a:t>1999</a:t>
            </a:r>
            <a:r>
              <a:rPr lang="ja-JP" altLang="en-US" dirty="0">
                <a:latin typeface="+mn-ea"/>
              </a:rPr>
              <a:t>年改正、</a:t>
            </a:r>
            <a:r>
              <a:rPr lang="en-US" altLang="ja-JP" dirty="0">
                <a:latin typeface="+mn-ea"/>
              </a:rPr>
              <a:t>2003</a:t>
            </a:r>
            <a:r>
              <a:rPr lang="ja-JP" altLang="en-US" dirty="0">
                <a:latin typeface="+mn-ea"/>
              </a:rPr>
              <a:t>年改訂）</a:t>
            </a:r>
            <a:endParaRPr lang="en-US" altLang="ja-JP" dirty="0">
              <a:latin typeface="+mn-ea"/>
            </a:endParaRPr>
          </a:p>
          <a:p>
            <a:pPr>
              <a:buFont typeface="Wingdings" panose="05000000000000000000" pitchFamily="2" charset="2"/>
              <a:buChar char="l"/>
            </a:pPr>
            <a:r>
              <a:rPr kumimoji="1" lang="en-US" altLang="ja-JP" dirty="0">
                <a:latin typeface="+mn-ea"/>
              </a:rPr>
              <a:t>1993</a:t>
            </a:r>
            <a:r>
              <a:rPr kumimoji="1" lang="ja-JP" altLang="en-US" dirty="0">
                <a:latin typeface="+mn-ea"/>
              </a:rPr>
              <a:t>年　</a:t>
            </a:r>
            <a:r>
              <a:rPr kumimoji="1" lang="en-US" altLang="ja-JP" dirty="0">
                <a:latin typeface="+mn-ea"/>
              </a:rPr>
              <a:t>EU</a:t>
            </a:r>
            <a:r>
              <a:rPr kumimoji="1" lang="ja-JP" altLang="en-US" dirty="0">
                <a:latin typeface="+mn-ea"/>
              </a:rPr>
              <a:t>理事会指令：</a:t>
            </a:r>
            <a:r>
              <a:rPr kumimoji="1" lang="en-US" altLang="ja-JP" dirty="0">
                <a:latin typeface="+mn-ea"/>
              </a:rPr>
              <a:t>HACCP</a:t>
            </a:r>
            <a:r>
              <a:rPr kumimoji="1" lang="ja-JP" altLang="en-US" dirty="0">
                <a:latin typeface="+mn-ea"/>
              </a:rPr>
              <a:t>の手法による衛生管理；</a:t>
            </a:r>
            <a:r>
              <a:rPr kumimoji="1" lang="en-US" altLang="ja-JP" dirty="0">
                <a:latin typeface="+mn-ea"/>
              </a:rPr>
              <a:t>2006</a:t>
            </a:r>
            <a:r>
              <a:rPr kumimoji="1" lang="ja-JP" altLang="en-US" dirty="0">
                <a:latin typeface="+mn-ea"/>
              </a:rPr>
              <a:t>年から義務化</a:t>
            </a:r>
          </a:p>
        </p:txBody>
      </p:sp>
      <p:sp>
        <p:nvSpPr>
          <p:cNvPr id="4" name="スライド番号プレースホルダー 3">
            <a:extLst>
              <a:ext uri="{FF2B5EF4-FFF2-40B4-BE49-F238E27FC236}">
                <a16:creationId xmlns:a16="http://schemas.microsoft.com/office/drawing/2014/main" id="{6E10F124-DBCE-4728-9BDB-37B214DE0038}"/>
              </a:ext>
            </a:extLst>
          </p:cNvPr>
          <p:cNvSpPr>
            <a:spLocks noGrp="1"/>
          </p:cNvSpPr>
          <p:nvPr>
            <p:ph type="sldNum" sz="quarter" idx="12"/>
          </p:nvPr>
        </p:nvSpPr>
        <p:spPr/>
        <p:txBody>
          <a:bodyPr/>
          <a:lstStyle/>
          <a:p>
            <a:fld id="{05B3BA2B-E4C6-4F0A-997C-2B51F8F1EBF2}" type="slidenum">
              <a:rPr kumimoji="1" lang="ja-JP" altLang="en-US" smtClean="0"/>
              <a:t>7</a:t>
            </a:fld>
            <a:endParaRPr kumimoji="1" lang="ja-JP" altLang="en-US"/>
          </a:p>
        </p:txBody>
      </p:sp>
    </p:spTree>
    <p:extLst>
      <p:ext uri="{BB962C8B-B14F-4D97-AF65-F5344CB8AC3E}">
        <p14:creationId xmlns:p14="http://schemas.microsoft.com/office/powerpoint/2010/main" val="2698545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55E7742-5A2C-42C7-8996-5E5A573ACA54}"/>
              </a:ext>
            </a:extLst>
          </p:cNvPr>
          <p:cNvSpPr/>
          <p:nvPr/>
        </p:nvSpPr>
        <p:spPr>
          <a:xfrm>
            <a:off x="3746631" y="1859635"/>
            <a:ext cx="5312309" cy="4411112"/>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40CB0B0-DB49-4342-A570-A3CF4B1C3353}"/>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740FD697-6F33-4AC0-A273-94C1CBBBE661}"/>
              </a:ext>
            </a:extLst>
          </p:cNvPr>
          <p:cNvSpPr>
            <a:spLocks noGrp="1"/>
          </p:cNvSpPr>
          <p:nvPr>
            <p:ph type="title"/>
          </p:nvPr>
        </p:nvSpPr>
        <p:spPr>
          <a:xfrm>
            <a:off x="252430" y="258681"/>
            <a:ext cx="7290054" cy="891250"/>
          </a:xfrm>
        </p:spPr>
        <p:txBody>
          <a:bodyPr>
            <a:normAutofit/>
          </a:bodyPr>
          <a:lstStyle/>
          <a:p>
            <a:r>
              <a:rPr kumimoji="1" lang="ja-JP" altLang="en-US" sz="3600" b="1" u="sng" dirty="0">
                <a:solidFill>
                  <a:schemeClr val="tx1"/>
                </a:solidFill>
                <a:latin typeface="+mj-ea"/>
              </a:rPr>
              <a:t>現場確認</a:t>
            </a:r>
          </a:p>
        </p:txBody>
      </p:sp>
      <p:sp>
        <p:nvSpPr>
          <p:cNvPr id="3" name="コンテンツ プレースホルダー 2">
            <a:extLst>
              <a:ext uri="{FF2B5EF4-FFF2-40B4-BE49-F238E27FC236}">
                <a16:creationId xmlns:a16="http://schemas.microsoft.com/office/drawing/2014/main" id="{B70BF9D0-C255-471C-BDED-D13F7F3AFA7C}"/>
              </a:ext>
            </a:extLst>
          </p:cNvPr>
          <p:cNvSpPr>
            <a:spLocks noGrp="1"/>
          </p:cNvSpPr>
          <p:nvPr>
            <p:ph idx="1"/>
          </p:nvPr>
        </p:nvSpPr>
        <p:spPr>
          <a:xfrm>
            <a:off x="370390" y="978195"/>
            <a:ext cx="8135657" cy="5167424"/>
          </a:xfrm>
        </p:spPr>
        <p:txBody>
          <a:bodyPr>
            <a:normAutofit/>
          </a:bodyPr>
          <a:lstStyle/>
          <a:p>
            <a:pPr marL="0" indent="0">
              <a:buNone/>
            </a:pPr>
            <a:r>
              <a:rPr lang="ja-JP" altLang="en-US" sz="2400" u="sng" dirty="0">
                <a:latin typeface="+mn-ea"/>
              </a:rPr>
              <a:t>フローダイアグラム、標準作業手順書および施設の図面の現場確認</a:t>
            </a:r>
            <a:endParaRPr lang="en-US" altLang="ja-JP" sz="2400" u="sng" dirty="0">
              <a:latin typeface="+mn-ea"/>
            </a:endParaRPr>
          </a:p>
          <a:p>
            <a:pPr marL="0" indent="0">
              <a:buNone/>
            </a:pPr>
            <a:endParaRPr lang="en-US" altLang="ja-JP" sz="2400" dirty="0">
              <a:latin typeface="+mn-ea"/>
            </a:endParaRPr>
          </a:p>
          <a:p>
            <a:pPr marL="0" indent="0">
              <a:buNone/>
            </a:pPr>
            <a:r>
              <a:rPr lang="ja-JP" altLang="en-US" dirty="0">
                <a:latin typeface="+mn-ea"/>
              </a:rPr>
              <a:t>工程</a:t>
            </a:r>
            <a:endParaRPr lang="en-US" altLang="ja-JP" dirty="0">
              <a:latin typeface="+mn-ea"/>
            </a:endParaRPr>
          </a:p>
          <a:p>
            <a:pPr marL="0" indent="0">
              <a:buNone/>
            </a:pPr>
            <a:r>
              <a:rPr lang="ja-JP" altLang="en-US" dirty="0">
                <a:latin typeface="+mn-ea"/>
              </a:rPr>
              <a:t>工程の順序</a:t>
            </a:r>
            <a:endParaRPr lang="en-US" altLang="ja-JP" dirty="0">
              <a:latin typeface="+mn-ea"/>
            </a:endParaRPr>
          </a:p>
          <a:p>
            <a:pPr marL="0" indent="0">
              <a:buNone/>
            </a:pPr>
            <a:r>
              <a:rPr lang="ja-JP" altLang="en-US" dirty="0">
                <a:latin typeface="+mn-ea"/>
              </a:rPr>
              <a:t>作業の内容及び種類</a:t>
            </a:r>
            <a:endParaRPr lang="en-US" altLang="ja-JP" dirty="0">
              <a:latin typeface="+mn-ea"/>
            </a:endParaRPr>
          </a:p>
          <a:p>
            <a:pPr marL="0" indent="0">
              <a:buNone/>
            </a:pPr>
            <a:r>
              <a:rPr lang="ja-JP" altLang="en-US" dirty="0">
                <a:latin typeface="+mn-ea"/>
              </a:rPr>
              <a:t>人や物の動線</a:t>
            </a:r>
            <a:endParaRPr lang="en-US" altLang="ja-JP" dirty="0">
              <a:latin typeface="+mn-ea"/>
            </a:endParaRPr>
          </a:p>
          <a:p>
            <a:pPr marL="0" indent="0">
              <a:buNone/>
            </a:pPr>
            <a:r>
              <a:rPr lang="ja-JP" altLang="en-US" dirty="0">
                <a:latin typeface="+mn-ea"/>
              </a:rPr>
              <a:t>機械の配置</a:t>
            </a:r>
            <a:endParaRPr lang="en-US" altLang="ja-JP" dirty="0">
              <a:latin typeface="+mn-ea"/>
            </a:endParaRPr>
          </a:p>
          <a:p>
            <a:pPr marL="0" indent="0">
              <a:buNone/>
            </a:pPr>
            <a:r>
              <a:rPr lang="ja-JP" altLang="en-US" dirty="0">
                <a:latin typeface="+mn-ea"/>
              </a:rPr>
              <a:t>空気の流れ</a:t>
            </a:r>
            <a:endParaRPr lang="en-US" altLang="ja-JP" dirty="0">
              <a:latin typeface="+mn-ea"/>
            </a:endParaRPr>
          </a:p>
          <a:p>
            <a:pPr marL="0" indent="0">
              <a:buNone/>
            </a:pPr>
            <a:r>
              <a:rPr lang="ja-JP" altLang="en-US" dirty="0">
                <a:latin typeface="+mn-ea"/>
              </a:rPr>
              <a:t>清浄区域の配置</a:t>
            </a:r>
            <a:endParaRPr lang="en-US" altLang="ja-JP" dirty="0">
              <a:latin typeface="+mn-ea"/>
            </a:endParaRPr>
          </a:p>
          <a:p>
            <a:endParaRPr kumimoji="1" lang="ja-JP" altLang="en-US" dirty="0"/>
          </a:p>
        </p:txBody>
      </p:sp>
      <p:sp>
        <p:nvSpPr>
          <p:cNvPr id="4" name="矢印: 右 3">
            <a:extLst>
              <a:ext uri="{FF2B5EF4-FFF2-40B4-BE49-F238E27FC236}">
                <a16:creationId xmlns:a16="http://schemas.microsoft.com/office/drawing/2014/main" id="{50106968-F5EA-4C8B-B4BD-9552610D1CD4}"/>
              </a:ext>
            </a:extLst>
          </p:cNvPr>
          <p:cNvSpPr/>
          <p:nvPr/>
        </p:nvSpPr>
        <p:spPr>
          <a:xfrm>
            <a:off x="2946800" y="3429000"/>
            <a:ext cx="660967" cy="653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542B5961-0FA4-4D51-82F1-CFABCC23DA1B}"/>
              </a:ext>
            </a:extLst>
          </p:cNvPr>
          <p:cNvSpPr txBox="1"/>
          <p:nvPr/>
        </p:nvSpPr>
        <p:spPr>
          <a:xfrm>
            <a:off x="3817962" y="2205403"/>
            <a:ext cx="5169645" cy="3477875"/>
          </a:xfrm>
          <a:prstGeom prst="rect">
            <a:avLst/>
          </a:prstGeom>
          <a:noFill/>
          <a:ln>
            <a:noFill/>
          </a:ln>
        </p:spPr>
        <p:txBody>
          <a:bodyPr wrap="square" rtlCol="0">
            <a:spAutoFit/>
          </a:bodyPr>
          <a:lstStyle/>
          <a:p>
            <a:r>
              <a:rPr lang="ja-JP" altLang="en-US" sz="2000" b="1" dirty="0">
                <a:solidFill>
                  <a:srgbClr val="C00000"/>
                </a:solidFill>
              </a:rPr>
              <a:t>○フローが実際と合っているか現場で確認</a:t>
            </a:r>
            <a:endParaRPr lang="en-US" altLang="ja-JP" sz="2000" b="1" dirty="0">
              <a:solidFill>
                <a:srgbClr val="C00000"/>
              </a:solidFill>
            </a:endParaRPr>
          </a:p>
          <a:p>
            <a:r>
              <a:rPr lang="ja-JP" altLang="en-US" sz="2000" b="1" dirty="0">
                <a:solidFill>
                  <a:srgbClr val="C00000"/>
                </a:solidFill>
              </a:rPr>
              <a:t>　する。古くて現状と異なる場合もある。</a:t>
            </a:r>
            <a:endParaRPr lang="en-US" altLang="ja-JP" sz="2000" b="1" dirty="0">
              <a:solidFill>
                <a:srgbClr val="C00000"/>
              </a:solidFill>
            </a:endParaRPr>
          </a:p>
          <a:p>
            <a:endParaRPr lang="en-US" altLang="ja-JP" sz="2000" b="1" dirty="0">
              <a:solidFill>
                <a:srgbClr val="C00000"/>
              </a:solidFill>
            </a:endParaRPr>
          </a:p>
          <a:p>
            <a:r>
              <a:rPr lang="ja-JP" altLang="en-US" sz="2000" b="1" dirty="0">
                <a:solidFill>
                  <a:srgbClr val="C00000"/>
                </a:solidFill>
              </a:rPr>
              <a:t>○確認は従業員の動きがわかる作業中が</a:t>
            </a:r>
            <a:endParaRPr lang="en-US" altLang="ja-JP" sz="2000" b="1" dirty="0">
              <a:solidFill>
                <a:srgbClr val="C00000"/>
              </a:solidFill>
            </a:endParaRPr>
          </a:p>
          <a:p>
            <a:r>
              <a:rPr lang="ja-JP" altLang="en-US" sz="2000" b="1" dirty="0">
                <a:solidFill>
                  <a:srgbClr val="C00000"/>
                </a:solidFill>
              </a:rPr>
              <a:t>　よい。</a:t>
            </a:r>
          </a:p>
          <a:p>
            <a:endParaRPr lang="en-US" altLang="ja-JP" sz="2000" b="1" dirty="0">
              <a:solidFill>
                <a:srgbClr val="C00000"/>
              </a:solidFill>
            </a:endParaRPr>
          </a:p>
          <a:p>
            <a:r>
              <a:rPr lang="ja-JP" altLang="en-US" sz="2000" b="1" dirty="0">
                <a:solidFill>
                  <a:srgbClr val="C00000"/>
                </a:solidFill>
              </a:rPr>
              <a:t>○確認は複数のメンバーで行うとよい。</a:t>
            </a:r>
            <a:endParaRPr lang="en-US" altLang="ja-JP" sz="2000" b="1" dirty="0">
              <a:solidFill>
                <a:srgbClr val="C00000"/>
              </a:solidFill>
            </a:endParaRPr>
          </a:p>
          <a:p>
            <a:r>
              <a:rPr lang="ja-JP" altLang="en-US" sz="2000" b="1" dirty="0">
                <a:solidFill>
                  <a:srgbClr val="C00000"/>
                </a:solidFill>
              </a:rPr>
              <a:t>　違っていると次の危害要因分析（手順</a:t>
            </a:r>
            <a:r>
              <a:rPr lang="en-US" altLang="ja-JP" sz="2000" b="1" dirty="0">
                <a:solidFill>
                  <a:srgbClr val="C00000"/>
                </a:solidFill>
              </a:rPr>
              <a:t>6</a:t>
            </a:r>
            <a:r>
              <a:rPr lang="ja-JP" altLang="en-US" sz="2000" b="1" dirty="0">
                <a:solidFill>
                  <a:srgbClr val="C00000"/>
                </a:solidFill>
              </a:rPr>
              <a:t>）</a:t>
            </a:r>
            <a:endParaRPr lang="en-US" altLang="ja-JP" sz="2000" b="1" dirty="0">
              <a:solidFill>
                <a:srgbClr val="C00000"/>
              </a:solidFill>
            </a:endParaRPr>
          </a:p>
          <a:p>
            <a:r>
              <a:rPr lang="ja-JP" altLang="en-US" sz="2000" b="1" dirty="0">
                <a:solidFill>
                  <a:srgbClr val="C00000"/>
                </a:solidFill>
              </a:rPr>
              <a:t>　が正しくできなくなる。</a:t>
            </a:r>
            <a:endParaRPr lang="en-US" altLang="ja-JP" sz="2000" b="1" dirty="0">
              <a:solidFill>
                <a:srgbClr val="C00000"/>
              </a:solidFill>
            </a:endParaRPr>
          </a:p>
          <a:p>
            <a:endParaRPr lang="en-US" altLang="ja-JP" sz="2000" b="1" dirty="0">
              <a:solidFill>
                <a:srgbClr val="C00000"/>
              </a:solidFill>
            </a:endParaRPr>
          </a:p>
          <a:p>
            <a:r>
              <a:rPr lang="ja-JP" altLang="en-US" sz="2000" b="1" dirty="0">
                <a:solidFill>
                  <a:srgbClr val="C00000"/>
                </a:solidFill>
              </a:rPr>
              <a:t>○現場検証の結果は記録する。</a:t>
            </a:r>
            <a:endParaRPr lang="en-US" altLang="ja-JP" sz="2000" b="1" dirty="0">
              <a:solidFill>
                <a:srgbClr val="C00000"/>
              </a:solidFill>
            </a:endParaRPr>
          </a:p>
        </p:txBody>
      </p:sp>
      <p:sp>
        <p:nvSpPr>
          <p:cNvPr id="5" name="テキスト ボックス 4">
            <a:extLst>
              <a:ext uri="{FF2B5EF4-FFF2-40B4-BE49-F238E27FC236}">
                <a16:creationId xmlns:a16="http://schemas.microsoft.com/office/drawing/2014/main" id="{3324B2AF-C8D5-4005-8238-5ACC737C4244}"/>
              </a:ext>
            </a:extLst>
          </p:cNvPr>
          <p:cNvSpPr txBox="1"/>
          <p:nvPr/>
        </p:nvSpPr>
        <p:spPr>
          <a:xfrm>
            <a:off x="4605993" y="6006189"/>
            <a:ext cx="3744410" cy="707886"/>
          </a:xfrm>
          <a:prstGeom prst="rect">
            <a:avLst/>
          </a:prstGeom>
          <a:solidFill>
            <a:schemeClr val="bg1"/>
          </a:solidFill>
          <a:ln w="57150">
            <a:solidFill>
              <a:schemeClr val="accent1"/>
            </a:solidFill>
          </a:ln>
        </p:spPr>
        <p:txBody>
          <a:bodyPr wrap="square" rtlCol="0">
            <a:spAutoFit/>
          </a:bodyPr>
          <a:lstStyle/>
          <a:p>
            <a:r>
              <a:rPr kumimoji="1" lang="ja-JP" altLang="en-US" sz="2000" dirty="0">
                <a:latin typeface="+mn-ea"/>
              </a:rPr>
              <a:t>現場確認によって妥当性を判断</a:t>
            </a:r>
            <a:endParaRPr kumimoji="1" lang="en-US" altLang="ja-JP" sz="2000" dirty="0">
              <a:latin typeface="+mn-ea"/>
            </a:endParaRPr>
          </a:p>
          <a:p>
            <a:r>
              <a:rPr kumimoji="1" lang="ja-JP" altLang="en-US" sz="2000" dirty="0">
                <a:latin typeface="+mn-ea"/>
              </a:rPr>
              <a:t>必要に応じて修正・是正</a:t>
            </a:r>
          </a:p>
        </p:txBody>
      </p:sp>
      <p:sp>
        <p:nvSpPr>
          <p:cNvPr id="2" name="スライド番号プレースホルダー 1">
            <a:extLst>
              <a:ext uri="{FF2B5EF4-FFF2-40B4-BE49-F238E27FC236}">
                <a16:creationId xmlns:a16="http://schemas.microsoft.com/office/drawing/2014/main" id="{011E68CA-A6E8-4D56-AD38-3723CC2CCA6F}"/>
              </a:ext>
            </a:extLst>
          </p:cNvPr>
          <p:cNvSpPr>
            <a:spLocks noGrp="1"/>
          </p:cNvSpPr>
          <p:nvPr>
            <p:ph type="sldNum" sz="quarter" idx="12"/>
          </p:nvPr>
        </p:nvSpPr>
        <p:spPr/>
        <p:txBody>
          <a:bodyPr/>
          <a:lstStyle/>
          <a:p>
            <a:fld id="{05B3BA2B-E4C6-4F0A-997C-2B51F8F1EBF2}" type="slidenum">
              <a:rPr kumimoji="1" lang="ja-JP" altLang="en-US" smtClean="0"/>
              <a:t>70</a:t>
            </a:fld>
            <a:endParaRPr kumimoji="1" lang="ja-JP" altLang="en-US"/>
          </a:p>
        </p:txBody>
      </p:sp>
    </p:spTree>
    <p:extLst>
      <p:ext uri="{BB962C8B-B14F-4D97-AF65-F5344CB8AC3E}">
        <p14:creationId xmlns:p14="http://schemas.microsoft.com/office/powerpoint/2010/main" val="1398523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335353-011A-451D-8AA4-0285A571B751}"/>
              </a:ext>
            </a:extLst>
          </p:cNvPr>
          <p:cNvSpPr>
            <a:spLocks noGrp="1"/>
          </p:cNvSpPr>
          <p:nvPr>
            <p:ph type="title"/>
          </p:nvPr>
        </p:nvSpPr>
        <p:spPr/>
        <p:txBody>
          <a:bodyPr>
            <a:normAutofit/>
          </a:bodyPr>
          <a:lstStyle/>
          <a:p>
            <a:r>
              <a:rPr kumimoji="1" lang="en-US" altLang="ja-JP" sz="4000" b="1" dirty="0">
                <a:latin typeface="+mj-ea"/>
              </a:rPr>
              <a:t>HACCP</a:t>
            </a:r>
            <a:r>
              <a:rPr kumimoji="1" lang="ja-JP" altLang="en-US" sz="4000" b="1" dirty="0">
                <a:latin typeface="+mj-ea"/>
              </a:rPr>
              <a:t>プランの作成</a:t>
            </a:r>
          </a:p>
        </p:txBody>
      </p:sp>
      <p:sp>
        <p:nvSpPr>
          <p:cNvPr id="3" name="スライド番号プレースホルダー 2">
            <a:extLst>
              <a:ext uri="{FF2B5EF4-FFF2-40B4-BE49-F238E27FC236}">
                <a16:creationId xmlns:a16="http://schemas.microsoft.com/office/drawing/2014/main" id="{DE2DA120-E8E5-4DBD-975B-56467EB19392}"/>
              </a:ext>
            </a:extLst>
          </p:cNvPr>
          <p:cNvSpPr>
            <a:spLocks noGrp="1"/>
          </p:cNvSpPr>
          <p:nvPr>
            <p:ph type="sldNum" sz="quarter" idx="12"/>
          </p:nvPr>
        </p:nvSpPr>
        <p:spPr/>
        <p:txBody>
          <a:bodyPr/>
          <a:lstStyle/>
          <a:p>
            <a:fld id="{05B3BA2B-E4C6-4F0A-997C-2B51F8F1EBF2}" type="slidenum">
              <a:rPr kumimoji="1" lang="ja-JP" altLang="en-US" smtClean="0"/>
              <a:t>71</a:t>
            </a:fld>
            <a:endParaRPr kumimoji="1" lang="ja-JP" altLang="en-US"/>
          </a:p>
        </p:txBody>
      </p:sp>
    </p:spTree>
    <p:extLst>
      <p:ext uri="{BB962C8B-B14F-4D97-AF65-F5344CB8AC3E}">
        <p14:creationId xmlns:p14="http://schemas.microsoft.com/office/powerpoint/2010/main" val="6437666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36A21AB-07F4-4589-A853-3F7D5DDAE031}"/>
              </a:ext>
            </a:extLst>
          </p:cNvPr>
          <p:cNvGrpSpPr>
            <a:grpSpLocks noChangeAspect="1"/>
          </p:cNvGrpSpPr>
          <p:nvPr/>
        </p:nvGrpSpPr>
        <p:grpSpPr bwMode="auto">
          <a:xfrm>
            <a:off x="80963" y="1260475"/>
            <a:ext cx="8982075" cy="5230813"/>
            <a:chOff x="51" y="794"/>
            <a:chExt cx="5658" cy="3295"/>
          </a:xfrm>
        </p:grpSpPr>
        <p:sp>
          <p:nvSpPr>
            <p:cNvPr id="69" name="Rectangle 65">
              <a:extLst>
                <a:ext uri="{FF2B5EF4-FFF2-40B4-BE49-F238E27FC236}">
                  <a16:creationId xmlns:a16="http://schemas.microsoft.com/office/drawing/2014/main" id="{3BD93A02-CA3A-472D-97D7-C9526BC692D5}"/>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3">
              <a:extLst>
                <a:ext uri="{FF2B5EF4-FFF2-40B4-BE49-F238E27FC236}">
                  <a16:creationId xmlns:a16="http://schemas.microsoft.com/office/drawing/2014/main" id="{E1EDD69C-6902-4456-A1DC-A95852729087}"/>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899397F1-1A85-45EC-964D-DB06B7A12E44}"/>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6">
              <a:extLst>
                <a:ext uri="{FF2B5EF4-FFF2-40B4-BE49-F238E27FC236}">
                  <a16:creationId xmlns:a16="http://schemas.microsoft.com/office/drawing/2014/main" id="{B1D93796-2A74-40F8-A2A9-4C7DFCDAE9D5}"/>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7">
              <a:extLst>
                <a:ext uri="{FF2B5EF4-FFF2-40B4-BE49-F238E27FC236}">
                  <a16:creationId xmlns:a16="http://schemas.microsoft.com/office/drawing/2014/main" id="{F129B22F-2EF5-44A4-BCD9-6CFB6DF156A7}"/>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9740BE0A-87EF-4B7E-BB9D-0819382862A5}"/>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99900A25-4701-4794-96B3-F38AEA76A6F8}"/>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974C812F-394E-4D9A-B5EE-07EB9CAA7C9C}"/>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080E32EB-FBD7-4A89-8BEF-DB4801268384}"/>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CDCBD7C9-52FB-48E9-9F84-A764462EEF85}"/>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14921010-D6B7-4EDA-84D7-0711AAEA4A85}"/>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7BB4AA7C-3B9C-41BE-9EFA-1598208B82F1}"/>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253BBBE0-BA9D-4683-BDC2-ECFE44661167}"/>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62B8672F-38EB-4E1B-A1EE-CAAD45834CDA}"/>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8B475F53-5424-4952-A19B-69AA48F9490C}"/>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5354A684-E730-4F29-8E94-B5C84760AAB1}"/>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AE6B3F16-D02B-46DE-864F-EDF211482E4C}"/>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73D3BA89-B675-4C83-8994-7CB75CD0F577}"/>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34F8D71A-FB51-4DE0-89BF-D40B084D03E8}"/>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D7532072-6AAA-49F3-93E2-E6ADEE37F474}"/>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D0104BEA-6BD0-459F-B06B-291AFC113587}"/>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DCA496A4-5345-4BE7-B361-3D458944B409}"/>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410336EC-1A30-4EA3-8217-1A2D9943AD1F}"/>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72D7CE14-05E1-4FA8-9288-E755EC7F457D}"/>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9C408C41-A389-4760-9B1D-F34C380ABDAE}"/>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3689F3CB-D149-4D6D-80DC-527580F2562C}"/>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91F0FAE8-3076-4A94-89D2-25365522F9CD}"/>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0D0315AE-4AA9-4D0C-ACC1-FAD332289014}"/>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B27347A1-FBB6-4EEC-9DE9-4A0092935759}"/>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CB05EA59-CA32-4DBA-9B9C-148CF7BFB940}"/>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287C370C-C1D4-4793-8B47-6E1C06C980ED}"/>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2865A8BA-F860-4A0A-8840-079993870DD5}"/>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C6E8C44E-F1B1-41E7-8DDC-9B85F46BF4A4}"/>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9A3FB60F-00F2-4B67-987F-7AF89F866B8F}"/>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92CBB19F-DE87-49B1-914E-4FE7DC7F82C1}"/>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5790AA1F-AE91-4F98-B2FB-41A43AEA6E76}"/>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54100883-1223-436E-8633-DD87B30F755C}"/>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4CF05E8E-4EB7-4959-B7A0-2A210232F0FF}"/>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D2C716CE-5696-46C2-B2D6-512FC25A033F}"/>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97016212-5338-4EF0-9D11-BF4DAB23129A}"/>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067434C0-6622-484A-B746-756E37258C4A}"/>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9D74AB96-F2B1-4A02-8D2A-491DE3F23B35}"/>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D0CB5B51-BF08-46A3-9619-775DD3A35AE4}"/>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A8C73564-9881-4BA3-8A5F-915D91356C34}"/>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894941F1-F31B-4519-8E83-595CDEFDADF9}"/>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AFCE65CB-71B2-412A-8D24-CA63B07B4C7C}"/>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1A716576-F3BD-417E-8A4D-C05A35BDC638}"/>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5024F092-13F4-4CF2-BFC7-EDA7132D57B2}"/>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69F81FBD-E51B-4C61-B249-CCBCD994EBBA}"/>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5D12E9C9-5D0B-47BF-B433-0D7A71E2C95A}"/>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711689CC-CC7C-4AE4-A701-DF3E98261D05}"/>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32104A0D-441A-4148-87C7-F6D949C665FE}"/>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2C2C56A7-4E95-41FC-BDBA-D2144EC908D8}"/>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2D6C29A2-F46D-4B5E-8C5A-EA9CA02D2A6C}"/>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18C99FE7-F74D-4010-8362-71C2BFC342A3}"/>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B22008E9-1FD5-455D-A5DF-3AE859C2BBDD}"/>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80356F5F-9962-4E7A-8D01-649B86CE0AE1}"/>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FE16A280-ADFE-4805-A3F9-281751959D9C}"/>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DB052C25-2B6B-41C9-A3D2-5EAB828820B4}"/>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F5626168-78BB-4980-9124-9784C68FD16C}"/>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1511D0A9-F43E-434B-9222-2FC1C6FB1E35}"/>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90598746-119C-4B0E-8529-C1358C1FCFE8}"/>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C9825F47-0671-4396-B6A7-11F109B43771}"/>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001E527E-CFB2-44B1-9966-507958725C33}"/>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D20BB8C8-5763-4E84-9EAB-9747655105AE}"/>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4EFDD8B5-9AE1-44A1-9D99-52D5D9C7113E}"/>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C09924C4-6883-49BD-84B6-AC96B0AD659B}"/>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17BCE32A-0FC2-47B0-9E18-10F22BB49A67}"/>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1A8CFE53-1F5A-41CC-8339-B2247967E52C}"/>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52F6C661-6C50-45E1-8687-5BB0002F1C58}"/>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2C6415F0-36DC-40DF-9452-1819AD54A6A7}"/>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C862A2F6-4747-4214-86B6-508619AA9137}"/>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7B59DBD0-58C5-400C-A377-6EBDF331190B}"/>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F5D5974B-1445-4669-93D3-7220E0F06255}"/>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D5128EEE-DBD8-47F6-9757-5CFBB42A3D6B}"/>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A1DFA604-9CD5-4587-A2F9-CDF1B66735BC}"/>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AB462684-D3DA-4DF9-8E44-5EE11C3862AC}"/>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6B1C117A-2E00-41F5-BD66-7C4CEB0F78C4}"/>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E0520E78-2943-4AF2-A3B7-D29D90D7B308}"/>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3D8476E0-57E8-4757-A1F2-2FEF278433D5}"/>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F57C0479-084A-4BE8-919A-1CBC66515E4B}"/>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7CDAFD2C-113E-4D58-B024-B128AF5348BC}"/>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64DCFB75-6906-46D5-81EF-CB52613BF526}"/>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B0435C0D-943B-4B48-B4F7-F4567D63B1B2}"/>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640CC446-6EF9-4A70-895B-1B91C304A332}"/>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A099CEC4-8A3E-4739-9990-17485DA5655F}"/>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F4858E8A-0474-4C61-A242-C03501F95F7B}"/>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E7FEE75A-F9E8-4D01-AB23-C13A11433330}"/>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5BFCDB34-6EA7-43A7-B998-AB71AC4A1050}"/>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4E92BEEF-AA75-4172-9DAB-54E5839FCAE1}"/>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49BFDE53-21D3-435B-9A1F-9E806317A401}"/>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44D06508-1D8D-415E-BF6F-48B53DEB30BA}"/>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F88C9E59-B08F-40C3-94CC-A75C789D21EB}"/>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1385AFA9-2AFD-443B-8FD6-ABDB5A7706C8}"/>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0B2F41D3-AE1C-433E-83D9-3E223D040931}"/>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6D3875D2-9ED9-4087-9E1D-C494FCC82EE7}"/>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A68B0924-A9A7-4431-AE4D-2C3C53A6638F}"/>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60CFFCDB-DD04-46A6-BAA3-7131A7DB7F8F}"/>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F8B0670A-D371-4D0E-B080-56C47E76F536}"/>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87C1A870-C013-44E4-AC34-930F0E491DDD}"/>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478338CB-3079-4FE2-9AD3-F7807CFB22FB}"/>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16BA6A8A-CFAD-4815-8035-464DCF88FFD4}"/>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86A85C1D-A13A-4481-A21F-EE8F57D202AA}"/>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1EFD11E4-BF2E-4791-82B6-EF9FD009D41B}"/>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DCE545B7-05C4-4FE3-B189-EF36A3EE4B06}"/>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9D5300FB-3846-40BD-8419-F664F1FBA5FA}"/>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21750CE8-2466-4BF6-B118-BC9951EE8E8E}"/>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DA4887BA-27B4-4708-A18F-0A329F318250}"/>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686A28DD-6372-4F0C-A942-331AAC753DC3}"/>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0B58C1D1-AE38-4309-989A-0C64CCBD20B9}"/>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C14D0748-8931-4EB6-812B-A28B9BA2C0A6}"/>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89F6A4AE-2357-46D8-AC4C-B74B14A12062}"/>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CB72F19B-3755-4E54-B24A-F035BA1E09AB}"/>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F9068B2B-DCDC-42B7-A096-732B188B2C3C}"/>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20D9283F-166C-4D06-8E1C-72F6594274B9}"/>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CD0BB4B1-9C33-4C5A-929F-02C36EAC6BFB}"/>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0D189738-0C91-439A-9603-68D2AC950F6D}"/>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98CFE780-FBE7-46C5-A815-B0908A79A0D9}"/>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06539CDC-99BD-4073-A6C9-B0A8EB7E1047}"/>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AE220CE5-A46C-472B-AA38-29D7255D124F}"/>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D888F1EE-31F1-4EF8-B210-3266AFCBF8E2}"/>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A9C2E74F-562E-4F4E-9579-2B90F1EE8650}"/>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87566" y="-320562"/>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0219" y="3532638"/>
            <a:ext cx="9063553" cy="2958428"/>
          </a:xfrm>
          <a:prstGeom prst="rect">
            <a:avLst/>
          </a:prstGeom>
          <a:noFill/>
          <a:ln w="635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DB7D7CC-67AF-468A-A248-48A020CE999D}"/>
              </a:ext>
            </a:extLst>
          </p:cNvPr>
          <p:cNvSpPr/>
          <p:nvPr/>
        </p:nvSpPr>
        <p:spPr>
          <a:xfrm>
            <a:off x="5826643" y="3098046"/>
            <a:ext cx="3083440" cy="550263"/>
          </a:xfrm>
          <a:prstGeom prst="rect">
            <a:avLst/>
          </a:prstGeom>
          <a:solidFill>
            <a:srgbClr val="C00000"/>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1"/>
          <a:lstStyle/>
          <a:p>
            <a:pPr algn="ctr"/>
            <a:r>
              <a:rPr kumimoji="1" lang="en-US" altLang="ja-JP"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HACCP</a:t>
            </a: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プランの作成</a:t>
            </a:r>
          </a:p>
        </p:txBody>
      </p:sp>
      <p:sp>
        <p:nvSpPr>
          <p:cNvPr id="7" name="スライド番号プレースホルダー 6">
            <a:extLst>
              <a:ext uri="{FF2B5EF4-FFF2-40B4-BE49-F238E27FC236}">
                <a16:creationId xmlns:a16="http://schemas.microsoft.com/office/drawing/2014/main" id="{A4335952-1DCC-41FA-BD47-42A2A75BD85B}"/>
              </a:ext>
            </a:extLst>
          </p:cNvPr>
          <p:cNvSpPr>
            <a:spLocks noGrp="1"/>
          </p:cNvSpPr>
          <p:nvPr>
            <p:ph type="sldNum" sz="quarter" idx="12"/>
          </p:nvPr>
        </p:nvSpPr>
        <p:spPr/>
        <p:txBody>
          <a:bodyPr/>
          <a:lstStyle/>
          <a:p>
            <a:fld id="{05B3BA2B-E4C6-4F0A-997C-2B51F8F1EBF2}" type="slidenum">
              <a:rPr kumimoji="1" lang="ja-JP" altLang="en-US" smtClean="0"/>
              <a:t>72</a:t>
            </a:fld>
            <a:endParaRPr kumimoji="1" lang="ja-JP" altLang="en-US"/>
          </a:p>
        </p:txBody>
      </p:sp>
    </p:spTree>
    <p:extLst>
      <p:ext uri="{BB962C8B-B14F-4D97-AF65-F5344CB8AC3E}">
        <p14:creationId xmlns:p14="http://schemas.microsoft.com/office/powerpoint/2010/main" val="13114041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FB43F7E0-8A8B-4478-B047-0103E3769365}"/>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53CAFD4F-29BE-42C9-B496-B54C48869A6F}"/>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B003874C-7BA5-4581-AD8E-629A442C67FC}"/>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572EC603-CE27-4D8F-A6A8-CC2E2E779E3B}"/>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a:extLst>
                <a:ext uri="{FF2B5EF4-FFF2-40B4-BE49-F238E27FC236}">
                  <a16:creationId xmlns:a16="http://schemas.microsoft.com/office/drawing/2014/main" id="{D1CD83FA-20BC-4438-AFA1-7A504EEBFA22}"/>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21275E65-7D3D-43B2-8F7A-15C1CE795615}"/>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56C223C1-804D-4E1D-B8B5-B041D6F83398}"/>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6147D905-B862-409F-B270-ADEDE012213D}"/>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E3D79C75-EDDA-409A-BAC3-FC325C6B6E51}"/>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D8AE8FA4-4AE4-4658-B748-972F5CA44697}"/>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2E6E861B-ABB2-4D2F-8758-81A78E6F678D}"/>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9910D921-B8E1-4FE6-872D-F7F1EE9075BE}"/>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1F56505E-E274-461B-B5A3-FE3BCD2E938D}"/>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95D7833B-546E-47AB-9391-2F9D75D892B7}"/>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65ADA70F-3ABE-4187-AF9D-A999F1804AFD}"/>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16011698-AED8-4A58-B9CB-AD557B79EB42}"/>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91475172-49CE-4866-9C96-66419D9C0AA1}"/>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2BA09340-6FA7-4043-87E2-2B1F0A3F1A2A}"/>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479B43CC-0D36-4CDE-B580-0FC8D84A2F92}"/>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48D59F82-0F3B-44E5-AA5F-681F9913BD70}"/>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079A4245-112D-4D1D-9BAC-F89641184522}"/>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D2D85A61-81B6-47FA-AE97-07843A6C6385}"/>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6F09B9EE-D91E-4121-A944-297BC0ACA730}"/>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AD8EA493-0F7E-48A4-B461-C803112FF143}"/>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F4891F9C-4F47-4F6F-A165-E6E8CE607852}"/>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4D6F245-D263-4FE3-806B-A3EE0A0FF049}"/>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2B116CA7-91B8-4692-928E-45034F1B7E2F}"/>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7B1392E1-A7B5-4D7F-B80D-D7A3E7E5D8D8}"/>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50B205CA-C690-4837-B7F6-0A4E03A7CF49}"/>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7712C7F0-1605-4481-9280-7A06062AF79E}"/>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F5605814-34C4-4AC1-9801-87763A12AF85}"/>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89FBC304-EB36-4833-9C0B-34706E4BC3B2}"/>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8F66E1F3-D6C3-4A70-9EA4-84428C8E6C47}"/>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BCC58C65-4F78-4969-9CBD-2794F603317E}"/>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87962936-1572-4E58-BACD-03571749CBDC}"/>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94D82475-BA68-46E0-9A97-22E5BB2274DB}"/>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284511BE-0BE6-41FA-A7ED-EB6FB2E25DB7}"/>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30C94F6A-D26B-46FF-931B-F517B209E635}"/>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952F97CB-09D9-4302-83F0-A5235D0B4EF7}"/>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18F1023A-1036-455E-9D6A-2F98F6B12328}"/>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99951015-2BA3-43E9-A749-64A22F3D2903}"/>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D9D23D08-73C0-4863-A7ED-4C15DC884154}"/>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26923577-3C0A-49A4-B127-C41FAC6676E0}"/>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F10D01C0-DBDD-4771-A87D-4F79612802D8}"/>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3C88F8A9-315C-48EA-8569-F60A430FA54D}"/>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69457B38-75ED-40BA-9BF4-839E1C3EDFA1}"/>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E858A317-B651-49A1-853C-579488F46C38}"/>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D38E297E-FCB6-484F-8DFA-F8F8AC8725AE}"/>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B076F5E3-B622-4D64-8E11-8246693E1152}"/>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F5CA5AFA-6F81-496E-A381-FA1C2C17D3B8}"/>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FC600408-8CB4-4AB0-BD3B-AE4149F87D14}"/>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56B54C09-B936-440D-869B-AD20E71E419F}"/>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D4655DBF-9763-458A-9D0E-C22F5A618091}"/>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BC662E76-3041-4825-A2BE-0AE6D664EF2F}"/>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C51E66F2-3E9F-4C08-A53F-137DA36313C5}"/>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7A7F9934-E5C7-4DCC-B236-7D4AD43D4680}"/>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9CEDC230-E08D-42E9-BED3-1EC3CF7FC474}"/>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5BCD0616-3306-41EC-8FE1-97142207136E}"/>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4E9F02C3-0B7C-4DEE-B1D2-CE6AAA5A2C7F}"/>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EB8C41F5-33B1-4176-8A33-CB81B8809394}"/>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D0466F8A-2785-403E-A036-B9178C92FF4E}"/>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4270D607-88F3-4F7D-BFCD-ED8BF2FD5C1F}"/>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CE687368-1DCF-4E7E-8D20-ACF8F233949F}"/>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1DFA8893-53FC-499E-8EF1-D33B7D726A5F}"/>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B9A3DCFC-BD8C-44AD-99A1-EA02E73E6063}"/>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C434A756-F4BF-47F6-92E1-07B2DE28FCE0}"/>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ACFD3488-917E-4CB4-8A90-FCE16AFA7F92}"/>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8EDC2ED9-036C-4EB9-897B-A236C2D9108D}"/>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22090A67-C532-4DC3-8126-2D23B0E28CAA}"/>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E772C21D-89B1-46C1-8FCF-99E600ACDDDA}"/>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3820075D-2BD7-4DE1-9E3D-755394A0D969}"/>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60C8D7C8-5A71-411D-89B5-E98A624C813B}"/>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AA0E3134-C82F-4278-A3F2-7D1EF4BB5728}"/>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D24232FE-46B7-4D22-9763-3C21AED09C0B}"/>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8A3913EB-04A3-4E16-BC61-984612E91D87}"/>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343F943D-FBB4-4F45-B33F-97BA0360BD06}"/>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3A26A77C-421C-47CD-BFFF-01D08601BA29}"/>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AEE84627-4A34-4DE3-AF1C-0BB2ECD5112B}"/>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E8C4AA31-7B60-4AC6-BF13-E08310497978}"/>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4F66D0BD-CC73-4B76-B3AC-A7EB4459D89E}"/>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B8A82A1F-7D9E-4644-B2E9-3C01068BB81E}"/>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74ECB89B-4A88-4B5E-B3A3-16A78A26E85B}"/>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1C183195-9422-4DCD-AE4D-484B16431419}"/>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D6CFE661-E7CA-4E3E-ABDC-BDC41D5AF9C6}"/>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5CA657DE-3845-4461-ADA1-F9BDEF027C78}"/>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2F08899F-13EE-40D2-9EDB-FE4F9FE5CEA5}"/>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E94FA93B-C6FA-445B-83E9-F2A468693CB5}"/>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1E3B17E6-39D3-4AE4-8C36-D930F1496DE2}"/>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793F631C-D7E8-48CE-B2DF-00020AC4904C}"/>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B3652A34-BAAB-41C2-AEA7-B4DB69C3AD07}"/>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B11E3C7B-408F-4B05-BE6F-8576900F4A43}"/>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5486C73A-D837-4ED0-921E-6354CC50F0B3}"/>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B2BF4A52-59AF-4C70-B746-8AF708C920EE}"/>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8EF715EC-E2EC-43EF-8965-C963B54F5A8C}"/>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DFE85767-25C3-4D21-8B76-B6D5B83C68B8}"/>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F8A7E53D-7516-4E86-BEEB-B7A7E908EC41}"/>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B2C55CA4-B964-4000-8482-9C9AAD5F4501}"/>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7F9DC8FC-CA39-4108-BFF9-D1976D13586F}"/>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A8698CB9-9494-45F6-8785-89B869D55060}"/>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F54D14FD-4CFF-48A1-96E8-F23C3B214F0B}"/>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EB169851-E496-4EC2-9442-8F812682DEB1}"/>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9E359565-2960-4BC4-B407-2DF5A0BF396C}"/>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CB9E2927-3D89-445D-8BC8-B48F799E8083}"/>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BAEBA80E-2C29-4B0E-BF1F-81047CDF6C83}"/>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F87E4CA6-AC24-48EE-9FC1-354B12F315FE}"/>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23D98678-8765-42A1-8C6E-5D3D5B0C308C}"/>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3EC23686-31CE-4587-9D86-A8AF398EB32A}"/>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55FE816F-6442-4667-BAB7-C1F17584E4EE}"/>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19DF6E8D-8630-4ED9-9A6E-A57A1BE36E71}"/>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B67124D6-3303-401D-B899-C5D5129A312E}"/>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34ABFAC4-E968-4FB5-9C07-686AA54B078F}"/>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60344F15-2212-41BE-8946-9F64C45D39CB}"/>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B0672A79-48A4-4BE5-B312-AAED79C0046B}"/>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67BDA432-D511-42C6-B39D-57C246872275}"/>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F4F82679-0F73-4875-83FF-7550DA838B43}"/>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08021052-0166-43C3-96C2-562C9F25C353}"/>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E35A62D4-F1CB-4C49-A6EE-81E3FC4EF7DE}"/>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0B0EC198-862B-4EAB-93D5-DCCCA3B4E6C6}"/>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4C602F89-F603-4A80-9E97-D64FCFE8C4B5}"/>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CB2A8E1B-69EF-401C-825A-85252B284A71}"/>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979E67D8-6FAA-4D3E-9960-FE3FF85A3039}"/>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CA02D1E8-94DE-4D92-93AA-F49574845185}"/>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DCF0796A-ADE9-418B-ABD6-C7086B67EE99}"/>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51152" y="-323777"/>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31899" y="3591639"/>
            <a:ext cx="9063553" cy="788975"/>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4989322" y="3133394"/>
            <a:ext cx="3938814"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rPr>
              <a:t>危害要因分析と</a:t>
            </a:r>
            <a:r>
              <a:rPr lang="en-US" altLang="ja-JP" sz="2400" b="1" dirty="0">
                <a:solidFill>
                  <a:schemeClr val="bg1"/>
                </a:solidFill>
                <a:effectLst>
                  <a:outerShdw blurRad="38100" dist="38100" dir="2700000" algn="tl">
                    <a:srgbClr val="000000">
                      <a:alpha val="43137"/>
                    </a:srgbClr>
                  </a:outerShdw>
                </a:effectLst>
              </a:rPr>
              <a:t>CCP</a:t>
            </a:r>
            <a:r>
              <a:rPr lang="ja-JP" altLang="en-US" sz="2400" b="1" dirty="0">
                <a:solidFill>
                  <a:schemeClr val="bg1"/>
                </a:solidFill>
                <a:effectLst>
                  <a:outerShdw blurRad="38100" dist="38100" dir="2700000" algn="tl">
                    <a:srgbClr val="000000">
                      <a:alpha val="43137"/>
                    </a:srgbClr>
                  </a:outerShdw>
                </a:effectLst>
              </a:rPr>
              <a:t>の決定</a:t>
            </a:r>
            <a:endParaRPr kumimoji="1" lang="ja-JP" altLang="en-US" sz="2400" b="1" dirty="0">
              <a:solidFill>
                <a:schemeClr val="bg1"/>
              </a:solidFill>
              <a:effectLst>
                <a:outerShdw blurRad="38100" dist="38100" dir="2700000" algn="tl">
                  <a:srgbClr val="000000">
                    <a:alpha val="43137"/>
                  </a:srgbClr>
                </a:outerShdw>
              </a:effectLst>
            </a:endParaRPr>
          </a:p>
        </p:txBody>
      </p:sp>
      <p:sp>
        <p:nvSpPr>
          <p:cNvPr id="7" name="スライド番号プレースホルダー 6">
            <a:extLst>
              <a:ext uri="{FF2B5EF4-FFF2-40B4-BE49-F238E27FC236}">
                <a16:creationId xmlns:a16="http://schemas.microsoft.com/office/drawing/2014/main" id="{FDA72C0D-EF8F-4A1F-B96C-7889A71BB80E}"/>
              </a:ext>
            </a:extLst>
          </p:cNvPr>
          <p:cNvSpPr>
            <a:spLocks noGrp="1"/>
          </p:cNvSpPr>
          <p:nvPr>
            <p:ph type="sldNum" sz="quarter" idx="12"/>
          </p:nvPr>
        </p:nvSpPr>
        <p:spPr/>
        <p:txBody>
          <a:bodyPr/>
          <a:lstStyle/>
          <a:p>
            <a:fld id="{05B3BA2B-E4C6-4F0A-997C-2B51F8F1EBF2}" type="slidenum">
              <a:rPr kumimoji="1" lang="ja-JP" altLang="en-US" smtClean="0"/>
              <a:t>73</a:t>
            </a:fld>
            <a:endParaRPr kumimoji="1" lang="ja-JP" altLang="en-US"/>
          </a:p>
        </p:txBody>
      </p:sp>
    </p:spTree>
    <p:extLst>
      <p:ext uri="{BB962C8B-B14F-4D97-AF65-F5344CB8AC3E}">
        <p14:creationId xmlns:p14="http://schemas.microsoft.com/office/powerpoint/2010/main" val="16446002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74430" y="2468559"/>
            <a:ext cx="8998856"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危害要因分析と</a:t>
            </a:r>
            <a:r>
              <a:rPr lang="en-US" altLang="ja-JP"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CCP</a:t>
            </a: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の決定</a:t>
            </a:r>
            <a:endParaRPr kumimoji="1"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６</a:t>
            </a:r>
          </a:p>
        </p:txBody>
      </p:sp>
      <p:sp>
        <p:nvSpPr>
          <p:cNvPr id="10" name="正方形/長方形 9">
            <a:extLst>
              <a:ext uri="{FF2B5EF4-FFF2-40B4-BE49-F238E27FC236}">
                <a16:creationId xmlns:a16="http://schemas.microsoft.com/office/drawing/2014/main" id="{8A703633-21FE-423A-8AD2-64DB43AAF204}"/>
              </a:ext>
            </a:extLst>
          </p:cNvPr>
          <p:cNvSpPr/>
          <p:nvPr/>
        </p:nvSpPr>
        <p:spPr>
          <a:xfrm>
            <a:off x="2619262" y="122031"/>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７</a:t>
            </a:r>
          </a:p>
        </p:txBody>
      </p:sp>
      <p:sp>
        <p:nvSpPr>
          <p:cNvPr id="2" name="スライド番号プレースホルダー 1">
            <a:extLst>
              <a:ext uri="{FF2B5EF4-FFF2-40B4-BE49-F238E27FC236}">
                <a16:creationId xmlns:a16="http://schemas.microsoft.com/office/drawing/2014/main" id="{524ECCA4-9933-4927-9714-2C87A1BDBDC1}"/>
              </a:ext>
            </a:extLst>
          </p:cNvPr>
          <p:cNvSpPr>
            <a:spLocks noGrp="1"/>
          </p:cNvSpPr>
          <p:nvPr>
            <p:ph type="sldNum" sz="quarter" idx="12"/>
          </p:nvPr>
        </p:nvSpPr>
        <p:spPr/>
        <p:txBody>
          <a:bodyPr/>
          <a:lstStyle/>
          <a:p>
            <a:fld id="{05B3BA2B-E4C6-4F0A-997C-2B51F8F1EBF2}" type="slidenum">
              <a:rPr kumimoji="1" lang="ja-JP" altLang="en-US" smtClean="0"/>
              <a:t>74</a:t>
            </a:fld>
            <a:endParaRPr kumimoji="1" lang="ja-JP" altLang="en-US"/>
          </a:p>
        </p:txBody>
      </p:sp>
    </p:spTree>
    <p:extLst>
      <p:ext uri="{BB962C8B-B14F-4D97-AF65-F5344CB8AC3E}">
        <p14:creationId xmlns:p14="http://schemas.microsoft.com/office/powerpoint/2010/main" val="3624336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6" y="804441"/>
            <a:ext cx="7290054" cy="925974"/>
          </a:xfrm>
        </p:spPr>
        <p:txBody>
          <a:bodyPr>
            <a:normAutofit/>
          </a:bodyPr>
          <a:lstStyle/>
          <a:p>
            <a:r>
              <a:rPr kumimoji="1" lang="ja-JP" altLang="en-US" sz="4000" b="1" u="sng" dirty="0"/>
              <a:t>危害要因分析</a:t>
            </a:r>
          </a:p>
        </p:txBody>
      </p:sp>
      <p:sp>
        <p:nvSpPr>
          <p:cNvPr id="6" name="テキスト ボックス 5">
            <a:extLst>
              <a:ext uri="{FF2B5EF4-FFF2-40B4-BE49-F238E27FC236}">
                <a16:creationId xmlns:a16="http://schemas.microsoft.com/office/drawing/2014/main" id="{353476D2-BF5D-45DA-8621-D1970D1C6828}"/>
              </a:ext>
            </a:extLst>
          </p:cNvPr>
          <p:cNvSpPr txBox="1"/>
          <p:nvPr/>
        </p:nvSpPr>
        <p:spPr>
          <a:xfrm>
            <a:off x="839165" y="1890581"/>
            <a:ext cx="7290054" cy="1538883"/>
          </a:xfrm>
          <a:prstGeom prst="rect">
            <a:avLst/>
          </a:prstGeom>
          <a:noFill/>
          <a:ln w="57150">
            <a:solidFill>
              <a:schemeClr val="accent1"/>
            </a:solidFill>
          </a:ln>
        </p:spPr>
        <p:txBody>
          <a:bodyPr wrap="square" rtlCol="0">
            <a:spAutoFit/>
          </a:bodyPr>
          <a:lstStyle/>
          <a:p>
            <a:r>
              <a:rPr kumimoji="1" lang="ja-JP" altLang="en-US" sz="2000" b="1" dirty="0"/>
              <a:t>危害要因分析とは</a:t>
            </a:r>
            <a:endParaRPr kumimoji="1" lang="en-US" altLang="ja-JP" sz="2000" b="1" dirty="0"/>
          </a:p>
          <a:p>
            <a:endParaRPr kumimoji="1" lang="en-US" altLang="ja-JP" sz="2000" b="1" dirty="0"/>
          </a:p>
          <a:p>
            <a:r>
              <a:rPr kumimoji="1" lang="ja-JP" altLang="en-US" dirty="0"/>
              <a:t>原材料、製造工程における潜在的な危害要因について、危害の起こり易さや、起こった場合の重篤度を評価し、危害要因の管理の方法を明らかにすること。</a:t>
            </a:r>
          </a:p>
        </p:txBody>
      </p:sp>
      <p:sp>
        <p:nvSpPr>
          <p:cNvPr id="7" name="テキスト ボックス 6">
            <a:extLst>
              <a:ext uri="{FF2B5EF4-FFF2-40B4-BE49-F238E27FC236}">
                <a16:creationId xmlns:a16="http://schemas.microsoft.com/office/drawing/2014/main" id="{8066B0CF-C158-45ED-87A5-3C320FCA66F4}"/>
              </a:ext>
            </a:extLst>
          </p:cNvPr>
          <p:cNvSpPr txBox="1"/>
          <p:nvPr/>
        </p:nvSpPr>
        <p:spPr>
          <a:xfrm>
            <a:off x="839165" y="3879450"/>
            <a:ext cx="7290054" cy="2092881"/>
          </a:xfrm>
          <a:prstGeom prst="rect">
            <a:avLst/>
          </a:prstGeom>
          <a:noFill/>
          <a:ln w="57150">
            <a:solidFill>
              <a:schemeClr val="accent1"/>
            </a:solidFill>
          </a:ln>
        </p:spPr>
        <p:txBody>
          <a:bodyPr wrap="square" rtlCol="0">
            <a:spAutoFit/>
          </a:bodyPr>
          <a:lstStyle/>
          <a:p>
            <a:r>
              <a:rPr kumimoji="1" lang="ja-JP" altLang="en-US" sz="2000" b="1" dirty="0"/>
              <a:t>なぜ危害要因分析が必要か</a:t>
            </a:r>
            <a:endParaRPr kumimoji="1" lang="en-US" altLang="ja-JP" sz="2000" b="1" dirty="0"/>
          </a:p>
          <a:p>
            <a:endParaRPr kumimoji="1" lang="en-US" altLang="ja-JP" sz="2000" b="1" dirty="0"/>
          </a:p>
          <a:p>
            <a:pPr marL="285750" indent="-285750">
              <a:buFont typeface="Wingdings" panose="05000000000000000000" pitchFamily="2" charset="2"/>
              <a:buChar char="l"/>
            </a:pPr>
            <a:r>
              <a:rPr kumimoji="1" lang="ja-JP" altLang="en-US" dirty="0">
                <a:latin typeface="+mn-ea"/>
              </a:rPr>
              <a:t>危害要因分析を行わずに製造工程管理を行うと、重要な危害要因を見落とす可能性が大きくなり、問題のある製品が製造されるおそれがあるため。</a:t>
            </a:r>
            <a:endParaRPr kumimoji="1" lang="en-US" altLang="ja-JP" dirty="0">
              <a:latin typeface="+mn-ea"/>
            </a:endParaRPr>
          </a:p>
          <a:p>
            <a:pPr marL="285750" indent="-285750">
              <a:buFont typeface="Wingdings" panose="05000000000000000000" pitchFamily="2" charset="2"/>
              <a:buChar char="l"/>
            </a:pPr>
            <a:r>
              <a:rPr kumimoji="1" lang="en-US" altLang="ja-JP" dirty="0">
                <a:latin typeface="+mn-ea"/>
              </a:rPr>
              <a:t>CCP</a:t>
            </a:r>
            <a:r>
              <a:rPr kumimoji="1" lang="ja-JP" altLang="en-US" dirty="0">
                <a:latin typeface="+mn-ea"/>
              </a:rPr>
              <a:t>を決定し、適切な</a:t>
            </a:r>
            <a:r>
              <a:rPr kumimoji="1" lang="en-US" altLang="ja-JP" dirty="0">
                <a:latin typeface="+mn-ea"/>
              </a:rPr>
              <a:t>CL</a:t>
            </a:r>
            <a:r>
              <a:rPr kumimoji="1" lang="ja-JP" altLang="en-US" dirty="0" err="1">
                <a:latin typeface="+mn-ea"/>
              </a:rPr>
              <a:t>、</a:t>
            </a:r>
            <a:r>
              <a:rPr kumimoji="1" lang="ja-JP" altLang="en-US" dirty="0">
                <a:latin typeface="+mn-ea"/>
              </a:rPr>
              <a:t>モニタリング方法、是正措置に必要な情報を収集するため</a:t>
            </a:r>
            <a:endParaRPr kumimoji="1" lang="en-US" altLang="ja-JP" dirty="0">
              <a:latin typeface="+mn-ea"/>
            </a:endParaRPr>
          </a:p>
        </p:txBody>
      </p:sp>
      <p:sp>
        <p:nvSpPr>
          <p:cNvPr id="3" name="スライド番号プレースホルダー 2">
            <a:extLst>
              <a:ext uri="{FF2B5EF4-FFF2-40B4-BE49-F238E27FC236}">
                <a16:creationId xmlns:a16="http://schemas.microsoft.com/office/drawing/2014/main" id="{7C146DFF-6A41-4D53-8644-7ABC4161683B}"/>
              </a:ext>
            </a:extLst>
          </p:cNvPr>
          <p:cNvSpPr>
            <a:spLocks noGrp="1"/>
          </p:cNvSpPr>
          <p:nvPr>
            <p:ph type="sldNum" sz="quarter" idx="12"/>
          </p:nvPr>
        </p:nvSpPr>
        <p:spPr/>
        <p:txBody>
          <a:bodyPr/>
          <a:lstStyle/>
          <a:p>
            <a:fld id="{05B3BA2B-E4C6-4F0A-997C-2B51F8F1EBF2}" type="slidenum">
              <a:rPr kumimoji="1" lang="ja-JP" altLang="en-US" smtClean="0"/>
              <a:t>75</a:t>
            </a:fld>
            <a:endParaRPr kumimoji="1" lang="ja-JP" altLang="en-US"/>
          </a:p>
        </p:txBody>
      </p:sp>
    </p:spTree>
    <p:extLst>
      <p:ext uri="{BB962C8B-B14F-4D97-AF65-F5344CB8AC3E}">
        <p14:creationId xmlns:p14="http://schemas.microsoft.com/office/powerpoint/2010/main" val="38354198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53476D2-BF5D-45DA-8621-D1970D1C6828}"/>
              </a:ext>
            </a:extLst>
          </p:cNvPr>
          <p:cNvSpPr txBox="1"/>
          <p:nvPr/>
        </p:nvSpPr>
        <p:spPr>
          <a:xfrm>
            <a:off x="768096" y="1879386"/>
            <a:ext cx="7290054" cy="4524315"/>
          </a:xfrm>
          <a:prstGeom prst="rect">
            <a:avLst/>
          </a:prstGeom>
          <a:noFill/>
          <a:ln w="57150">
            <a:solidFill>
              <a:schemeClr val="accent1"/>
            </a:solidFill>
          </a:ln>
        </p:spPr>
        <p:txBody>
          <a:bodyPr wrap="square" rtlCol="0">
            <a:spAutoFit/>
          </a:bodyPr>
          <a:lstStyle/>
          <a:p>
            <a:r>
              <a:rPr kumimoji="1" lang="ja-JP" altLang="en-US" sz="2400" b="1" dirty="0"/>
              <a:t>危害要因分析の要点</a:t>
            </a:r>
            <a:endParaRPr kumimoji="1" lang="en-US" altLang="ja-JP" sz="2400" b="1" dirty="0"/>
          </a:p>
          <a:p>
            <a:endParaRPr kumimoji="1" lang="en-US" altLang="ja-JP" sz="2400" b="1" dirty="0"/>
          </a:p>
          <a:p>
            <a:pPr marL="342900" indent="-342900">
              <a:buFont typeface="Wingdings" panose="05000000000000000000" pitchFamily="2" charset="2"/>
              <a:buChar char="l"/>
            </a:pPr>
            <a:r>
              <a:rPr kumimoji="1" lang="ja-JP" altLang="en-US" sz="2400" dirty="0"/>
              <a:t>すべての「可能性のある危害要因（ハザード）</a:t>
            </a:r>
            <a:r>
              <a:rPr kumimoji="1" lang="en-US" altLang="ja-JP" sz="2400" dirty="0"/>
              <a:t>Potential Hazard</a:t>
            </a:r>
            <a:r>
              <a:rPr kumimoji="1" lang="ja-JP" altLang="en-US" sz="2400" dirty="0"/>
              <a:t>」を洗い出すこと</a:t>
            </a:r>
            <a:endParaRPr kumimoji="1" lang="en-US" altLang="ja-JP" sz="2400" dirty="0"/>
          </a:p>
          <a:p>
            <a:endParaRPr kumimoji="1" lang="en-US" altLang="ja-JP" sz="2400" dirty="0"/>
          </a:p>
          <a:p>
            <a:pPr marL="342900" indent="-342900">
              <a:buFont typeface="Wingdings" panose="05000000000000000000" pitchFamily="2" charset="2"/>
              <a:buChar char="l"/>
            </a:pPr>
            <a:r>
              <a:rPr kumimoji="1" lang="ja-JP" altLang="en-US" sz="2400" dirty="0"/>
              <a:t>それらの可能性のある危害要因（ハザード）のうち、どれが「重要な危害要因（ハザード）</a:t>
            </a:r>
            <a:r>
              <a:rPr kumimoji="1" lang="en-US" altLang="ja-JP" sz="2400" dirty="0"/>
              <a:t>Significant Hazard</a:t>
            </a:r>
            <a:r>
              <a:rPr kumimoji="1" lang="ja-JP" altLang="en-US" sz="2400" dirty="0"/>
              <a:t>」であるかを絞り込むこと</a:t>
            </a:r>
            <a:endParaRPr kumimoji="1" lang="en-US" altLang="ja-JP" sz="2400" dirty="0"/>
          </a:p>
          <a:p>
            <a:endParaRPr kumimoji="1" lang="en-US" altLang="ja-JP" sz="2400" dirty="0"/>
          </a:p>
          <a:p>
            <a:pPr marL="342900" indent="-342900">
              <a:buFont typeface="Wingdings" panose="05000000000000000000" pitchFamily="2" charset="2"/>
              <a:buChar char="l"/>
            </a:pPr>
            <a:r>
              <a:rPr kumimoji="1" lang="ja-JP" altLang="en-US" sz="2400" dirty="0"/>
              <a:t>決定された重要な危害要因（ハザード）に対する管理手段を設定すること</a:t>
            </a:r>
            <a:endParaRPr kumimoji="1" lang="en-US" altLang="ja-JP" sz="2400" dirty="0"/>
          </a:p>
          <a:p>
            <a:endParaRPr kumimoji="1" lang="en-US" altLang="ja-JP" sz="2400" b="1" dirty="0"/>
          </a:p>
        </p:txBody>
      </p:sp>
      <p:sp>
        <p:nvSpPr>
          <p:cNvPr id="3" name="タイトル 1">
            <a:extLst>
              <a:ext uri="{FF2B5EF4-FFF2-40B4-BE49-F238E27FC236}">
                <a16:creationId xmlns:a16="http://schemas.microsoft.com/office/drawing/2014/main" id="{07B43866-9D41-4FE4-B674-1B71016B9697}"/>
              </a:ext>
            </a:extLst>
          </p:cNvPr>
          <p:cNvSpPr>
            <a:spLocks noGrp="1"/>
          </p:cNvSpPr>
          <p:nvPr>
            <p:ph type="title"/>
          </p:nvPr>
        </p:nvSpPr>
        <p:spPr>
          <a:xfrm>
            <a:off x="768096" y="804441"/>
            <a:ext cx="7290054" cy="925974"/>
          </a:xfrm>
        </p:spPr>
        <p:txBody>
          <a:bodyPr>
            <a:normAutofit/>
          </a:bodyPr>
          <a:lstStyle/>
          <a:p>
            <a:r>
              <a:rPr kumimoji="1" lang="ja-JP" altLang="en-US" sz="4000" b="1" u="sng" dirty="0"/>
              <a:t>危害要因分析</a:t>
            </a:r>
          </a:p>
        </p:txBody>
      </p:sp>
      <p:sp>
        <p:nvSpPr>
          <p:cNvPr id="2" name="スライド番号プレースホルダー 1">
            <a:extLst>
              <a:ext uri="{FF2B5EF4-FFF2-40B4-BE49-F238E27FC236}">
                <a16:creationId xmlns:a16="http://schemas.microsoft.com/office/drawing/2014/main" id="{79702954-54BE-4E16-BD0B-68A5FAF82286}"/>
              </a:ext>
            </a:extLst>
          </p:cNvPr>
          <p:cNvSpPr>
            <a:spLocks noGrp="1"/>
          </p:cNvSpPr>
          <p:nvPr>
            <p:ph type="sldNum" sz="quarter" idx="12"/>
          </p:nvPr>
        </p:nvSpPr>
        <p:spPr/>
        <p:txBody>
          <a:bodyPr/>
          <a:lstStyle/>
          <a:p>
            <a:fld id="{05B3BA2B-E4C6-4F0A-997C-2B51F8F1EBF2}" type="slidenum">
              <a:rPr kumimoji="1" lang="ja-JP" altLang="en-US" smtClean="0"/>
              <a:t>76</a:t>
            </a:fld>
            <a:endParaRPr kumimoji="1" lang="ja-JP" altLang="en-US"/>
          </a:p>
        </p:txBody>
      </p:sp>
    </p:spTree>
    <p:extLst>
      <p:ext uri="{BB962C8B-B14F-4D97-AF65-F5344CB8AC3E}">
        <p14:creationId xmlns:p14="http://schemas.microsoft.com/office/powerpoint/2010/main" val="12212822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やぶ">
            <a:hlinkClick r:id="rId2"/>
            <a:extLst>
              <a:ext uri="{FF2B5EF4-FFF2-40B4-BE49-F238E27FC236}">
                <a16:creationId xmlns:a16="http://schemas.microsoft.com/office/drawing/2014/main" id="{1A4610D1-4263-4C15-A994-63B8DCCECF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7" r="21105" b="1"/>
          <a:stretch/>
        </p:blipFill>
        <p:spPr bwMode="auto">
          <a:xfrm>
            <a:off x="260769" y="1337945"/>
            <a:ext cx="4371555" cy="453346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草, 屋外, 植物, 緑色 が含まれている画像&#10;&#10;自動的に生成された説明">
            <a:extLst>
              <a:ext uri="{FF2B5EF4-FFF2-40B4-BE49-F238E27FC236}">
                <a16:creationId xmlns:a16="http://schemas.microsoft.com/office/drawing/2014/main" id="{BC2246F2-F91C-49F7-A6C7-26446292FBE6}"/>
              </a:ext>
            </a:extLst>
          </p:cNvPr>
          <p:cNvPicPr>
            <a:picLocks noChangeAspect="1"/>
          </p:cNvPicPr>
          <p:nvPr/>
        </p:nvPicPr>
        <p:blipFill rotWithShape="1">
          <a:blip r:embed="rId4"/>
          <a:srcRect l="13340" r="14338" b="-1"/>
          <a:stretch/>
        </p:blipFill>
        <p:spPr>
          <a:xfrm>
            <a:off x="4632324" y="1337945"/>
            <a:ext cx="4371555" cy="4533466"/>
          </a:xfrm>
          <a:prstGeom prst="rect">
            <a:avLst/>
          </a:prstGeom>
        </p:spPr>
      </p:pic>
      <p:sp>
        <p:nvSpPr>
          <p:cNvPr id="4" name="テキスト ボックス 3">
            <a:extLst>
              <a:ext uri="{FF2B5EF4-FFF2-40B4-BE49-F238E27FC236}">
                <a16:creationId xmlns:a16="http://schemas.microsoft.com/office/drawing/2014/main" id="{3A7C6A81-A2C5-4AF0-A0F9-11F477B0806A}"/>
              </a:ext>
            </a:extLst>
          </p:cNvPr>
          <p:cNvSpPr txBox="1"/>
          <p:nvPr/>
        </p:nvSpPr>
        <p:spPr>
          <a:xfrm>
            <a:off x="1464989" y="1940235"/>
            <a:ext cx="2089033" cy="300082"/>
          </a:xfrm>
          <a:prstGeom prst="rect">
            <a:avLst/>
          </a:prstGeom>
          <a:solidFill>
            <a:schemeClr val="bg1"/>
          </a:solidFill>
        </p:spPr>
        <p:txBody>
          <a:bodyPr wrap="none" rtlCol="0">
            <a:spAutoFit/>
          </a:bodyPr>
          <a:lstStyle/>
          <a:p>
            <a:r>
              <a:rPr kumimoji="1" lang="ja-JP" altLang="en-US" sz="1350" dirty="0"/>
              <a:t>可能性としての危害要因</a:t>
            </a:r>
          </a:p>
        </p:txBody>
      </p:sp>
      <p:sp>
        <p:nvSpPr>
          <p:cNvPr id="8" name="テキスト ボックス 7">
            <a:extLst>
              <a:ext uri="{FF2B5EF4-FFF2-40B4-BE49-F238E27FC236}">
                <a16:creationId xmlns:a16="http://schemas.microsoft.com/office/drawing/2014/main" id="{07B78A3A-7127-417D-95EA-781C1F018F67}"/>
              </a:ext>
            </a:extLst>
          </p:cNvPr>
          <p:cNvSpPr txBox="1"/>
          <p:nvPr/>
        </p:nvSpPr>
        <p:spPr>
          <a:xfrm>
            <a:off x="5721805" y="1956707"/>
            <a:ext cx="2608406" cy="300082"/>
          </a:xfrm>
          <a:prstGeom prst="rect">
            <a:avLst/>
          </a:prstGeom>
          <a:solidFill>
            <a:schemeClr val="bg1"/>
          </a:solidFill>
        </p:spPr>
        <p:txBody>
          <a:bodyPr wrap="none" rtlCol="0">
            <a:spAutoFit/>
          </a:bodyPr>
          <a:lstStyle/>
          <a:p>
            <a:r>
              <a:rPr kumimoji="1" lang="ja-JP" altLang="en-US" sz="1350" dirty="0"/>
              <a:t>顕在化した（重要な）危害要因</a:t>
            </a:r>
          </a:p>
        </p:txBody>
      </p:sp>
      <p:sp>
        <p:nvSpPr>
          <p:cNvPr id="2" name="スライド番号プレースホルダー 1">
            <a:extLst>
              <a:ext uri="{FF2B5EF4-FFF2-40B4-BE49-F238E27FC236}">
                <a16:creationId xmlns:a16="http://schemas.microsoft.com/office/drawing/2014/main" id="{D3300ADE-320F-4E46-88E1-A3E514E6AFFE}"/>
              </a:ext>
            </a:extLst>
          </p:cNvPr>
          <p:cNvSpPr>
            <a:spLocks noGrp="1"/>
          </p:cNvSpPr>
          <p:nvPr>
            <p:ph type="sldNum" sz="quarter" idx="12"/>
          </p:nvPr>
        </p:nvSpPr>
        <p:spPr/>
        <p:txBody>
          <a:bodyPr/>
          <a:lstStyle/>
          <a:p>
            <a:fld id="{05B3BA2B-E4C6-4F0A-997C-2B51F8F1EBF2}" type="slidenum">
              <a:rPr kumimoji="1" lang="ja-JP" altLang="en-US" smtClean="0"/>
              <a:t>77</a:t>
            </a:fld>
            <a:endParaRPr kumimoji="1" lang="ja-JP" altLang="en-US"/>
          </a:p>
        </p:txBody>
      </p:sp>
    </p:spTree>
    <p:extLst>
      <p:ext uri="{BB962C8B-B14F-4D97-AF65-F5344CB8AC3E}">
        <p14:creationId xmlns:p14="http://schemas.microsoft.com/office/powerpoint/2010/main" val="25509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6" y="610131"/>
            <a:ext cx="7290054" cy="925974"/>
          </a:xfrm>
        </p:spPr>
        <p:txBody>
          <a:bodyPr>
            <a:normAutofit/>
          </a:bodyPr>
          <a:lstStyle/>
          <a:p>
            <a:r>
              <a:rPr lang="ja-JP" altLang="en-US" sz="4000" b="1" u="sng" dirty="0">
                <a:latin typeface="+mj-ea"/>
              </a:rPr>
              <a:t>重要管理点（</a:t>
            </a:r>
            <a:r>
              <a:rPr lang="en-US" altLang="ja-JP" sz="4000" b="1" u="sng" dirty="0">
                <a:latin typeface="+mj-ea"/>
              </a:rPr>
              <a:t>CCP)</a:t>
            </a:r>
            <a:r>
              <a:rPr lang="ja-JP" altLang="en-US" sz="4000" b="1" u="sng" dirty="0">
                <a:latin typeface="+mj-ea"/>
              </a:rPr>
              <a:t>の決定</a:t>
            </a:r>
            <a:endParaRPr kumimoji="1" lang="ja-JP" altLang="en-US" sz="4000" b="1" u="sng" dirty="0">
              <a:latin typeface="+mj-ea"/>
            </a:endParaRPr>
          </a:p>
        </p:txBody>
      </p:sp>
      <p:sp>
        <p:nvSpPr>
          <p:cNvPr id="4" name="テキスト ボックス 3">
            <a:extLst>
              <a:ext uri="{FF2B5EF4-FFF2-40B4-BE49-F238E27FC236}">
                <a16:creationId xmlns:a16="http://schemas.microsoft.com/office/drawing/2014/main" id="{553F903C-5269-4DDA-9A70-EDCDF3CB17C5}"/>
              </a:ext>
            </a:extLst>
          </p:cNvPr>
          <p:cNvSpPr txBox="1"/>
          <p:nvPr/>
        </p:nvSpPr>
        <p:spPr>
          <a:xfrm>
            <a:off x="768096" y="1858200"/>
            <a:ext cx="7290054" cy="1323439"/>
          </a:xfrm>
          <a:prstGeom prst="rect">
            <a:avLst/>
          </a:prstGeom>
          <a:noFill/>
          <a:ln w="57150">
            <a:solidFill>
              <a:schemeClr val="accent1"/>
            </a:solidFill>
          </a:ln>
        </p:spPr>
        <p:txBody>
          <a:bodyPr wrap="square" rtlCol="0">
            <a:spAutoFit/>
          </a:bodyPr>
          <a:lstStyle/>
          <a:p>
            <a:r>
              <a:rPr kumimoji="1" lang="ja-JP" altLang="en-US" sz="2000" b="1" dirty="0">
                <a:latin typeface="+mn-ea"/>
              </a:rPr>
              <a:t>重要管理点（</a:t>
            </a:r>
            <a:r>
              <a:rPr kumimoji="1" lang="en-US" altLang="ja-JP" sz="2000" b="1" dirty="0">
                <a:latin typeface="+mn-ea"/>
              </a:rPr>
              <a:t>CCP)</a:t>
            </a:r>
            <a:r>
              <a:rPr kumimoji="1" lang="ja-JP" altLang="en-US" sz="2000" b="1" dirty="0">
                <a:latin typeface="+mn-ea"/>
              </a:rPr>
              <a:t>とは　</a:t>
            </a:r>
            <a:r>
              <a:rPr kumimoji="1" lang="en-US" altLang="ja-JP" sz="2000" b="1" dirty="0">
                <a:latin typeface="+mn-ea"/>
              </a:rPr>
              <a:t>Critical Control Point</a:t>
            </a:r>
          </a:p>
          <a:p>
            <a:r>
              <a:rPr kumimoji="1" lang="ja-JP" altLang="en-US" sz="2000" dirty="0"/>
              <a:t>特に厳重に管理する必要があり、かつ、危害の発生を防止するために、危害要因をコントロールできる手順、操作、段階のこと。</a:t>
            </a:r>
            <a:endParaRPr kumimoji="1" lang="en-US" altLang="ja-JP" sz="2000" dirty="0"/>
          </a:p>
        </p:txBody>
      </p:sp>
      <p:sp>
        <p:nvSpPr>
          <p:cNvPr id="5" name="テキスト ボックス 4">
            <a:extLst>
              <a:ext uri="{FF2B5EF4-FFF2-40B4-BE49-F238E27FC236}">
                <a16:creationId xmlns:a16="http://schemas.microsoft.com/office/drawing/2014/main" id="{E7218640-6630-40CE-8187-E78991CE9388}"/>
              </a:ext>
            </a:extLst>
          </p:cNvPr>
          <p:cNvSpPr txBox="1"/>
          <p:nvPr/>
        </p:nvSpPr>
        <p:spPr>
          <a:xfrm>
            <a:off x="768096" y="3503734"/>
            <a:ext cx="7290054" cy="2862322"/>
          </a:xfrm>
          <a:prstGeom prst="rect">
            <a:avLst/>
          </a:prstGeom>
          <a:noFill/>
          <a:ln w="57150">
            <a:solidFill>
              <a:schemeClr val="accent1"/>
            </a:solidFill>
          </a:ln>
        </p:spPr>
        <p:txBody>
          <a:bodyPr wrap="square" rtlCol="0">
            <a:spAutoFit/>
          </a:bodyPr>
          <a:lstStyle/>
          <a:p>
            <a:r>
              <a:rPr kumimoji="1" lang="ja-JP" altLang="en-US" sz="2000" b="1" dirty="0">
                <a:latin typeface="+mn-ea"/>
              </a:rPr>
              <a:t>なぜ適切な箇所に</a:t>
            </a:r>
            <a:r>
              <a:rPr kumimoji="1" lang="en-US" altLang="ja-JP" sz="2000" b="1" dirty="0">
                <a:latin typeface="+mn-ea"/>
              </a:rPr>
              <a:t>CCP</a:t>
            </a:r>
            <a:r>
              <a:rPr kumimoji="1" lang="ja-JP" altLang="en-US" sz="2000" b="1" dirty="0">
                <a:latin typeface="+mn-ea"/>
              </a:rPr>
              <a:t>を決定する必要があるのか</a:t>
            </a:r>
            <a:endParaRPr kumimoji="1" lang="en-US" altLang="ja-JP" sz="2000" b="1" dirty="0">
              <a:latin typeface="+mn-ea"/>
            </a:endParaRPr>
          </a:p>
          <a:p>
            <a:pPr marL="342900" indent="-342900">
              <a:buFont typeface="Wingdings" panose="05000000000000000000" pitchFamily="2" charset="2"/>
              <a:buChar char="l"/>
            </a:pPr>
            <a:r>
              <a:rPr kumimoji="1" lang="ja-JP" altLang="en-US" sz="2000" dirty="0">
                <a:latin typeface="+mn-ea"/>
              </a:rPr>
              <a:t>重要な工程、ポイント等を</a:t>
            </a:r>
            <a:r>
              <a:rPr kumimoji="1" lang="en-US" altLang="ja-JP" sz="2000" dirty="0">
                <a:latin typeface="+mn-ea"/>
              </a:rPr>
              <a:t>CCP</a:t>
            </a:r>
            <a:r>
              <a:rPr kumimoji="1" lang="ja-JP" altLang="en-US" sz="2000" dirty="0">
                <a:latin typeface="+mn-ea"/>
              </a:rPr>
              <a:t>に決定しなかった場合、</a:t>
            </a:r>
            <a:r>
              <a:rPr kumimoji="1" lang="en-US" altLang="ja-JP" sz="2000" dirty="0">
                <a:latin typeface="+mn-ea"/>
              </a:rPr>
              <a:t>HACCP</a:t>
            </a:r>
            <a:r>
              <a:rPr kumimoji="1" lang="ja-JP" altLang="en-US" sz="2000" dirty="0">
                <a:latin typeface="+mn-ea"/>
              </a:rPr>
              <a:t>プランに従い、モニタリングを行い、工程の管理状態が適切であるかのように見えても、実際は問題のある製品を製造するおそれがある。</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不必要な</a:t>
            </a:r>
            <a:r>
              <a:rPr kumimoji="1" lang="en-US" altLang="ja-JP" sz="2000" dirty="0">
                <a:latin typeface="+mn-ea"/>
              </a:rPr>
              <a:t>CCP</a:t>
            </a:r>
            <a:r>
              <a:rPr kumimoji="1" lang="ja-JP" altLang="en-US" sz="2000" dirty="0">
                <a:latin typeface="+mn-ea"/>
              </a:rPr>
              <a:t>を選んでしまった場合、無駄な労力をモニタリング等に費やすことになり、仕事が分散化され、真の意味での</a:t>
            </a:r>
            <a:r>
              <a:rPr kumimoji="1" lang="en-US" altLang="ja-JP" sz="2000" dirty="0">
                <a:latin typeface="+mn-ea"/>
              </a:rPr>
              <a:t>CCP</a:t>
            </a:r>
            <a:r>
              <a:rPr kumimoji="1" lang="ja-JP" altLang="en-US" sz="2000" dirty="0">
                <a:latin typeface="+mn-ea"/>
              </a:rPr>
              <a:t>の管理が疎かになるおそれがある。</a:t>
            </a:r>
            <a:endParaRPr kumimoji="1" lang="en-US" altLang="ja-JP" sz="2000" dirty="0">
              <a:latin typeface="+mn-ea"/>
            </a:endParaRPr>
          </a:p>
        </p:txBody>
      </p:sp>
      <p:sp>
        <p:nvSpPr>
          <p:cNvPr id="3" name="スライド番号プレースホルダー 2">
            <a:extLst>
              <a:ext uri="{FF2B5EF4-FFF2-40B4-BE49-F238E27FC236}">
                <a16:creationId xmlns:a16="http://schemas.microsoft.com/office/drawing/2014/main" id="{BDD61679-FF35-4B9A-90B6-61A0F3E94A5E}"/>
              </a:ext>
            </a:extLst>
          </p:cNvPr>
          <p:cNvSpPr>
            <a:spLocks noGrp="1"/>
          </p:cNvSpPr>
          <p:nvPr>
            <p:ph type="sldNum" sz="quarter" idx="12"/>
          </p:nvPr>
        </p:nvSpPr>
        <p:spPr/>
        <p:txBody>
          <a:bodyPr/>
          <a:lstStyle/>
          <a:p>
            <a:fld id="{05B3BA2B-E4C6-4F0A-997C-2B51F8F1EBF2}" type="slidenum">
              <a:rPr kumimoji="1" lang="ja-JP" altLang="en-US" smtClean="0"/>
              <a:t>78</a:t>
            </a:fld>
            <a:endParaRPr kumimoji="1" lang="ja-JP" altLang="en-US"/>
          </a:p>
        </p:txBody>
      </p:sp>
    </p:spTree>
    <p:extLst>
      <p:ext uri="{BB962C8B-B14F-4D97-AF65-F5344CB8AC3E}">
        <p14:creationId xmlns:p14="http://schemas.microsoft.com/office/powerpoint/2010/main" val="38749334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3F903C-5269-4DDA-9A70-EDCDF3CB17C5}"/>
              </a:ext>
            </a:extLst>
          </p:cNvPr>
          <p:cNvSpPr txBox="1"/>
          <p:nvPr/>
        </p:nvSpPr>
        <p:spPr>
          <a:xfrm>
            <a:off x="821104" y="433751"/>
            <a:ext cx="7290054" cy="6001643"/>
          </a:xfrm>
          <a:prstGeom prst="rect">
            <a:avLst/>
          </a:prstGeom>
          <a:noFill/>
          <a:ln w="57150">
            <a:solidFill>
              <a:schemeClr val="accent1"/>
            </a:solidFill>
          </a:ln>
        </p:spPr>
        <p:txBody>
          <a:bodyPr wrap="square" rtlCol="0">
            <a:spAutoFit/>
          </a:bodyPr>
          <a:lstStyle/>
          <a:p>
            <a:r>
              <a:rPr kumimoji="1" lang="ja-JP" altLang="en-US" sz="3200" b="1" dirty="0">
                <a:latin typeface="+mn-ea"/>
              </a:rPr>
              <a:t>重要管理点（</a:t>
            </a:r>
            <a:r>
              <a:rPr kumimoji="1" lang="en-US" altLang="ja-JP" sz="3200" b="1" dirty="0">
                <a:latin typeface="+mn-ea"/>
              </a:rPr>
              <a:t>CCP</a:t>
            </a:r>
            <a:r>
              <a:rPr kumimoji="1" lang="ja-JP" altLang="en-US" sz="3200" b="1" dirty="0">
                <a:latin typeface="+mn-ea"/>
              </a:rPr>
              <a:t>）の要点</a:t>
            </a:r>
            <a:endParaRPr kumimoji="1" lang="en-US" altLang="ja-JP" sz="3200" b="1" dirty="0">
              <a:latin typeface="+mn-ea"/>
            </a:endParaRPr>
          </a:p>
          <a:p>
            <a:endParaRPr kumimoji="1" lang="en-US" altLang="ja-JP" sz="3200" b="1" dirty="0">
              <a:latin typeface="+mn-ea"/>
            </a:endParaRPr>
          </a:p>
          <a:p>
            <a:pPr marL="342900" indent="-342900">
              <a:buFont typeface="Wingdings" panose="05000000000000000000" pitchFamily="2" charset="2"/>
              <a:buChar char="l"/>
            </a:pPr>
            <a:r>
              <a:rPr kumimoji="1" lang="ja-JP" altLang="en-US" sz="3200" dirty="0">
                <a:latin typeface="+mn-ea"/>
              </a:rPr>
              <a:t>あらかじめ設定した方法と頻度でモニタリング（連続的にまたは</a:t>
            </a:r>
            <a:r>
              <a:rPr kumimoji="1" lang="ja-JP" altLang="en-US" sz="3200" dirty="0">
                <a:highlight>
                  <a:srgbClr val="00FFFF"/>
                </a:highlight>
                <a:latin typeface="+mn-ea"/>
              </a:rPr>
              <a:t>妥当な頻度</a:t>
            </a:r>
            <a:r>
              <a:rPr kumimoji="1" lang="ja-JP" altLang="en-US" sz="3200" dirty="0">
                <a:latin typeface="+mn-ea"/>
              </a:rPr>
              <a:t>で監視する）</a:t>
            </a:r>
            <a:endParaRPr kumimoji="1" lang="en-US" altLang="ja-JP" sz="3200" dirty="0">
              <a:latin typeface="+mn-ea"/>
            </a:endParaRPr>
          </a:p>
          <a:p>
            <a:pPr marL="342900" indent="-342900">
              <a:buFont typeface="Wingdings" panose="05000000000000000000" pitchFamily="2" charset="2"/>
              <a:buChar char="l"/>
            </a:pPr>
            <a:r>
              <a:rPr kumimoji="1" lang="ja-JP" altLang="en-US" sz="3200" dirty="0">
                <a:latin typeface="+mn-ea"/>
              </a:rPr>
              <a:t>パラメーターが管理基準（</a:t>
            </a:r>
            <a:r>
              <a:rPr kumimoji="1" lang="en-US" altLang="ja-JP" sz="3200" dirty="0">
                <a:latin typeface="+mn-ea"/>
              </a:rPr>
              <a:t>CL)</a:t>
            </a:r>
            <a:r>
              <a:rPr kumimoji="1" lang="ja-JP" altLang="en-US" sz="3200" dirty="0" err="1">
                <a:latin typeface="+mn-ea"/>
              </a:rPr>
              <a:t>を逸</a:t>
            </a:r>
            <a:r>
              <a:rPr kumimoji="1" lang="ja-JP" altLang="en-US" sz="3200" dirty="0">
                <a:latin typeface="+mn-ea"/>
              </a:rPr>
              <a:t>脱した場合には、短時間のうちに是正措置を行う</a:t>
            </a:r>
            <a:endParaRPr kumimoji="1" lang="en-US" altLang="ja-JP" sz="3200" dirty="0">
              <a:latin typeface="+mn-ea"/>
            </a:endParaRPr>
          </a:p>
          <a:p>
            <a:endParaRPr kumimoji="1" lang="en-US" altLang="ja-JP" sz="3200" dirty="0">
              <a:latin typeface="+mn-ea"/>
            </a:endParaRPr>
          </a:p>
          <a:p>
            <a:endParaRPr kumimoji="1" lang="en-US" altLang="ja-JP" sz="3200" dirty="0">
              <a:latin typeface="+mn-ea"/>
            </a:endParaRPr>
          </a:p>
          <a:p>
            <a:r>
              <a:rPr kumimoji="1" lang="ja-JP" altLang="en-US" sz="3200" dirty="0">
                <a:latin typeface="+mn-ea"/>
              </a:rPr>
              <a:t>　危害要因のコントロールが可能</a:t>
            </a:r>
            <a:endParaRPr kumimoji="1" lang="en-US" altLang="ja-JP" sz="3200" dirty="0">
              <a:latin typeface="+mn-ea"/>
            </a:endParaRPr>
          </a:p>
          <a:p>
            <a:pPr marL="342900" indent="-342900">
              <a:buFont typeface="Wingdings" panose="05000000000000000000" pitchFamily="2" charset="2"/>
              <a:buChar char="l"/>
            </a:pPr>
            <a:endParaRPr kumimoji="1" lang="en-US" altLang="ja-JP" sz="3200" dirty="0">
              <a:latin typeface="+mn-ea"/>
            </a:endParaRPr>
          </a:p>
        </p:txBody>
      </p:sp>
      <p:sp>
        <p:nvSpPr>
          <p:cNvPr id="3" name="矢印: 下 2">
            <a:extLst>
              <a:ext uri="{FF2B5EF4-FFF2-40B4-BE49-F238E27FC236}">
                <a16:creationId xmlns:a16="http://schemas.microsoft.com/office/drawing/2014/main" id="{38BD17AD-2EB2-46A5-807C-68AE710A8C3B}"/>
              </a:ext>
            </a:extLst>
          </p:cNvPr>
          <p:cNvSpPr/>
          <p:nvPr/>
        </p:nvSpPr>
        <p:spPr>
          <a:xfrm>
            <a:off x="2099211" y="4430598"/>
            <a:ext cx="1359606" cy="772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83F20F09-89D7-40D1-AABB-5B27DA3AFBFA}"/>
              </a:ext>
            </a:extLst>
          </p:cNvPr>
          <p:cNvSpPr>
            <a:spLocks noGrp="1"/>
          </p:cNvSpPr>
          <p:nvPr>
            <p:ph type="sldNum" sz="quarter" idx="12"/>
          </p:nvPr>
        </p:nvSpPr>
        <p:spPr/>
        <p:txBody>
          <a:bodyPr/>
          <a:lstStyle/>
          <a:p>
            <a:fld id="{05B3BA2B-E4C6-4F0A-997C-2B51F8F1EBF2}" type="slidenum">
              <a:rPr kumimoji="1" lang="ja-JP" altLang="en-US" smtClean="0"/>
              <a:t>79</a:t>
            </a:fld>
            <a:endParaRPr kumimoji="1" lang="ja-JP" altLang="en-US"/>
          </a:p>
        </p:txBody>
      </p:sp>
    </p:spTree>
    <p:extLst>
      <p:ext uri="{BB962C8B-B14F-4D97-AF65-F5344CB8AC3E}">
        <p14:creationId xmlns:p14="http://schemas.microsoft.com/office/powerpoint/2010/main" val="45357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E4AB8-6C4A-4087-BF05-FE419E14663E}"/>
              </a:ext>
            </a:extLst>
          </p:cNvPr>
          <p:cNvSpPr>
            <a:spLocks noGrp="1"/>
          </p:cNvSpPr>
          <p:nvPr>
            <p:ph type="title"/>
          </p:nvPr>
        </p:nvSpPr>
        <p:spPr>
          <a:xfrm>
            <a:off x="768095" y="874584"/>
            <a:ext cx="7290054" cy="687999"/>
          </a:xfrm>
        </p:spPr>
        <p:txBody>
          <a:bodyPr>
            <a:normAutofit/>
          </a:bodyPr>
          <a:lstStyle/>
          <a:p>
            <a:r>
              <a:rPr kumimoji="1" lang="en-US" altLang="ja-JP" sz="3600" b="1" dirty="0">
                <a:latin typeface="+mj-ea"/>
              </a:rPr>
              <a:t>HACCP</a:t>
            </a:r>
            <a:r>
              <a:rPr kumimoji="1" lang="ja-JP" altLang="en-US" sz="3600" b="1" dirty="0">
                <a:latin typeface="+mj-ea"/>
              </a:rPr>
              <a:t>の沿革（続き）</a:t>
            </a:r>
          </a:p>
        </p:txBody>
      </p:sp>
      <p:sp>
        <p:nvSpPr>
          <p:cNvPr id="3" name="コンテンツ プレースホルダー 2">
            <a:extLst>
              <a:ext uri="{FF2B5EF4-FFF2-40B4-BE49-F238E27FC236}">
                <a16:creationId xmlns:a16="http://schemas.microsoft.com/office/drawing/2014/main" id="{CDEEADEF-251B-46D6-85B1-27736C26FD46}"/>
              </a:ext>
            </a:extLst>
          </p:cNvPr>
          <p:cNvSpPr>
            <a:spLocks noGrp="1"/>
          </p:cNvSpPr>
          <p:nvPr>
            <p:ph idx="1"/>
          </p:nvPr>
        </p:nvSpPr>
        <p:spPr>
          <a:xfrm>
            <a:off x="567158" y="1759351"/>
            <a:ext cx="8382877" cy="4586031"/>
          </a:xfrm>
        </p:spPr>
        <p:txBody>
          <a:bodyPr>
            <a:normAutofit/>
          </a:bodyPr>
          <a:lstStyle/>
          <a:p>
            <a:pPr>
              <a:buFont typeface="Wingdings" panose="05000000000000000000" pitchFamily="2" charset="2"/>
              <a:buChar char="l"/>
            </a:pPr>
            <a:r>
              <a:rPr kumimoji="1" lang="en-US" altLang="ja-JP" sz="2800" dirty="0">
                <a:latin typeface="+mn-ea"/>
              </a:rPr>
              <a:t>1995</a:t>
            </a:r>
            <a:r>
              <a:rPr kumimoji="1" lang="ja-JP" altLang="en-US" sz="2800" dirty="0">
                <a:latin typeface="+mn-ea"/>
              </a:rPr>
              <a:t>年　</a:t>
            </a:r>
            <a:r>
              <a:rPr kumimoji="1" lang="en-US" altLang="ja-JP" sz="2800" dirty="0">
                <a:latin typeface="+mn-ea"/>
              </a:rPr>
              <a:t>FDA</a:t>
            </a:r>
            <a:r>
              <a:rPr lang="zh-CN" altLang="en-US" sz="2800" dirty="0">
                <a:latin typeface="メイリオ" panose="020B0604030504040204" pitchFamily="50" charset="-128"/>
                <a:ea typeface="メイリオ" panose="020B0604030504040204" pitchFamily="50" charset="-128"/>
              </a:rPr>
              <a:t>（米国食品医薬品庁）</a:t>
            </a:r>
            <a:r>
              <a:rPr kumimoji="1" lang="ja-JP" altLang="en-US" sz="2800" dirty="0">
                <a:latin typeface="+mn-ea"/>
              </a:rPr>
              <a:t>が水産食品の　</a:t>
            </a:r>
            <a:endParaRPr kumimoji="1" lang="en-US" altLang="ja-JP" sz="2800" dirty="0">
              <a:latin typeface="+mn-ea"/>
            </a:endParaRPr>
          </a:p>
          <a:p>
            <a:pPr marL="0" indent="0">
              <a:buNone/>
            </a:pPr>
            <a:r>
              <a:rPr lang="ja-JP" altLang="en-US" sz="2800" dirty="0">
                <a:latin typeface="+mn-ea"/>
              </a:rPr>
              <a:t>　　</a:t>
            </a:r>
            <a:r>
              <a:rPr kumimoji="1" lang="en-US" altLang="ja-JP" sz="2800" dirty="0">
                <a:latin typeface="+mn-ea"/>
              </a:rPr>
              <a:t>HACCP</a:t>
            </a:r>
            <a:r>
              <a:rPr kumimoji="1" lang="ja-JP" altLang="en-US" sz="2800" dirty="0">
                <a:latin typeface="+mn-ea"/>
              </a:rPr>
              <a:t>規則公布</a:t>
            </a:r>
            <a:endParaRPr kumimoji="1" lang="en-US" altLang="ja-JP" sz="2800" dirty="0">
              <a:latin typeface="+mn-ea"/>
            </a:endParaRPr>
          </a:p>
          <a:p>
            <a:pPr>
              <a:buFont typeface="Wingdings" panose="05000000000000000000" pitchFamily="2" charset="2"/>
              <a:buChar char="l"/>
            </a:pPr>
            <a:r>
              <a:rPr lang="en-US" altLang="ja-JP" sz="2800" dirty="0">
                <a:latin typeface="+mn-ea"/>
              </a:rPr>
              <a:t>1996</a:t>
            </a:r>
            <a:r>
              <a:rPr lang="ja-JP" altLang="en-US" sz="2800" dirty="0">
                <a:latin typeface="+mn-ea"/>
              </a:rPr>
              <a:t>年　</a:t>
            </a:r>
            <a:r>
              <a:rPr lang="en-US" altLang="ja-JP" sz="2800" dirty="0">
                <a:latin typeface="+mn-ea"/>
              </a:rPr>
              <a:t>USDA</a:t>
            </a:r>
            <a:r>
              <a:rPr lang="ja-JP" altLang="en-US" sz="2800" dirty="0">
                <a:latin typeface="+mn-ea"/>
              </a:rPr>
              <a:t>（米国農務省）が食鳥肉製品の</a:t>
            </a:r>
            <a:endParaRPr lang="en-US" altLang="ja-JP" sz="2800" dirty="0">
              <a:latin typeface="+mn-ea"/>
            </a:endParaRPr>
          </a:p>
          <a:p>
            <a:pPr marL="0" indent="0">
              <a:buNone/>
            </a:pPr>
            <a:r>
              <a:rPr lang="ja-JP" altLang="en-US" sz="2800" dirty="0">
                <a:latin typeface="+mn-ea"/>
              </a:rPr>
              <a:t>　　</a:t>
            </a:r>
            <a:r>
              <a:rPr lang="en-US" altLang="ja-JP" sz="2800" dirty="0">
                <a:latin typeface="+mn-ea"/>
              </a:rPr>
              <a:t>HACCP</a:t>
            </a:r>
            <a:r>
              <a:rPr lang="ja-JP" altLang="en-US" sz="2800" dirty="0">
                <a:latin typeface="+mn-ea"/>
              </a:rPr>
              <a:t>規則公布</a:t>
            </a:r>
            <a:endParaRPr lang="en-US" altLang="ja-JP" sz="2800" dirty="0">
              <a:latin typeface="+mn-ea"/>
            </a:endParaRPr>
          </a:p>
          <a:p>
            <a:pPr>
              <a:buFont typeface="Wingdings" panose="05000000000000000000" pitchFamily="2" charset="2"/>
              <a:buChar char="l"/>
            </a:pPr>
            <a:r>
              <a:rPr kumimoji="1" lang="en-US" altLang="ja-JP" sz="2800" dirty="0">
                <a:latin typeface="+mn-ea"/>
              </a:rPr>
              <a:t>2001</a:t>
            </a:r>
            <a:r>
              <a:rPr kumimoji="1" lang="ja-JP" altLang="en-US" sz="2800" dirty="0">
                <a:latin typeface="+mn-ea"/>
              </a:rPr>
              <a:t>年　</a:t>
            </a:r>
            <a:r>
              <a:rPr kumimoji="1" lang="en-US" altLang="ja-JP" sz="2800" dirty="0">
                <a:latin typeface="+mn-ea"/>
              </a:rPr>
              <a:t>FDA</a:t>
            </a:r>
            <a:r>
              <a:rPr kumimoji="1" lang="ja-JP" altLang="en-US" sz="2800" dirty="0">
                <a:latin typeface="+mn-ea"/>
              </a:rPr>
              <a:t>がジュースの</a:t>
            </a:r>
            <a:r>
              <a:rPr kumimoji="1" lang="en-US" altLang="ja-JP" sz="2800" dirty="0">
                <a:latin typeface="+mn-ea"/>
              </a:rPr>
              <a:t>HACCP</a:t>
            </a:r>
            <a:r>
              <a:rPr kumimoji="1" lang="ja-JP" altLang="en-US" sz="2800" dirty="0">
                <a:latin typeface="+mn-ea"/>
              </a:rPr>
              <a:t>規則公布</a:t>
            </a:r>
            <a:endParaRPr kumimoji="1" lang="en-US" altLang="ja-JP" sz="2800" dirty="0">
              <a:latin typeface="+mn-ea"/>
            </a:endParaRPr>
          </a:p>
          <a:p>
            <a:pPr>
              <a:buFont typeface="Wingdings" panose="05000000000000000000" pitchFamily="2" charset="2"/>
              <a:buChar char="l"/>
            </a:pPr>
            <a:r>
              <a:rPr lang="en-US" altLang="ja-JP" sz="2800" dirty="0">
                <a:latin typeface="+mn-ea"/>
              </a:rPr>
              <a:t>2011</a:t>
            </a:r>
            <a:r>
              <a:rPr lang="ja-JP" altLang="en-US" sz="2800" dirty="0">
                <a:latin typeface="+mn-ea"/>
              </a:rPr>
              <a:t>年　米国が食品安全強化法を公布</a:t>
            </a:r>
            <a:endParaRPr lang="en-US" altLang="ja-JP" sz="2800" dirty="0">
              <a:latin typeface="+mn-ea"/>
            </a:endParaRPr>
          </a:p>
          <a:p>
            <a:pPr marL="0" indent="0">
              <a:buNone/>
            </a:pPr>
            <a:endParaRPr lang="en-US" altLang="ja-JP" sz="2800" dirty="0">
              <a:latin typeface="+mn-ea"/>
            </a:endParaRPr>
          </a:p>
          <a:p>
            <a:pPr marL="0" indent="0">
              <a:buNone/>
            </a:pPr>
            <a:endParaRPr kumimoji="1" lang="ja-JP" altLang="en-US" sz="2800" dirty="0">
              <a:latin typeface="+mn-ea"/>
            </a:endParaRPr>
          </a:p>
        </p:txBody>
      </p:sp>
      <p:sp>
        <p:nvSpPr>
          <p:cNvPr id="4" name="スライド番号プレースホルダー 3">
            <a:extLst>
              <a:ext uri="{FF2B5EF4-FFF2-40B4-BE49-F238E27FC236}">
                <a16:creationId xmlns:a16="http://schemas.microsoft.com/office/drawing/2014/main" id="{1BC704F3-0AF2-4A41-A9E6-6CD778B3296A}"/>
              </a:ext>
            </a:extLst>
          </p:cNvPr>
          <p:cNvSpPr>
            <a:spLocks noGrp="1"/>
          </p:cNvSpPr>
          <p:nvPr>
            <p:ph type="sldNum" sz="quarter" idx="12"/>
          </p:nvPr>
        </p:nvSpPr>
        <p:spPr/>
        <p:txBody>
          <a:bodyPr/>
          <a:lstStyle/>
          <a:p>
            <a:fld id="{05B3BA2B-E4C6-4F0A-997C-2B51F8F1EBF2}" type="slidenum">
              <a:rPr kumimoji="1" lang="ja-JP" altLang="en-US" smtClean="0"/>
              <a:t>8</a:t>
            </a:fld>
            <a:endParaRPr kumimoji="1" lang="ja-JP" altLang="en-US"/>
          </a:p>
        </p:txBody>
      </p:sp>
    </p:spTree>
    <p:extLst>
      <p:ext uri="{BB962C8B-B14F-4D97-AF65-F5344CB8AC3E}">
        <p14:creationId xmlns:p14="http://schemas.microsoft.com/office/powerpoint/2010/main" val="35395732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FD2E992-B8F5-44A5-81DD-B600B0AAA713}"/>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31DDC595-2841-4FE2-A3BF-902035EDB821}"/>
              </a:ext>
            </a:extLst>
          </p:cNvPr>
          <p:cNvSpPr>
            <a:spLocks noGrp="1"/>
          </p:cNvSpPr>
          <p:nvPr>
            <p:ph type="title"/>
          </p:nvPr>
        </p:nvSpPr>
        <p:spPr>
          <a:xfrm>
            <a:off x="0" y="3011"/>
            <a:ext cx="7290054" cy="925974"/>
          </a:xfrm>
        </p:spPr>
        <p:txBody>
          <a:bodyPr>
            <a:normAutofit/>
          </a:bodyPr>
          <a:lstStyle/>
          <a:p>
            <a:r>
              <a:rPr lang="ja-JP" altLang="en-US" sz="4000" b="1" u="sng" dirty="0">
                <a:latin typeface="+mj-ea"/>
              </a:rPr>
              <a:t>危害要因分析の例①</a:t>
            </a:r>
            <a:endParaRPr kumimoji="1" lang="ja-JP" altLang="en-US" sz="4000" b="1" u="sng" dirty="0">
              <a:latin typeface="+mj-ea"/>
            </a:endParaRPr>
          </a:p>
        </p:txBody>
      </p:sp>
      <p:pic>
        <p:nvPicPr>
          <p:cNvPr id="5" name="図 4">
            <a:extLst>
              <a:ext uri="{FF2B5EF4-FFF2-40B4-BE49-F238E27FC236}">
                <a16:creationId xmlns:a16="http://schemas.microsoft.com/office/drawing/2014/main" id="{B8FAB084-25E2-427A-A6A1-F80AA78CF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45" y="1249881"/>
            <a:ext cx="5976109" cy="4055766"/>
          </a:xfrm>
          <a:prstGeom prst="rect">
            <a:avLst/>
          </a:prstGeom>
        </p:spPr>
      </p:pic>
      <p:sp>
        <p:nvSpPr>
          <p:cNvPr id="8" name="テキスト ボックス 7">
            <a:extLst>
              <a:ext uri="{FF2B5EF4-FFF2-40B4-BE49-F238E27FC236}">
                <a16:creationId xmlns:a16="http://schemas.microsoft.com/office/drawing/2014/main" id="{39A76167-2F36-43A0-B1A7-F4C3AEDC642A}"/>
              </a:ext>
            </a:extLst>
          </p:cNvPr>
          <p:cNvSpPr txBox="1"/>
          <p:nvPr/>
        </p:nvSpPr>
        <p:spPr>
          <a:xfrm>
            <a:off x="0" y="5305647"/>
            <a:ext cx="8714446" cy="923330"/>
          </a:xfrm>
          <a:prstGeom prst="rect">
            <a:avLst/>
          </a:prstGeom>
          <a:solidFill>
            <a:schemeClr val="bg1"/>
          </a:solidFill>
        </p:spPr>
        <p:txBody>
          <a:bodyPr wrap="square" rtlCol="0">
            <a:spAutoFit/>
          </a:bodyPr>
          <a:lstStyle/>
          <a:p>
            <a:pPr algn="ctr"/>
            <a:r>
              <a:rPr lang="ja-JP" altLang="en-US" sz="5400" b="1" dirty="0">
                <a:solidFill>
                  <a:srgbClr val="C00000"/>
                </a:solidFill>
                <a:effectLst>
                  <a:outerShdw blurRad="38100" dist="38100" dir="2700000" algn="tl">
                    <a:srgbClr val="000000">
                      <a:alpha val="43137"/>
                    </a:srgbClr>
                  </a:outerShdw>
                </a:effectLst>
              </a:rPr>
              <a:t>「茹でそば」の例</a:t>
            </a:r>
            <a:endParaRPr kumimoji="1" lang="ja-JP" altLang="en-US" sz="5400" b="1" dirty="0">
              <a:solidFill>
                <a:srgbClr val="C00000"/>
              </a:solidFill>
              <a:effectLst>
                <a:outerShdw blurRad="38100" dist="38100" dir="2700000" algn="tl">
                  <a:srgbClr val="000000">
                    <a:alpha val="43137"/>
                  </a:srgbClr>
                </a:outerShdw>
              </a:effectLst>
            </a:endParaRPr>
          </a:p>
        </p:txBody>
      </p:sp>
      <p:sp>
        <p:nvSpPr>
          <p:cNvPr id="2" name="スライド番号プレースホルダー 1">
            <a:extLst>
              <a:ext uri="{FF2B5EF4-FFF2-40B4-BE49-F238E27FC236}">
                <a16:creationId xmlns:a16="http://schemas.microsoft.com/office/drawing/2014/main" id="{9111A6E0-5E16-4489-A581-DF49FCDB0B29}"/>
              </a:ext>
            </a:extLst>
          </p:cNvPr>
          <p:cNvSpPr>
            <a:spLocks noGrp="1"/>
          </p:cNvSpPr>
          <p:nvPr>
            <p:ph type="sldNum" sz="quarter" idx="12"/>
          </p:nvPr>
        </p:nvSpPr>
        <p:spPr/>
        <p:txBody>
          <a:bodyPr/>
          <a:lstStyle/>
          <a:p>
            <a:fld id="{05B3BA2B-E4C6-4F0A-997C-2B51F8F1EBF2}" type="slidenum">
              <a:rPr kumimoji="1" lang="ja-JP" altLang="en-US" smtClean="0"/>
              <a:t>80</a:t>
            </a:fld>
            <a:endParaRPr kumimoji="1" lang="ja-JP" altLang="en-US"/>
          </a:p>
        </p:txBody>
      </p:sp>
    </p:spTree>
    <p:extLst>
      <p:ext uri="{BB962C8B-B14F-4D97-AF65-F5344CB8AC3E}">
        <p14:creationId xmlns:p14="http://schemas.microsoft.com/office/powerpoint/2010/main" val="29803530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FD2E992-B8F5-44A5-81DD-B600B0AAA713}"/>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31DDC595-2841-4FE2-A3BF-902035EDB821}"/>
              </a:ext>
            </a:extLst>
          </p:cNvPr>
          <p:cNvSpPr>
            <a:spLocks noGrp="1"/>
          </p:cNvSpPr>
          <p:nvPr>
            <p:ph type="title"/>
          </p:nvPr>
        </p:nvSpPr>
        <p:spPr>
          <a:xfrm>
            <a:off x="0" y="3011"/>
            <a:ext cx="7290054" cy="925974"/>
          </a:xfrm>
        </p:spPr>
        <p:txBody>
          <a:bodyPr>
            <a:normAutofit/>
          </a:bodyPr>
          <a:lstStyle/>
          <a:p>
            <a:r>
              <a:rPr lang="ja-JP" altLang="en-US" sz="4000" b="1" u="sng" dirty="0">
                <a:latin typeface="+mj-ea"/>
              </a:rPr>
              <a:t>危害要因分析の例②</a:t>
            </a:r>
            <a:endParaRPr kumimoji="1" lang="ja-JP" altLang="en-US" sz="4000" b="1" u="sng" dirty="0">
              <a:latin typeface="+mj-ea"/>
            </a:endParaRPr>
          </a:p>
        </p:txBody>
      </p:sp>
      <p:pic>
        <p:nvPicPr>
          <p:cNvPr id="12" name="図 11">
            <a:extLst>
              <a:ext uri="{FF2B5EF4-FFF2-40B4-BE49-F238E27FC236}">
                <a16:creationId xmlns:a16="http://schemas.microsoft.com/office/drawing/2014/main" id="{DFAF35A9-D958-47FD-893A-645E06A0FADD}"/>
              </a:ext>
            </a:extLst>
          </p:cNvPr>
          <p:cNvPicPr>
            <a:picLocks noChangeAspect="1"/>
          </p:cNvPicPr>
          <p:nvPr/>
        </p:nvPicPr>
        <p:blipFill>
          <a:blip r:embed="rId2"/>
          <a:stretch>
            <a:fillRect/>
          </a:stretch>
        </p:blipFill>
        <p:spPr>
          <a:xfrm>
            <a:off x="236440" y="1721637"/>
            <a:ext cx="8635102" cy="4660163"/>
          </a:xfrm>
          <a:prstGeom prst="rect">
            <a:avLst/>
          </a:prstGeom>
        </p:spPr>
      </p:pic>
      <p:sp>
        <p:nvSpPr>
          <p:cNvPr id="15" name="正方形/長方形 14">
            <a:extLst>
              <a:ext uri="{FF2B5EF4-FFF2-40B4-BE49-F238E27FC236}">
                <a16:creationId xmlns:a16="http://schemas.microsoft.com/office/drawing/2014/main" id="{10C4F007-8A90-4A23-9C66-80A180D6F95E}"/>
              </a:ext>
            </a:extLst>
          </p:cNvPr>
          <p:cNvSpPr/>
          <p:nvPr/>
        </p:nvSpPr>
        <p:spPr>
          <a:xfrm>
            <a:off x="140704" y="1360967"/>
            <a:ext cx="8801277" cy="53907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225E616-F954-49EE-BF05-2B5A853D2B73}"/>
              </a:ext>
            </a:extLst>
          </p:cNvPr>
          <p:cNvSpPr txBox="1"/>
          <p:nvPr/>
        </p:nvSpPr>
        <p:spPr>
          <a:xfrm>
            <a:off x="4799370" y="1005332"/>
            <a:ext cx="4142611" cy="338554"/>
          </a:xfrm>
          <a:prstGeom prst="rect">
            <a:avLst/>
          </a:prstGeom>
          <a:noFill/>
          <a:ln w="25400">
            <a:noFill/>
          </a:ln>
        </p:spPr>
        <p:txBody>
          <a:bodyPr wrap="square" rtlCol="0">
            <a:spAutoFit/>
          </a:bodyPr>
          <a:lstStyle/>
          <a:p>
            <a:pPr algn="r"/>
            <a:r>
              <a:rPr lang="ja-JP" altLang="en-US" sz="1600" dirty="0"/>
              <a:t>茹でそばの例</a:t>
            </a:r>
            <a:endParaRPr kumimoji="1" lang="ja-JP" altLang="en-US" sz="1600" dirty="0"/>
          </a:p>
        </p:txBody>
      </p:sp>
      <p:sp>
        <p:nvSpPr>
          <p:cNvPr id="2" name="スライド番号プレースホルダー 1">
            <a:extLst>
              <a:ext uri="{FF2B5EF4-FFF2-40B4-BE49-F238E27FC236}">
                <a16:creationId xmlns:a16="http://schemas.microsoft.com/office/drawing/2014/main" id="{94C75F5A-B050-4559-929F-B1BAC72ABE66}"/>
              </a:ext>
            </a:extLst>
          </p:cNvPr>
          <p:cNvSpPr>
            <a:spLocks noGrp="1"/>
          </p:cNvSpPr>
          <p:nvPr>
            <p:ph type="sldNum" sz="quarter" idx="12"/>
          </p:nvPr>
        </p:nvSpPr>
        <p:spPr/>
        <p:txBody>
          <a:bodyPr/>
          <a:lstStyle/>
          <a:p>
            <a:fld id="{05B3BA2B-E4C6-4F0A-997C-2B51F8F1EBF2}" type="slidenum">
              <a:rPr kumimoji="1" lang="ja-JP" altLang="en-US" smtClean="0"/>
              <a:t>81</a:t>
            </a:fld>
            <a:endParaRPr kumimoji="1" lang="ja-JP" altLang="en-US"/>
          </a:p>
        </p:txBody>
      </p:sp>
    </p:spTree>
    <p:extLst>
      <p:ext uri="{BB962C8B-B14F-4D97-AF65-F5344CB8AC3E}">
        <p14:creationId xmlns:p14="http://schemas.microsoft.com/office/powerpoint/2010/main" val="28719132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FD2E992-B8F5-44A5-81DD-B600B0AAA713}"/>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31DDC595-2841-4FE2-A3BF-902035EDB821}"/>
              </a:ext>
            </a:extLst>
          </p:cNvPr>
          <p:cNvSpPr>
            <a:spLocks noGrp="1"/>
          </p:cNvSpPr>
          <p:nvPr>
            <p:ph type="title"/>
          </p:nvPr>
        </p:nvSpPr>
        <p:spPr>
          <a:xfrm>
            <a:off x="0" y="3011"/>
            <a:ext cx="7290054" cy="925974"/>
          </a:xfrm>
        </p:spPr>
        <p:txBody>
          <a:bodyPr>
            <a:normAutofit/>
          </a:bodyPr>
          <a:lstStyle/>
          <a:p>
            <a:r>
              <a:rPr lang="ja-JP" altLang="en-US" sz="4000" b="1" u="sng" dirty="0">
                <a:latin typeface="+mj-ea"/>
              </a:rPr>
              <a:t>危害要因分析の例③</a:t>
            </a:r>
            <a:endParaRPr kumimoji="1" lang="ja-JP" altLang="en-US" sz="4000" b="1" u="sng" dirty="0">
              <a:latin typeface="+mj-ea"/>
            </a:endParaRPr>
          </a:p>
        </p:txBody>
      </p:sp>
      <p:sp>
        <p:nvSpPr>
          <p:cNvPr id="15" name="正方形/長方形 14">
            <a:extLst>
              <a:ext uri="{FF2B5EF4-FFF2-40B4-BE49-F238E27FC236}">
                <a16:creationId xmlns:a16="http://schemas.microsoft.com/office/drawing/2014/main" id="{10C4F007-8A90-4A23-9C66-80A180D6F95E}"/>
              </a:ext>
            </a:extLst>
          </p:cNvPr>
          <p:cNvSpPr/>
          <p:nvPr/>
        </p:nvSpPr>
        <p:spPr>
          <a:xfrm>
            <a:off x="140704" y="1360967"/>
            <a:ext cx="8801277" cy="53907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225E616-F954-49EE-BF05-2B5A853D2B73}"/>
              </a:ext>
            </a:extLst>
          </p:cNvPr>
          <p:cNvSpPr txBox="1"/>
          <p:nvPr/>
        </p:nvSpPr>
        <p:spPr>
          <a:xfrm>
            <a:off x="4799370" y="1005332"/>
            <a:ext cx="4142611" cy="338554"/>
          </a:xfrm>
          <a:prstGeom prst="rect">
            <a:avLst/>
          </a:prstGeom>
          <a:noFill/>
          <a:ln w="25400">
            <a:noFill/>
          </a:ln>
        </p:spPr>
        <p:txBody>
          <a:bodyPr wrap="square" rtlCol="0">
            <a:spAutoFit/>
          </a:bodyPr>
          <a:lstStyle/>
          <a:p>
            <a:pPr algn="r"/>
            <a:r>
              <a:rPr lang="ja-JP" altLang="en-US" sz="1600" dirty="0"/>
              <a:t>茹でそばの例</a:t>
            </a:r>
            <a:endParaRPr kumimoji="1" lang="ja-JP" altLang="en-US" sz="1600" dirty="0"/>
          </a:p>
        </p:txBody>
      </p:sp>
      <p:pic>
        <p:nvPicPr>
          <p:cNvPr id="7" name="図 6">
            <a:extLst>
              <a:ext uri="{FF2B5EF4-FFF2-40B4-BE49-F238E27FC236}">
                <a16:creationId xmlns:a16="http://schemas.microsoft.com/office/drawing/2014/main" id="{959929A1-3B90-41C0-9B84-7C1D00407A53}"/>
              </a:ext>
            </a:extLst>
          </p:cNvPr>
          <p:cNvPicPr>
            <a:picLocks noChangeAspect="1"/>
          </p:cNvPicPr>
          <p:nvPr/>
        </p:nvPicPr>
        <p:blipFill>
          <a:blip r:embed="rId2"/>
          <a:stretch>
            <a:fillRect/>
          </a:stretch>
        </p:blipFill>
        <p:spPr>
          <a:xfrm>
            <a:off x="273929" y="2012847"/>
            <a:ext cx="5550315" cy="3493320"/>
          </a:xfrm>
          <a:prstGeom prst="rect">
            <a:avLst/>
          </a:prstGeom>
        </p:spPr>
      </p:pic>
      <p:sp>
        <p:nvSpPr>
          <p:cNvPr id="8" name="テキスト ボックス 7">
            <a:extLst>
              <a:ext uri="{FF2B5EF4-FFF2-40B4-BE49-F238E27FC236}">
                <a16:creationId xmlns:a16="http://schemas.microsoft.com/office/drawing/2014/main" id="{33D70269-BA7E-4A0B-9FEE-964A944B25CA}"/>
              </a:ext>
            </a:extLst>
          </p:cNvPr>
          <p:cNvSpPr txBox="1"/>
          <p:nvPr/>
        </p:nvSpPr>
        <p:spPr>
          <a:xfrm>
            <a:off x="1310440" y="1593544"/>
            <a:ext cx="1505534" cy="369332"/>
          </a:xfrm>
          <a:prstGeom prst="rect">
            <a:avLst/>
          </a:prstGeom>
          <a:noFill/>
          <a:ln w="25400">
            <a:noFill/>
          </a:ln>
        </p:spPr>
        <p:txBody>
          <a:bodyPr wrap="square" rtlCol="0">
            <a:spAutoFit/>
          </a:bodyPr>
          <a:lstStyle/>
          <a:p>
            <a:pPr algn="ctr"/>
            <a:r>
              <a:rPr lang="en-US" altLang="ja-JP" b="1" dirty="0"/>
              <a:t>※</a:t>
            </a:r>
            <a:r>
              <a:rPr lang="ja-JP" altLang="en-US" b="1" dirty="0"/>
              <a:t>　</a:t>
            </a:r>
            <a:r>
              <a:rPr lang="ja-JP" altLang="en-US" sz="1400" b="1" dirty="0"/>
              <a:t>つづき</a:t>
            </a:r>
            <a:endParaRPr kumimoji="1" lang="ja-JP" altLang="en-US" sz="1400" b="1" dirty="0"/>
          </a:p>
        </p:txBody>
      </p:sp>
      <p:sp>
        <p:nvSpPr>
          <p:cNvPr id="2" name="スライド番号プレースホルダー 1">
            <a:extLst>
              <a:ext uri="{FF2B5EF4-FFF2-40B4-BE49-F238E27FC236}">
                <a16:creationId xmlns:a16="http://schemas.microsoft.com/office/drawing/2014/main" id="{4D88B178-4B33-45BF-9CC7-C8AA62152CB6}"/>
              </a:ext>
            </a:extLst>
          </p:cNvPr>
          <p:cNvSpPr>
            <a:spLocks noGrp="1"/>
          </p:cNvSpPr>
          <p:nvPr>
            <p:ph type="sldNum" sz="quarter" idx="12"/>
          </p:nvPr>
        </p:nvSpPr>
        <p:spPr/>
        <p:txBody>
          <a:bodyPr/>
          <a:lstStyle/>
          <a:p>
            <a:fld id="{05B3BA2B-E4C6-4F0A-997C-2B51F8F1EBF2}" type="slidenum">
              <a:rPr kumimoji="1" lang="ja-JP" altLang="en-US" smtClean="0"/>
              <a:t>82</a:t>
            </a:fld>
            <a:endParaRPr kumimoji="1" lang="ja-JP" altLang="en-US"/>
          </a:p>
        </p:txBody>
      </p:sp>
    </p:spTree>
    <p:extLst>
      <p:ext uri="{BB962C8B-B14F-4D97-AF65-F5344CB8AC3E}">
        <p14:creationId xmlns:p14="http://schemas.microsoft.com/office/powerpoint/2010/main" val="41997513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5D802DE-E5A2-48CE-9C89-6E2E3A3BB63B}"/>
              </a:ext>
            </a:extLst>
          </p:cNvPr>
          <p:cNvPicPr>
            <a:picLocks noChangeAspect="1"/>
          </p:cNvPicPr>
          <p:nvPr/>
        </p:nvPicPr>
        <p:blipFill>
          <a:blip r:embed="rId2"/>
          <a:stretch>
            <a:fillRect/>
          </a:stretch>
        </p:blipFill>
        <p:spPr>
          <a:xfrm>
            <a:off x="230267" y="816876"/>
            <a:ext cx="8683464" cy="5193003"/>
          </a:xfrm>
          <a:prstGeom prst="rect">
            <a:avLst/>
          </a:prstGeom>
        </p:spPr>
      </p:pic>
      <p:sp>
        <p:nvSpPr>
          <p:cNvPr id="6" name="タイトル 1">
            <a:extLst>
              <a:ext uri="{FF2B5EF4-FFF2-40B4-BE49-F238E27FC236}">
                <a16:creationId xmlns:a16="http://schemas.microsoft.com/office/drawing/2014/main" id="{5D986959-E80C-49B5-904B-70F3E60C4CD7}"/>
              </a:ext>
            </a:extLst>
          </p:cNvPr>
          <p:cNvSpPr txBox="1">
            <a:spLocks/>
          </p:cNvSpPr>
          <p:nvPr/>
        </p:nvSpPr>
        <p:spPr>
          <a:xfrm>
            <a:off x="0" y="0"/>
            <a:ext cx="7290054"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4000" b="1" u="sng" dirty="0">
                <a:latin typeface="+mj-ea"/>
              </a:rPr>
              <a:t>危害要因分析の例④</a:t>
            </a:r>
          </a:p>
        </p:txBody>
      </p:sp>
      <p:sp>
        <p:nvSpPr>
          <p:cNvPr id="7" name="テキスト ボックス 6">
            <a:extLst>
              <a:ext uri="{FF2B5EF4-FFF2-40B4-BE49-F238E27FC236}">
                <a16:creationId xmlns:a16="http://schemas.microsoft.com/office/drawing/2014/main" id="{31556EFD-60E4-48B4-BCB3-491F6BF0FF35}"/>
              </a:ext>
            </a:extLst>
          </p:cNvPr>
          <p:cNvSpPr txBox="1"/>
          <p:nvPr/>
        </p:nvSpPr>
        <p:spPr>
          <a:xfrm>
            <a:off x="4771121" y="469522"/>
            <a:ext cx="4142611" cy="338554"/>
          </a:xfrm>
          <a:prstGeom prst="rect">
            <a:avLst/>
          </a:prstGeom>
          <a:noFill/>
          <a:ln w="25400">
            <a:noFill/>
          </a:ln>
        </p:spPr>
        <p:txBody>
          <a:bodyPr wrap="square" rtlCol="0">
            <a:spAutoFit/>
          </a:bodyPr>
          <a:lstStyle/>
          <a:p>
            <a:pPr algn="r"/>
            <a:r>
              <a:rPr lang="ja-JP" altLang="en-US" sz="1600" dirty="0"/>
              <a:t>茹でそばの例</a:t>
            </a:r>
            <a:endParaRPr kumimoji="1" lang="ja-JP" altLang="en-US" sz="1600" dirty="0"/>
          </a:p>
        </p:txBody>
      </p:sp>
      <p:sp>
        <p:nvSpPr>
          <p:cNvPr id="5" name="テキスト ボックス 4">
            <a:extLst>
              <a:ext uri="{FF2B5EF4-FFF2-40B4-BE49-F238E27FC236}">
                <a16:creationId xmlns:a16="http://schemas.microsoft.com/office/drawing/2014/main" id="{A2687312-6C48-40DA-9DB7-7F32AC0FA229}"/>
              </a:ext>
            </a:extLst>
          </p:cNvPr>
          <p:cNvSpPr txBox="1"/>
          <p:nvPr/>
        </p:nvSpPr>
        <p:spPr>
          <a:xfrm>
            <a:off x="42532" y="4689983"/>
            <a:ext cx="3967069" cy="646331"/>
          </a:xfrm>
          <a:prstGeom prst="rect">
            <a:avLst/>
          </a:prstGeom>
          <a:solidFill>
            <a:srgbClr val="FFFFCC"/>
          </a:solidFill>
          <a:ln w="28575">
            <a:solidFill>
              <a:srgbClr val="FF0000"/>
            </a:solidFill>
          </a:ln>
        </p:spPr>
        <p:txBody>
          <a:bodyPr wrap="square" rtlCol="0">
            <a:spAutoFit/>
          </a:bodyPr>
          <a:lstStyle/>
          <a:p>
            <a:r>
              <a:rPr kumimoji="1" lang="ja-JP" altLang="en-US" dirty="0"/>
              <a:t>工程ごとに生物学、化学、物理的面</a:t>
            </a:r>
            <a:endParaRPr kumimoji="1" lang="en-US" altLang="ja-JP" dirty="0"/>
          </a:p>
          <a:p>
            <a:r>
              <a:rPr kumimoji="1" lang="ja-JP" altLang="en-US" dirty="0"/>
              <a:t>から危害要因を洗い出す。</a:t>
            </a:r>
          </a:p>
        </p:txBody>
      </p:sp>
      <p:cxnSp>
        <p:nvCxnSpPr>
          <p:cNvPr id="8" name="直線コネクタ 7">
            <a:extLst>
              <a:ext uri="{FF2B5EF4-FFF2-40B4-BE49-F238E27FC236}">
                <a16:creationId xmlns:a16="http://schemas.microsoft.com/office/drawing/2014/main" id="{97E71F7E-0416-49CE-AA61-5F639656435C}"/>
              </a:ext>
            </a:extLst>
          </p:cNvPr>
          <p:cNvCxnSpPr>
            <a:cxnSpLocks/>
          </p:cNvCxnSpPr>
          <p:nvPr/>
        </p:nvCxnSpPr>
        <p:spPr>
          <a:xfrm flipH="1">
            <a:off x="1175932" y="3491013"/>
            <a:ext cx="482607" cy="12051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円/楕円 6">
            <a:extLst>
              <a:ext uri="{FF2B5EF4-FFF2-40B4-BE49-F238E27FC236}">
                <a16:creationId xmlns:a16="http://schemas.microsoft.com/office/drawing/2014/main" id="{1B2D318D-7969-4267-8631-90D774EFF6F1}"/>
              </a:ext>
            </a:extLst>
          </p:cNvPr>
          <p:cNvSpPr/>
          <p:nvPr/>
        </p:nvSpPr>
        <p:spPr>
          <a:xfrm>
            <a:off x="1511465" y="1974712"/>
            <a:ext cx="342900"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6">
            <a:extLst>
              <a:ext uri="{FF2B5EF4-FFF2-40B4-BE49-F238E27FC236}">
                <a16:creationId xmlns:a16="http://schemas.microsoft.com/office/drawing/2014/main" id="{840F71F3-F4E5-4C5F-AE6D-5FF87C95448A}"/>
              </a:ext>
            </a:extLst>
          </p:cNvPr>
          <p:cNvSpPr/>
          <p:nvPr/>
        </p:nvSpPr>
        <p:spPr>
          <a:xfrm>
            <a:off x="1541183" y="3150354"/>
            <a:ext cx="342900"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6">
            <a:extLst>
              <a:ext uri="{FF2B5EF4-FFF2-40B4-BE49-F238E27FC236}">
                <a16:creationId xmlns:a16="http://schemas.microsoft.com/office/drawing/2014/main" id="{19F16486-70BC-46E8-8128-827CF9375340}"/>
              </a:ext>
            </a:extLst>
          </p:cNvPr>
          <p:cNvSpPr/>
          <p:nvPr/>
        </p:nvSpPr>
        <p:spPr>
          <a:xfrm>
            <a:off x="1511465" y="4144653"/>
            <a:ext cx="342900"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41BAF61A-F3D5-4A83-94E2-02E728F2FC42}"/>
              </a:ext>
            </a:extLst>
          </p:cNvPr>
          <p:cNvCxnSpPr>
            <a:cxnSpLocks/>
            <a:stCxn id="11" idx="3"/>
          </p:cNvCxnSpPr>
          <p:nvPr/>
        </p:nvCxnSpPr>
        <p:spPr>
          <a:xfrm flipH="1">
            <a:off x="1268246" y="4420232"/>
            <a:ext cx="293436" cy="2759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A4FFD93-DE0E-44E7-A432-DAFF98B6987C}"/>
              </a:ext>
            </a:extLst>
          </p:cNvPr>
          <p:cNvCxnSpPr>
            <a:cxnSpLocks/>
          </p:cNvCxnSpPr>
          <p:nvPr/>
        </p:nvCxnSpPr>
        <p:spPr>
          <a:xfrm flipH="1">
            <a:off x="1084521" y="2315371"/>
            <a:ext cx="486380" cy="23887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90807F3-0097-48FA-BA6F-03F37C9F8B1B}"/>
              </a:ext>
            </a:extLst>
          </p:cNvPr>
          <p:cNvSpPr txBox="1"/>
          <p:nvPr/>
        </p:nvSpPr>
        <p:spPr>
          <a:xfrm>
            <a:off x="4239868" y="4698705"/>
            <a:ext cx="3090638" cy="646331"/>
          </a:xfrm>
          <a:prstGeom prst="rect">
            <a:avLst/>
          </a:prstGeom>
          <a:solidFill>
            <a:srgbClr val="FFFFCC"/>
          </a:solidFill>
          <a:ln w="28575">
            <a:solidFill>
              <a:srgbClr val="FF0000"/>
            </a:solidFill>
          </a:ln>
        </p:spPr>
        <p:txBody>
          <a:bodyPr wrap="square" rtlCol="0">
            <a:spAutoFit/>
          </a:bodyPr>
          <a:lstStyle/>
          <a:p>
            <a:r>
              <a:rPr kumimoji="1" lang="ja-JP" altLang="en-US" dirty="0"/>
              <a:t>この工程で対策が必要な</a:t>
            </a:r>
          </a:p>
          <a:p>
            <a:r>
              <a:rPr kumimoji="1" lang="ja-JP" altLang="en-US" dirty="0"/>
              <a:t>重要なハザードかどうか？</a:t>
            </a:r>
          </a:p>
        </p:txBody>
      </p:sp>
      <p:sp>
        <p:nvSpPr>
          <p:cNvPr id="20" name="テキスト ボックス 19">
            <a:extLst>
              <a:ext uri="{FF2B5EF4-FFF2-40B4-BE49-F238E27FC236}">
                <a16:creationId xmlns:a16="http://schemas.microsoft.com/office/drawing/2014/main" id="{197C3E3C-FA92-4148-B26A-C467E80F06D3}"/>
              </a:ext>
            </a:extLst>
          </p:cNvPr>
          <p:cNvSpPr txBox="1"/>
          <p:nvPr/>
        </p:nvSpPr>
        <p:spPr>
          <a:xfrm>
            <a:off x="5806107" y="2862067"/>
            <a:ext cx="2528587" cy="646331"/>
          </a:xfrm>
          <a:prstGeom prst="rect">
            <a:avLst/>
          </a:prstGeom>
          <a:solidFill>
            <a:srgbClr val="FFFFCC"/>
          </a:solidFill>
          <a:ln w="28575">
            <a:solidFill>
              <a:srgbClr val="FF0000"/>
            </a:solidFill>
          </a:ln>
        </p:spPr>
        <p:txBody>
          <a:bodyPr wrap="square" rtlCol="0">
            <a:spAutoFit/>
          </a:bodyPr>
          <a:lstStyle/>
          <a:p>
            <a:r>
              <a:rPr kumimoji="1" lang="en-US" altLang="ja-JP" dirty="0"/>
              <a:t>YES</a:t>
            </a:r>
            <a:r>
              <a:rPr kumimoji="1" lang="ja-JP" altLang="en-US" dirty="0"/>
              <a:t>の場合、管理手段を記入</a:t>
            </a:r>
          </a:p>
        </p:txBody>
      </p:sp>
      <p:cxnSp>
        <p:nvCxnSpPr>
          <p:cNvPr id="29" name="直線コネクタ 28">
            <a:extLst>
              <a:ext uri="{FF2B5EF4-FFF2-40B4-BE49-F238E27FC236}">
                <a16:creationId xmlns:a16="http://schemas.microsoft.com/office/drawing/2014/main" id="{435745DE-443D-4A34-BFEC-7CA5CD3420EB}"/>
              </a:ext>
            </a:extLst>
          </p:cNvPr>
          <p:cNvCxnSpPr>
            <a:cxnSpLocks/>
            <a:stCxn id="17" idx="5"/>
          </p:cNvCxnSpPr>
          <p:nvPr/>
        </p:nvCxnSpPr>
        <p:spPr>
          <a:xfrm>
            <a:off x="3726653" y="3827182"/>
            <a:ext cx="599999" cy="8628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2E3B1A5-5BFF-4A46-8033-150EC3D39423}"/>
              </a:ext>
            </a:extLst>
          </p:cNvPr>
          <p:cNvCxnSpPr>
            <a:cxnSpLocks/>
          </p:cNvCxnSpPr>
          <p:nvPr/>
        </p:nvCxnSpPr>
        <p:spPr>
          <a:xfrm>
            <a:off x="3780187" y="3300586"/>
            <a:ext cx="574352" cy="13806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7B8382B-6C79-4D1A-86CE-743E34FBACE7}"/>
              </a:ext>
            </a:extLst>
          </p:cNvPr>
          <p:cNvCxnSpPr>
            <a:cxnSpLocks/>
          </p:cNvCxnSpPr>
          <p:nvPr/>
        </p:nvCxnSpPr>
        <p:spPr>
          <a:xfrm>
            <a:off x="6689268" y="2554133"/>
            <a:ext cx="297830" cy="3151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円/楕円 6">
            <a:extLst>
              <a:ext uri="{FF2B5EF4-FFF2-40B4-BE49-F238E27FC236}">
                <a16:creationId xmlns:a16="http://schemas.microsoft.com/office/drawing/2014/main" id="{0DA2A704-2ED5-430B-B430-5BFE75B7E1AD}"/>
              </a:ext>
            </a:extLst>
          </p:cNvPr>
          <p:cNvSpPr/>
          <p:nvPr/>
        </p:nvSpPr>
        <p:spPr>
          <a:xfrm>
            <a:off x="3433970" y="3551603"/>
            <a:ext cx="342900"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6">
            <a:extLst>
              <a:ext uri="{FF2B5EF4-FFF2-40B4-BE49-F238E27FC236}">
                <a16:creationId xmlns:a16="http://schemas.microsoft.com/office/drawing/2014/main" id="{5D29D163-1F0B-4CF8-B028-7BE70BB3D103}"/>
              </a:ext>
            </a:extLst>
          </p:cNvPr>
          <p:cNvSpPr/>
          <p:nvPr/>
        </p:nvSpPr>
        <p:spPr>
          <a:xfrm>
            <a:off x="3430653" y="3148671"/>
            <a:ext cx="342900"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6">
            <a:extLst>
              <a:ext uri="{FF2B5EF4-FFF2-40B4-BE49-F238E27FC236}">
                <a16:creationId xmlns:a16="http://schemas.microsoft.com/office/drawing/2014/main" id="{192E10FC-6D13-457D-A75C-28DAE3F022FB}"/>
              </a:ext>
            </a:extLst>
          </p:cNvPr>
          <p:cNvSpPr/>
          <p:nvPr/>
        </p:nvSpPr>
        <p:spPr>
          <a:xfrm>
            <a:off x="6205429" y="2256579"/>
            <a:ext cx="2078928"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9F224CD-2FD1-429F-AA5B-B32882D00EB2}"/>
              </a:ext>
            </a:extLst>
          </p:cNvPr>
          <p:cNvSpPr txBox="1"/>
          <p:nvPr/>
        </p:nvSpPr>
        <p:spPr>
          <a:xfrm>
            <a:off x="4213819" y="1721295"/>
            <a:ext cx="2339646" cy="369332"/>
          </a:xfrm>
          <a:prstGeom prst="rect">
            <a:avLst/>
          </a:prstGeom>
          <a:solidFill>
            <a:srgbClr val="FFFFCC"/>
          </a:solidFill>
          <a:ln w="28575">
            <a:solidFill>
              <a:srgbClr val="FF0000"/>
            </a:solidFill>
          </a:ln>
        </p:spPr>
        <p:txBody>
          <a:bodyPr wrap="square" rtlCol="0">
            <a:spAutoFit/>
          </a:bodyPr>
          <a:lstStyle/>
          <a:p>
            <a:r>
              <a:rPr kumimoji="1" lang="en-US" altLang="ja-JP" dirty="0"/>
              <a:t>Yes No</a:t>
            </a:r>
            <a:r>
              <a:rPr kumimoji="1" lang="ja-JP" altLang="en-US" dirty="0"/>
              <a:t>の判断理由</a:t>
            </a:r>
          </a:p>
        </p:txBody>
      </p:sp>
      <p:sp>
        <p:nvSpPr>
          <p:cNvPr id="23" name="円/楕円 6">
            <a:extLst>
              <a:ext uri="{FF2B5EF4-FFF2-40B4-BE49-F238E27FC236}">
                <a16:creationId xmlns:a16="http://schemas.microsoft.com/office/drawing/2014/main" id="{20045516-BC97-4CF0-A61C-823CD8DC9C71}"/>
              </a:ext>
            </a:extLst>
          </p:cNvPr>
          <p:cNvSpPr/>
          <p:nvPr/>
        </p:nvSpPr>
        <p:spPr>
          <a:xfrm>
            <a:off x="3905709" y="2256580"/>
            <a:ext cx="2327304"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2F72F71D-0F8A-432E-AFC7-CBD1E194C81E}"/>
              </a:ext>
            </a:extLst>
          </p:cNvPr>
          <p:cNvCxnSpPr>
            <a:cxnSpLocks/>
          </p:cNvCxnSpPr>
          <p:nvPr/>
        </p:nvCxnSpPr>
        <p:spPr>
          <a:xfrm flipH="1">
            <a:off x="5008944" y="2100184"/>
            <a:ext cx="297165" cy="1563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円/楕円 6">
            <a:extLst>
              <a:ext uri="{FF2B5EF4-FFF2-40B4-BE49-F238E27FC236}">
                <a16:creationId xmlns:a16="http://schemas.microsoft.com/office/drawing/2014/main" id="{178C8EE2-61DB-4466-B70A-0B3A348F5B14}"/>
              </a:ext>
            </a:extLst>
          </p:cNvPr>
          <p:cNvSpPr/>
          <p:nvPr/>
        </p:nvSpPr>
        <p:spPr>
          <a:xfrm>
            <a:off x="8437079" y="2278648"/>
            <a:ext cx="330605"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366CE416-EB20-4E6B-ABBD-CC011A4945E3}"/>
              </a:ext>
            </a:extLst>
          </p:cNvPr>
          <p:cNvSpPr txBox="1"/>
          <p:nvPr/>
        </p:nvSpPr>
        <p:spPr>
          <a:xfrm>
            <a:off x="4863018" y="3672726"/>
            <a:ext cx="4057348" cy="646331"/>
          </a:xfrm>
          <a:prstGeom prst="rect">
            <a:avLst/>
          </a:prstGeom>
          <a:solidFill>
            <a:srgbClr val="FFFFCC"/>
          </a:solidFill>
          <a:ln w="28575">
            <a:solidFill>
              <a:srgbClr val="FF0000"/>
            </a:solidFill>
          </a:ln>
        </p:spPr>
        <p:txBody>
          <a:bodyPr wrap="square" rtlCol="0">
            <a:spAutoFit/>
          </a:bodyPr>
          <a:lstStyle/>
          <a:p>
            <a:r>
              <a:rPr kumimoji="1" lang="ja-JP" altLang="en-US" dirty="0"/>
              <a:t>この工程で管理が必要な時</a:t>
            </a:r>
            <a:r>
              <a:rPr kumimoji="1" lang="en-US" altLang="ja-JP" dirty="0"/>
              <a:t>CCP</a:t>
            </a:r>
            <a:r>
              <a:rPr kumimoji="1" lang="ja-JP" altLang="en-US" dirty="0"/>
              <a:t>になる</a:t>
            </a:r>
            <a:endParaRPr kumimoji="1" lang="en-US" altLang="ja-JP" dirty="0"/>
          </a:p>
          <a:p>
            <a:r>
              <a:rPr kumimoji="1" lang="ja-JP" altLang="en-US" dirty="0"/>
              <a:t>後工程で管理する場合</a:t>
            </a:r>
            <a:r>
              <a:rPr kumimoji="1" lang="en-US" altLang="ja-JP" dirty="0"/>
              <a:t>CCP</a:t>
            </a:r>
            <a:r>
              <a:rPr kumimoji="1" lang="ja-JP" altLang="en-US" dirty="0"/>
              <a:t>にならない</a:t>
            </a:r>
          </a:p>
        </p:txBody>
      </p:sp>
      <p:cxnSp>
        <p:nvCxnSpPr>
          <p:cNvPr id="31" name="直線コネクタ 30">
            <a:extLst>
              <a:ext uri="{FF2B5EF4-FFF2-40B4-BE49-F238E27FC236}">
                <a16:creationId xmlns:a16="http://schemas.microsoft.com/office/drawing/2014/main" id="{F76FE10F-3D1D-4116-81C4-467D03AEFCEC}"/>
              </a:ext>
            </a:extLst>
          </p:cNvPr>
          <p:cNvCxnSpPr>
            <a:cxnSpLocks/>
          </p:cNvCxnSpPr>
          <p:nvPr/>
        </p:nvCxnSpPr>
        <p:spPr>
          <a:xfrm flipH="1">
            <a:off x="8430445" y="2612142"/>
            <a:ext cx="171936" cy="10605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38486E75-507E-4BE8-BF18-5F51845929A2}"/>
              </a:ext>
            </a:extLst>
          </p:cNvPr>
          <p:cNvSpPr>
            <a:spLocks noGrp="1"/>
          </p:cNvSpPr>
          <p:nvPr>
            <p:ph type="sldNum" sz="quarter" idx="12"/>
          </p:nvPr>
        </p:nvSpPr>
        <p:spPr/>
        <p:txBody>
          <a:bodyPr/>
          <a:lstStyle/>
          <a:p>
            <a:fld id="{05B3BA2B-E4C6-4F0A-997C-2B51F8F1EBF2}" type="slidenum">
              <a:rPr kumimoji="1" lang="ja-JP" altLang="en-US" smtClean="0"/>
              <a:t>83</a:t>
            </a:fld>
            <a:endParaRPr kumimoji="1" lang="ja-JP" altLang="en-US"/>
          </a:p>
        </p:txBody>
      </p:sp>
    </p:spTree>
    <p:extLst>
      <p:ext uri="{BB962C8B-B14F-4D97-AF65-F5344CB8AC3E}">
        <p14:creationId xmlns:p14="http://schemas.microsoft.com/office/powerpoint/2010/main" val="16898438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55F49A7-7F2E-4C73-9FA1-823FDAE94598}"/>
              </a:ext>
            </a:extLst>
          </p:cNvPr>
          <p:cNvPicPr>
            <a:picLocks noChangeAspect="1"/>
          </p:cNvPicPr>
          <p:nvPr/>
        </p:nvPicPr>
        <p:blipFill>
          <a:blip r:embed="rId2"/>
          <a:stretch>
            <a:fillRect/>
          </a:stretch>
        </p:blipFill>
        <p:spPr>
          <a:xfrm>
            <a:off x="230267" y="816876"/>
            <a:ext cx="8683464" cy="5193003"/>
          </a:xfrm>
          <a:prstGeom prst="rect">
            <a:avLst/>
          </a:prstGeom>
        </p:spPr>
      </p:pic>
      <p:sp>
        <p:nvSpPr>
          <p:cNvPr id="6" name="正方形/長方形 5">
            <a:extLst>
              <a:ext uri="{FF2B5EF4-FFF2-40B4-BE49-F238E27FC236}">
                <a16:creationId xmlns:a16="http://schemas.microsoft.com/office/drawing/2014/main" id="{1735374B-1FDB-42A7-9146-1D7FC92676CC}"/>
              </a:ext>
            </a:extLst>
          </p:cNvPr>
          <p:cNvSpPr/>
          <p:nvPr/>
        </p:nvSpPr>
        <p:spPr>
          <a:xfrm>
            <a:off x="230267" y="2732566"/>
            <a:ext cx="8913733" cy="3700131"/>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8C24D770-E7D2-42EF-8030-26F4C324327F}"/>
              </a:ext>
            </a:extLst>
          </p:cNvPr>
          <p:cNvPicPr>
            <a:picLocks noChangeAspect="1"/>
          </p:cNvPicPr>
          <p:nvPr/>
        </p:nvPicPr>
        <p:blipFill>
          <a:blip r:embed="rId3"/>
          <a:stretch>
            <a:fillRect/>
          </a:stretch>
        </p:blipFill>
        <p:spPr>
          <a:xfrm>
            <a:off x="364851" y="2881242"/>
            <a:ext cx="8630978" cy="3402777"/>
          </a:xfrm>
          <a:prstGeom prst="rect">
            <a:avLst/>
          </a:prstGeom>
        </p:spPr>
      </p:pic>
      <p:sp>
        <p:nvSpPr>
          <p:cNvPr id="7" name="円/楕円 43">
            <a:extLst>
              <a:ext uri="{FF2B5EF4-FFF2-40B4-BE49-F238E27FC236}">
                <a16:creationId xmlns:a16="http://schemas.microsoft.com/office/drawing/2014/main" id="{E7102831-A244-4053-AB72-CD55522240DC}"/>
              </a:ext>
            </a:extLst>
          </p:cNvPr>
          <p:cNvSpPr/>
          <p:nvPr/>
        </p:nvSpPr>
        <p:spPr>
          <a:xfrm>
            <a:off x="8336826" y="4277317"/>
            <a:ext cx="650991" cy="39762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43">
            <a:extLst>
              <a:ext uri="{FF2B5EF4-FFF2-40B4-BE49-F238E27FC236}">
                <a16:creationId xmlns:a16="http://schemas.microsoft.com/office/drawing/2014/main" id="{3C47B36F-51EB-4F64-AA04-26B77A4E2CE4}"/>
              </a:ext>
            </a:extLst>
          </p:cNvPr>
          <p:cNvSpPr/>
          <p:nvPr/>
        </p:nvSpPr>
        <p:spPr>
          <a:xfrm>
            <a:off x="8344838" y="5351205"/>
            <a:ext cx="650991" cy="39762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45">
            <a:extLst>
              <a:ext uri="{FF2B5EF4-FFF2-40B4-BE49-F238E27FC236}">
                <a16:creationId xmlns:a16="http://schemas.microsoft.com/office/drawing/2014/main" id="{595486E6-DAC7-4FD1-955C-DDCE446BAC30}"/>
              </a:ext>
            </a:extLst>
          </p:cNvPr>
          <p:cNvSpPr/>
          <p:nvPr/>
        </p:nvSpPr>
        <p:spPr>
          <a:xfrm>
            <a:off x="2881424" y="6071012"/>
            <a:ext cx="5549322" cy="6855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rPr>
              <a:t>重要管理点（</a:t>
            </a:r>
            <a:r>
              <a:rPr kumimoji="1" lang="en-US" altLang="ja-JP" sz="2800" b="1" dirty="0">
                <a:effectLst>
                  <a:outerShdw blurRad="38100" dist="38100" dir="2700000" algn="tl">
                    <a:srgbClr val="000000">
                      <a:alpha val="43137"/>
                    </a:srgbClr>
                  </a:outerShdw>
                </a:effectLst>
              </a:rPr>
              <a:t>CCP</a:t>
            </a:r>
            <a:r>
              <a:rPr kumimoji="1" lang="ja-JP" altLang="en-US" sz="2800" b="1" dirty="0">
                <a:effectLst>
                  <a:outerShdw blurRad="38100" dist="38100" dir="2700000" algn="tl">
                    <a:srgbClr val="000000">
                      <a:alpha val="43137"/>
                    </a:srgbClr>
                  </a:outerShdw>
                </a:effectLst>
              </a:rPr>
              <a:t>）を決める</a:t>
            </a:r>
          </a:p>
        </p:txBody>
      </p:sp>
      <p:cxnSp>
        <p:nvCxnSpPr>
          <p:cNvPr id="14" name="直線コネクタ 13">
            <a:extLst>
              <a:ext uri="{FF2B5EF4-FFF2-40B4-BE49-F238E27FC236}">
                <a16:creationId xmlns:a16="http://schemas.microsoft.com/office/drawing/2014/main" id="{504EBC80-981D-403B-B540-E9EE74935C00}"/>
              </a:ext>
            </a:extLst>
          </p:cNvPr>
          <p:cNvCxnSpPr>
            <a:cxnSpLocks/>
          </p:cNvCxnSpPr>
          <p:nvPr/>
        </p:nvCxnSpPr>
        <p:spPr>
          <a:xfrm flipH="1">
            <a:off x="7729870" y="4600362"/>
            <a:ext cx="700876" cy="14495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7A01018-B544-4A5A-9795-AEFA7007EEA5}"/>
              </a:ext>
            </a:extLst>
          </p:cNvPr>
          <p:cNvCxnSpPr>
            <a:cxnSpLocks/>
          </p:cNvCxnSpPr>
          <p:nvPr/>
        </p:nvCxnSpPr>
        <p:spPr>
          <a:xfrm flipH="1">
            <a:off x="7864454" y="5718460"/>
            <a:ext cx="566292" cy="4674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タイトル 1">
            <a:extLst>
              <a:ext uri="{FF2B5EF4-FFF2-40B4-BE49-F238E27FC236}">
                <a16:creationId xmlns:a16="http://schemas.microsoft.com/office/drawing/2014/main" id="{85D65BD1-5523-4B84-A81D-939BB6BD22F5}"/>
              </a:ext>
            </a:extLst>
          </p:cNvPr>
          <p:cNvSpPr>
            <a:spLocks noGrp="1"/>
          </p:cNvSpPr>
          <p:nvPr>
            <p:ph type="title"/>
          </p:nvPr>
        </p:nvSpPr>
        <p:spPr>
          <a:xfrm>
            <a:off x="0" y="0"/>
            <a:ext cx="7290054" cy="925974"/>
          </a:xfrm>
        </p:spPr>
        <p:txBody>
          <a:bodyPr>
            <a:normAutofit/>
          </a:bodyPr>
          <a:lstStyle/>
          <a:p>
            <a:r>
              <a:rPr lang="ja-JP" altLang="en-US" sz="4000" b="1" u="sng" dirty="0">
                <a:latin typeface="+mj-ea"/>
              </a:rPr>
              <a:t>危害要因分析の例⑤</a:t>
            </a:r>
            <a:endParaRPr kumimoji="1" lang="ja-JP" altLang="en-US" sz="4000" b="1" u="sng" dirty="0">
              <a:latin typeface="+mj-ea"/>
            </a:endParaRPr>
          </a:p>
        </p:txBody>
      </p:sp>
      <p:sp>
        <p:nvSpPr>
          <p:cNvPr id="19" name="テキスト ボックス 18">
            <a:extLst>
              <a:ext uri="{FF2B5EF4-FFF2-40B4-BE49-F238E27FC236}">
                <a16:creationId xmlns:a16="http://schemas.microsoft.com/office/drawing/2014/main" id="{09579944-36BF-4823-8D6F-73B303E3D1D4}"/>
              </a:ext>
            </a:extLst>
          </p:cNvPr>
          <p:cNvSpPr txBox="1"/>
          <p:nvPr/>
        </p:nvSpPr>
        <p:spPr>
          <a:xfrm>
            <a:off x="4771121" y="469522"/>
            <a:ext cx="4142611" cy="338554"/>
          </a:xfrm>
          <a:prstGeom prst="rect">
            <a:avLst/>
          </a:prstGeom>
          <a:noFill/>
          <a:ln w="25400">
            <a:noFill/>
          </a:ln>
        </p:spPr>
        <p:txBody>
          <a:bodyPr wrap="square" rtlCol="0">
            <a:spAutoFit/>
          </a:bodyPr>
          <a:lstStyle/>
          <a:p>
            <a:pPr algn="r"/>
            <a:r>
              <a:rPr lang="ja-JP" altLang="en-US" sz="1600" dirty="0"/>
              <a:t>茹でそばの例</a:t>
            </a:r>
            <a:endParaRPr kumimoji="1" lang="ja-JP" altLang="en-US" sz="1600" dirty="0"/>
          </a:p>
        </p:txBody>
      </p:sp>
      <p:sp>
        <p:nvSpPr>
          <p:cNvPr id="2" name="スライド番号プレースホルダー 1">
            <a:extLst>
              <a:ext uri="{FF2B5EF4-FFF2-40B4-BE49-F238E27FC236}">
                <a16:creationId xmlns:a16="http://schemas.microsoft.com/office/drawing/2014/main" id="{7CDDF728-31CB-46B1-93CE-509BD8496E95}"/>
              </a:ext>
            </a:extLst>
          </p:cNvPr>
          <p:cNvSpPr>
            <a:spLocks noGrp="1"/>
          </p:cNvSpPr>
          <p:nvPr>
            <p:ph type="sldNum" sz="quarter" idx="12"/>
          </p:nvPr>
        </p:nvSpPr>
        <p:spPr/>
        <p:txBody>
          <a:bodyPr/>
          <a:lstStyle/>
          <a:p>
            <a:fld id="{05B3BA2B-E4C6-4F0A-997C-2B51F8F1EBF2}" type="slidenum">
              <a:rPr kumimoji="1" lang="ja-JP" altLang="en-US" smtClean="0"/>
              <a:t>84</a:t>
            </a:fld>
            <a:endParaRPr kumimoji="1" lang="ja-JP" altLang="en-US"/>
          </a:p>
        </p:txBody>
      </p:sp>
    </p:spTree>
    <p:extLst>
      <p:ext uri="{BB962C8B-B14F-4D97-AF65-F5344CB8AC3E}">
        <p14:creationId xmlns:p14="http://schemas.microsoft.com/office/powerpoint/2010/main" val="1909645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5631BF27-5430-4CC3-94C1-F8D2870149E7}"/>
              </a:ext>
            </a:extLst>
          </p:cNvPr>
          <p:cNvGrpSpPr>
            <a:grpSpLocks noChangeAspect="1"/>
          </p:cNvGrpSpPr>
          <p:nvPr/>
        </p:nvGrpSpPr>
        <p:grpSpPr bwMode="auto">
          <a:xfrm>
            <a:off x="80963" y="1260475"/>
            <a:ext cx="8982075" cy="5230813"/>
            <a:chOff x="51" y="794"/>
            <a:chExt cx="5658" cy="3295"/>
          </a:xfrm>
        </p:grpSpPr>
        <p:sp>
          <p:nvSpPr>
            <p:cNvPr id="5" name="AutoShape 3">
              <a:extLst>
                <a:ext uri="{FF2B5EF4-FFF2-40B4-BE49-F238E27FC236}">
                  <a16:creationId xmlns:a16="http://schemas.microsoft.com/office/drawing/2014/main" id="{9054F5D3-6143-4E4C-8577-07BB40D101F2}"/>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5">
              <a:extLst>
                <a:ext uri="{FF2B5EF4-FFF2-40B4-BE49-F238E27FC236}">
                  <a16:creationId xmlns:a16="http://schemas.microsoft.com/office/drawing/2014/main" id="{74A18359-E756-4F66-822A-5394DC8D8429}"/>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6">
              <a:extLst>
                <a:ext uri="{FF2B5EF4-FFF2-40B4-BE49-F238E27FC236}">
                  <a16:creationId xmlns:a16="http://schemas.microsoft.com/office/drawing/2014/main" id="{CB736E90-AC26-42E9-8A3A-6E73678278B9}"/>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7">
              <a:extLst>
                <a:ext uri="{FF2B5EF4-FFF2-40B4-BE49-F238E27FC236}">
                  <a16:creationId xmlns:a16="http://schemas.microsoft.com/office/drawing/2014/main" id="{B6528C2F-0ABF-4BB9-BA40-D32AD64087EA}"/>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8">
              <a:extLst>
                <a:ext uri="{FF2B5EF4-FFF2-40B4-BE49-F238E27FC236}">
                  <a16:creationId xmlns:a16="http://schemas.microsoft.com/office/drawing/2014/main" id="{08DD6AF0-D1C5-4DDE-9EBD-737513D91817}"/>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9">
              <a:extLst>
                <a:ext uri="{FF2B5EF4-FFF2-40B4-BE49-F238E27FC236}">
                  <a16:creationId xmlns:a16="http://schemas.microsoft.com/office/drawing/2014/main" id="{5A0B98CE-534E-455E-B7D5-4A104894A066}"/>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0">
              <a:extLst>
                <a:ext uri="{FF2B5EF4-FFF2-40B4-BE49-F238E27FC236}">
                  <a16:creationId xmlns:a16="http://schemas.microsoft.com/office/drawing/2014/main" id="{80756DFF-3116-4905-B61F-1C4BB240D55B}"/>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1">
              <a:extLst>
                <a:ext uri="{FF2B5EF4-FFF2-40B4-BE49-F238E27FC236}">
                  <a16:creationId xmlns:a16="http://schemas.microsoft.com/office/drawing/2014/main" id="{A7D3A6B8-693B-4C83-8B51-CB8379F750C5}"/>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2">
              <a:extLst>
                <a:ext uri="{FF2B5EF4-FFF2-40B4-BE49-F238E27FC236}">
                  <a16:creationId xmlns:a16="http://schemas.microsoft.com/office/drawing/2014/main" id="{CD211EEF-B62C-4206-AFFC-743EF776A6C1}"/>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13">
              <a:extLst>
                <a:ext uri="{FF2B5EF4-FFF2-40B4-BE49-F238E27FC236}">
                  <a16:creationId xmlns:a16="http://schemas.microsoft.com/office/drawing/2014/main" id="{0E2FF1DA-4A35-46AD-B294-0287A91AADBF}"/>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4">
              <a:extLst>
                <a:ext uri="{FF2B5EF4-FFF2-40B4-BE49-F238E27FC236}">
                  <a16:creationId xmlns:a16="http://schemas.microsoft.com/office/drawing/2014/main" id="{BA60DD23-4898-4D6F-B7AB-E3F821590702}"/>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5">
              <a:extLst>
                <a:ext uri="{FF2B5EF4-FFF2-40B4-BE49-F238E27FC236}">
                  <a16:creationId xmlns:a16="http://schemas.microsoft.com/office/drawing/2014/main" id="{F3EE73FB-8535-4330-A25E-F177A36FCDBD}"/>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16">
              <a:extLst>
                <a:ext uri="{FF2B5EF4-FFF2-40B4-BE49-F238E27FC236}">
                  <a16:creationId xmlns:a16="http://schemas.microsoft.com/office/drawing/2014/main" id="{5055EB47-EC91-4428-9EAE-D5BF59A0576C}"/>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17">
              <a:extLst>
                <a:ext uri="{FF2B5EF4-FFF2-40B4-BE49-F238E27FC236}">
                  <a16:creationId xmlns:a16="http://schemas.microsoft.com/office/drawing/2014/main" id="{C8425B3C-123E-4535-B26B-DEC9CA42EECC}"/>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id="{5BDE3D51-AC2E-4B8B-B5BA-83C05C1B465B}"/>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19">
              <a:extLst>
                <a:ext uri="{FF2B5EF4-FFF2-40B4-BE49-F238E27FC236}">
                  <a16:creationId xmlns:a16="http://schemas.microsoft.com/office/drawing/2014/main" id="{E4813205-6902-44E8-9BFB-F33E94BF6685}"/>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0">
              <a:extLst>
                <a:ext uri="{FF2B5EF4-FFF2-40B4-BE49-F238E27FC236}">
                  <a16:creationId xmlns:a16="http://schemas.microsoft.com/office/drawing/2014/main" id="{1CB86F8C-E6BC-4538-BEC9-155A72921BFB}"/>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1">
              <a:extLst>
                <a:ext uri="{FF2B5EF4-FFF2-40B4-BE49-F238E27FC236}">
                  <a16:creationId xmlns:a16="http://schemas.microsoft.com/office/drawing/2014/main" id="{41619AB4-0D72-482F-AD43-E670B5B37A7C}"/>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2">
              <a:extLst>
                <a:ext uri="{FF2B5EF4-FFF2-40B4-BE49-F238E27FC236}">
                  <a16:creationId xmlns:a16="http://schemas.microsoft.com/office/drawing/2014/main" id="{37ADCF39-A3F6-41A0-8F3D-14D4442C869B}"/>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3">
              <a:extLst>
                <a:ext uri="{FF2B5EF4-FFF2-40B4-BE49-F238E27FC236}">
                  <a16:creationId xmlns:a16="http://schemas.microsoft.com/office/drawing/2014/main" id="{47821254-3A9B-448E-9D9B-9D0C4C3B1B4B}"/>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4">
              <a:extLst>
                <a:ext uri="{FF2B5EF4-FFF2-40B4-BE49-F238E27FC236}">
                  <a16:creationId xmlns:a16="http://schemas.microsoft.com/office/drawing/2014/main" id="{8B86E575-F042-481F-BE39-3CB2B374ADA7}"/>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5">
              <a:extLst>
                <a:ext uri="{FF2B5EF4-FFF2-40B4-BE49-F238E27FC236}">
                  <a16:creationId xmlns:a16="http://schemas.microsoft.com/office/drawing/2014/main" id="{9725BDCB-BE0B-4AF4-9290-726F785AA0C4}"/>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26">
              <a:extLst>
                <a:ext uri="{FF2B5EF4-FFF2-40B4-BE49-F238E27FC236}">
                  <a16:creationId xmlns:a16="http://schemas.microsoft.com/office/drawing/2014/main" id="{C2582EF6-DB18-42B7-9C83-12DF08F06441}"/>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27">
              <a:extLst>
                <a:ext uri="{FF2B5EF4-FFF2-40B4-BE49-F238E27FC236}">
                  <a16:creationId xmlns:a16="http://schemas.microsoft.com/office/drawing/2014/main" id="{C049CE8A-4536-42DC-89F0-7BD26DCBDC09}"/>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28">
              <a:extLst>
                <a:ext uri="{FF2B5EF4-FFF2-40B4-BE49-F238E27FC236}">
                  <a16:creationId xmlns:a16="http://schemas.microsoft.com/office/drawing/2014/main" id="{117816E0-85D0-4E51-9D61-3B12F2C39A6E}"/>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29">
              <a:extLst>
                <a:ext uri="{FF2B5EF4-FFF2-40B4-BE49-F238E27FC236}">
                  <a16:creationId xmlns:a16="http://schemas.microsoft.com/office/drawing/2014/main" id="{C905F8F9-92A7-4DDE-ADA8-4EB0DE3A1032}"/>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0">
              <a:extLst>
                <a:ext uri="{FF2B5EF4-FFF2-40B4-BE49-F238E27FC236}">
                  <a16:creationId xmlns:a16="http://schemas.microsoft.com/office/drawing/2014/main" id="{033C2954-1415-43FD-9856-344BAD9849F7}"/>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1">
              <a:extLst>
                <a:ext uri="{FF2B5EF4-FFF2-40B4-BE49-F238E27FC236}">
                  <a16:creationId xmlns:a16="http://schemas.microsoft.com/office/drawing/2014/main" id="{C25C3579-42EF-4887-824A-53DE4573D590}"/>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2">
              <a:extLst>
                <a:ext uri="{FF2B5EF4-FFF2-40B4-BE49-F238E27FC236}">
                  <a16:creationId xmlns:a16="http://schemas.microsoft.com/office/drawing/2014/main" id="{15B00A65-0C2C-4B32-BF8D-027AC9C5C68E}"/>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3">
              <a:extLst>
                <a:ext uri="{FF2B5EF4-FFF2-40B4-BE49-F238E27FC236}">
                  <a16:creationId xmlns:a16="http://schemas.microsoft.com/office/drawing/2014/main" id="{92E5D7E3-5E08-408C-A543-2A39404B7F1D}"/>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4">
              <a:extLst>
                <a:ext uri="{FF2B5EF4-FFF2-40B4-BE49-F238E27FC236}">
                  <a16:creationId xmlns:a16="http://schemas.microsoft.com/office/drawing/2014/main" id="{50039499-502F-4061-8EE0-6109E9083C29}"/>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5">
              <a:extLst>
                <a:ext uri="{FF2B5EF4-FFF2-40B4-BE49-F238E27FC236}">
                  <a16:creationId xmlns:a16="http://schemas.microsoft.com/office/drawing/2014/main" id="{777881B5-E8CC-42BA-8C4C-07A67C14C3BD}"/>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36">
              <a:extLst>
                <a:ext uri="{FF2B5EF4-FFF2-40B4-BE49-F238E27FC236}">
                  <a16:creationId xmlns:a16="http://schemas.microsoft.com/office/drawing/2014/main" id="{DEC538DD-E2BF-416D-870E-AB0D8A72D326}"/>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37">
              <a:extLst>
                <a:ext uri="{FF2B5EF4-FFF2-40B4-BE49-F238E27FC236}">
                  <a16:creationId xmlns:a16="http://schemas.microsoft.com/office/drawing/2014/main" id="{83B5A4D9-F4D4-4A88-9465-003E30AB6247}"/>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38">
              <a:extLst>
                <a:ext uri="{FF2B5EF4-FFF2-40B4-BE49-F238E27FC236}">
                  <a16:creationId xmlns:a16="http://schemas.microsoft.com/office/drawing/2014/main" id="{F2246A6F-66E7-4024-82E0-40943049EEA7}"/>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39">
              <a:extLst>
                <a:ext uri="{FF2B5EF4-FFF2-40B4-BE49-F238E27FC236}">
                  <a16:creationId xmlns:a16="http://schemas.microsoft.com/office/drawing/2014/main" id="{F2414952-4F38-4F17-A5C4-405DD2013A26}"/>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0">
              <a:extLst>
                <a:ext uri="{FF2B5EF4-FFF2-40B4-BE49-F238E27FC236}">
                  <a16:creationId xmlns:a16="http://schemas.microsoft.com/office/drawing/2014/main" id="{E46C8F15-539B-4208-B977-552287758EE4}"/>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1">
              <a:extLst>
                <a:ext uri="{FF2B5EF4-FFF2-40B4-BE49-F238E27FC236}">
                  <a16:creationId xmlns:a16="http://schemas.microsoft.com/office/drawing/2014/main" id="{93100A80-C010-484A-AD28-1C87894D0C0A}"/>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2">
              <a:extLst>
                <a:ext uri="{FF2B5EF4-FFF2-40B4-BE49-F238E27FC236}">
                  <a16:creationId xmlns:a16="http://schemas.microsoft.com/office/drawing/2014/main" id="{C1ED0B0A-7379-4A9E-9819-B5F3916FAFEA}"/>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3">
              <a:extLst>
                <a:ext uri="{FF2B5EF4-FFF2-40B4-BE49-F238E27FC236}">
                  <a16:creationId xmlns:a16="http://schemas.microsoft.com/office/drawing/2014/main" id="{0C485CE6-FD6F-41AA-985E-7BBB0AC49167}"/>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4">
              <a:extLst>
                <a:ext uri="{FF2B5EF4-FFF2-40B4-BE49-F238E27FC236}">
                  <a16:creationId xmlns:a16="http://schemas.microsoft.com/office/drawing/2014/main" id="{DBFFC8B9-619B-4BA3-8A8F-A25B0BA9F7B0}"/>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5">
              <a:extLst>
                <a:ext uri="{FF2B5EF4-FFF2-40B4-BE49-F238E27FC236}">
                  <a16:creationId xmlns:a16="http://schemas.microsoft.com/office/drawing/2014/main" id="{22EBCAAC-1E85-4750-8479-BE712713B820}"/>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46">
              <a:extLst>
                <a:ext uri="{FF2B5EF4-FFF2-40B4-BE49-F238E27FC236}">
                  <a16:creationId xmlns:a16="http://schemas.microsoft.com/office/drawing/2014/main" id="{9D88DEB3-DA55-457E-B80E-37F710716370}"/>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47">
              <a:extLst>
                <a:ext uri="{FF2B5EF4-FFF2-40B4-BE49-F238E27FC236}">
                  <a16:creationId xmlns:a16="http://schemas.microsoft.com/office/drawing/2014/main" id="{B324D45F-86BB-41D2-907C-107DA54A74CC}"/>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48">
              <a:extLst>
                <a:ext uri="{FF2B5EF4-FFF2-40B4-BE49-F238E27FC236}">
                  <a16:creationId xmlns:a16="http://schemas.microsoft.com/office/drawing/2014/main" id="{05EF4BCF-FC22-4BB5-830D-F725B1F6F77C}"/>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49">
              <a:extLst>
                <a:ext uri="{FF2B5EF4-FFF2-40B4-BE49-F238E27FC236}">
                  <a16:creationId xmlns:a16="http://schemas.microsoft.com/office/drawing/2014/main" id="{67BCE21E-79E3-4260-A470-8753AECD0E50}"/>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0">
              <a:extLst>
                <a:ext uri="{FF2B5EF4-FFF2-40B4-BE49-F238E27FC236}">
                  <a16:creationId xmlns:a16="http://schemas.microsoft.com/office/drawing/2014/main" id="{82785CB4-43DC-434D-85FE-4DBEC783FE6E}"/>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1">
              <a:extLst>
                <a:ext uri="{FF2B5EF4-FFF2-40B4-BE49-F238E27FC236}">
                  <a16:creationId xmlns:a16="http://schemas.microsoft.com/office/drawing/2014/main" id="{5EF656C7-6B81-4D74-B9BD-E1A1AE6BDD16}"/>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2">
              <a:extLst>
                <a:ext uri="{FF2B5EF4-FFF2-40B4-BE49-F238E27FC236}">
                  <a16:creationId xmlns:a16="http://schemas.microsoft.com/office/drawing/2014/main" id="{964B5A0B-9213-4E6F-BE6F-4A31A5D104A3}"/>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3">
              <a:extLst>
                <a:ext uri="{FF2B5EF4-FFF2-40B4-BE49-F238E27FC236}">
                  <a16:creationId xmlns:a16="http://schemas.microsoft.com/office/drawing/2014/main" id="{2A511096-A24E-4626-823E-E38B2589C567}"/>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4">
              <a:extLst>
                <a:ext uri="{FF2B5EF4-FFF2-40B4-BE49-F238E27FC236}">
                  <a16:creationId xmlns:a16="http://schemas.microsoft.com/office/drawing/2014/main" id="{AB2133A8-BAFB-4271-A067-63773D2E2951}"/>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5">
              <a:extLst>
                <a:ext uri="{FF2B5EF4-FFF2-40B4-BE49-F238E27FC236}">
                  <a16:creationId xmlns:a16="http://schemas.microsoft.com/office/drawing/2014/main" id="{BFCC7420-660B-463B-922B-D94D79385CA9}"/>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56">
              <a:extLst>
                <a:ext uri="{FF2B5EF4-FFF2-40B4-BE49-F238E27FC236}">
                  <a16:creationId xmlns:a16="http://schemas.microsoft.com/office/drawing/2014/main" id="{B9F26648-7474-4B72-B9C0-DE277FBC1521}"/>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57">
              <a:extLst>
                <a:ext uri="{FF2B5EF4-FFF2-40B4-BE49-F238E27FC236}">
                  <a16:creationId xmlns:a16="http://schemas.microsoft.com/office/drawing/2014/main" id="{20DD9FD7-8D3B-4A80-B25C-0BAA7DDFD768}"/>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58">
              <a:extLst>
                <a:ext uri="{FF2B5EF4-FFF2-40B4-BE49-F238E27FC236}">
                  <a16:creationId xmlns:a16="http://schemas.microsoft.com/office/drawing/2014/main" id="{32741908-323C-4F76-846B-2C134F3BB6E9}"/>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59">
              <a:extLst>
                <a:ext uri="{FF2B5EF4-FFF2-40B4-BE49-F238E27FC236}">
                  <a16:creationId xmlns:a16="http://schemas.microsoft.com/office/drawing/2014/main" id="{139527E3-5609-4BEF-910E-8BE4801D7208}"/>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Rectangle 60">
              <a:extLst>
                <a:ext uri="{FF2B5EF4-FFF2-40B4-BE49-F238E27FC236}">
                  <a16:creationId xmlns:a16="http://schemas.microsoft.com/office/drawing/2014/main" id="{D0ED2A0C-10BA-4C5D-83D9-FAA05600BE88}"/>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9" name="Rectangle 61">
              <a:extLst>
                <a:ext uri="{FF2B5EF4-FFF2-40B4-BE49-F238E27FC236}">
                  <a16:creationId xmlns:a16="http://schemas.microsoft.com/office/drawing/2014/main" id="{64BF1CF3-BC5A-452E-921F-5BD10A87E9BD}"/>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 name="Rectangle 62">
              <a:extLst>
                <a:ext uri="{FF2B5EF4-FFF2-40B4-BE49-F238E27FC236}">
                  <a16:creationId xmlns:a16="http://schemas.microsoft.com/office/drawing/2014/main" id="{88EEA511-4D9F-4833-AC4B-1C663FAD17D4}"/>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1" name="Rectangle 63">
              <a:extLst>
                <a:ext uri="{FF2B5EF4-FFF2-40B4-BE49-F238E27FC236}">
                  <a16:creationId xmlns:a16="http://schemas.microsoft.com/office/drawing/2014/main" id="{8BEDA2D0-F0FF-4BB4-936A-E32AE919FB81}"/>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2" name="Line 64">
              <a:extLst>
                <a:ext uri="{FF2B5EF4-FFF2-40B4-BE49-F238E27FC236}">
                  <a16:creationId xmlns:a16="http://schemas.microsoft.com/office/drawing/2014/main" id="{7D278B5C-A3E4-4FDB-921C-6D72558298AE}"/>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5">
              <a:extLst>
                <a:ext uri="{FF2B5EF4-FFF2-40B4-BE49-F238E27FC236}">
                  <a16:creationId xmlns:a16="http://schemas.microsoft.com/office/drawing/2014/main" id="{7303F64E-B8AC-4534-ADFE-0958C3B28218}"/>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66">
              <a:extLst>
                <a:ext uri="{FF2B5EF4-FFF2-40B4-BE49-F238E27FC236}">
                  <a16:creationId xmlns:a16="http://schemas.microsoft.com/office/drawing/2014/main" id="{8105E451-F43B-4A9A-9314-9FDFBD622CDF}"/>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67">
              <a:extLst>
                <a:ext uri="{FF2B5EF4-FFF2-40B4-BE49-F238E27FC236}">
                  <a16:creationId xmlns:a16="http://schemas.microsoft.com/office/drawing/2014/main" id="{C73C041F-7A8B-4293-8C74-E754AE5E3FF5}"/>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68">
              <a:extLst>
                <a:ext uri="{FF2B5EF4-FFF2-40B4-BE49-F238E27FC236}">
                  <a16:creationId xmlns:a16="http://schemas.microsoft.com/office/drawing/2014/main" id="{D179F272-8F8E-4B1D-912D-B2146D599D0D}"/>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69">
              <a:extLst>
                <a:ext uri="{FF2B5EF4-FFF2-40B4-BE49-F238E27FC236}">
                  <a16:creationId xmlns:a16="http://schemas.microsoft.com/office/drawing/2014/main" id="{42A299E6-6FE2-419B-BEEA-658F9635A21C}"/>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0">
              <a:extLst>
                <a:ext uri="{FF2B5EF4-FFF2-40B4-BE49-F238E27FC236}">
                  <a16:creationId xmlns:a16="http://schemas.microsoft.com/office/drawing/2014/main" id="{FDD6A6F6-AE1A-45F9-B790-B2BD522B9808}"/>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1">
              <a:extLst>
                <a:ext uri="{FF2B5EF4-FFF2-40B4-BE49-F238E27FC236}">
                  <a16:creationId xmlns:a16="http://schemas.microsoft.com/office/drawing/2014/main" id="{837DDB20-CDFE-4533-83BE-A0655FDC2F0D}"/>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2">
              <a:extLst>
                <a:ext uri="{FF2B5EF4-FFF2-40B4-BE49-F238E27FC236}">
                  <a16:creationId xmlns:a16="http://schemas.microsoft.com/office/drawing/2014/main" id="{AB34CAA0-26FC-43B4-808E-232C6434D09A}"/>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3">
              <a:extLst>
                <a:ext uri="{FF2B5EF4-FFF2-40B4-BE49-F238E27FC236}">
                  <a16:creationId xmlns:a16="http://schemas.microsoft.com/office/drawing/2014/main" id="{A903938B-20D2-4038-A5D5-839EA71F44DC}"/>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4">
              <a:extLst>
                <a:ext uri="{FF2B5EF4-FFF2-40B4-BE49-F238E27FC236}">
                  <a16:creationId xmlns:a16="http://schemas.microsoft.com/office/drawing/2014/main" id="{2E82D0D7-9F0C-4594-9B35-BD3FF5209DF8}"/>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5">
              <a:extLst>
                <a:ext uri="{FF2B5EF4-FFF2-40B4-BE49-F238E27FC236}">
                  <a16:creationId xmlns:a16="http://schemas.microsoft.com/office/drawing/2014/main" id="{44EC5DED-E60E-4D0E-9C77-B978365729B3}"/>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76">
              <a:extLst>
                <a:ext uri="{FF2B5EF4-FFF2-40B4-BE49-F238E27FC236}">
                  <a16:creationId xmlns:a16="http://schemas.microsoft.com/office/drawing/2014/main" id="{06A6BBC5-CB32-45E7-938E-19A3028C48EB}"/>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77">
              <a:extLst>
                <a:ext uri="{FF2B5EF4-FFF2-40B4-BE49-F238E27FC236}">
                  <a16:creationId xmlns:a16="http://schemas.microsoft.com/office/drawing/2014/main" id="{D0664F31-EB31-45C3-8839-220E76FDDAEA}"/>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78">
              <a:extLst>
                <a:ext uri="{FF2B5EF4-FFF2-40B4-BE49-F238E27FC236}">
                  <a16:creationId xmlns:a16="http://schemas.microsoft.com/office/drawing/2014/main" id="{B0E97603-947C-4D78-ACD0-43466759C7B1}"/>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79">
              <a:extLst>
                <a:ext uri="{FF2B5EF4-FFF2-40B4-BE49-F238E27FC236}">
                  <a16:creationId xmlns:a16="http://schemas.microsoft.com/office/drawing/2014/main" id="{AD8313A9-0DFC-467B-A5D5-34FCF2E6D07A}"/>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0">
              <a:extLst>
                <a:ext uri="{FF2B5EF4-FFF2-40B4-BE49-F238E27FC236}">
                  <a16:creationId xmlns:a16="http://schemas.microsoft.com/office/drawing/2014/main" id="{02E51E94-8247-4377-8B14-E03320CDD073}"/>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1">
              <a:extLst>
                <a:ext uri="{FF2B5EF4-FFF2-40B4-BE49-F238E27FC236}">
                  <a16:creationId xmlns:a16="http://schemas.microsoft.com/office/drawing/2014/main" id="{7CD19F51-2E42-43BA-B44D-86754B731B48}"/>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2">
              <a:extLst>
                <a:ext uri="{FF2B5EF4-FFF2-40B4-BE49-F238E27FC236}">
                  <a16:creationId xmlns:a16="http://schemas.microsoft.com/office/drawing/2014/main" id="{14AB3144-2FF7-49AD-B4EB-F543522B4D32}"/>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3">
              <a:extLst>
                <a:ext uri="{FF2B5EF4-FFF2-40B4-BE49-F238E27FC236}">
                  <a16:creationId xmlns:a16="http://schemas.microsoft.com/office/drawing/2014/main" id="{D7F5E286-66E9-4BC8-8F8E-55A76B25EF2E}"/>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4">
              <a:extLst>
                <a:ext uri="{FF2B5EF4-FFF2-40B4-BE49-F238E27FC236}">
                  <a16:creationId xmlns:a16="http://schemas.microsoft.com/office/drawing/2014/main" id="{1023C6C0-EA20-49B2-843F-08F9FDFE8141}"/>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5">
              <a:extLst>
                <a:ext uri="{FF2B5EF4-FFF2-40B4-BE49-F238E27FC236}">
                  <a16:creationId xmlns:a16="http://schemas.microsoft.com/office/drawing/2014/main" id="{E5EBBE4B-ACD8-4814-9650-F59E104F64E7}"/>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86">
              <a:extLst>
                <a:ext uri="{FF2B5EF4-FFF2-40B4-BE49-F238E27FC236}">
                  <a16:creationId xmlns:a16="http://schemas.microsoft.com/office/drawing/2014/main" id="{F7C06977-FE04-4F1F-A46B-42FB564422AC}"/>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87">
              <a:extLst>
                <a:ext uri="{FF2B5EF4-FFF2-40B4-BE49-F238E27FC236}">
                  <a16:creationId xmlns:a16="http://schemas.microsoft.com/office/drawing/2014/main" id="{7B2BCC66-0FB7-4FCB-AD38-ACF05C3E2BD9}"/>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88">
              <a:extLst>
                <a:ext uri="{FF2B5EF4-FFF2-40B4-BE49-F238E27FC236}">
                  <a16:creationId xmlns:a16="http://schemas.microsoft.com/office/drawing/2014/main" id="{691F104A-F747-4AD3-9A79-14AEED8C3269}"/>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89">
              <a:extLst>
                <a:ext uri="{FF2B5EF4-FFF2-40B4-BE49-F238E27FC236}">
                  <a16:creationId xmlns:a16="http://schemas.microsoft.com/office/drawing/2014/main" id="{C7293043-9D1C-4822-934E-B8E99246CFD0}"/>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0">
              <a:extLst>
                <a:ext uri="{FF2B5EF4-FFF2-40B4-BE49-F238E27FC236}">
                  <a16:creationId xmlns:a16="http://schemas.microsoft.com/office/drawing/2014/main" id="{7540F5DD-C5C1-4B69-87FE-9B2E4AC8E911}"/>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1">
              <a:extLst>
                <a:ext uri="{FF2B5EF4-FFF2-40B4-BE49-F238E27FC236}">
                  <a16:creationId xmlns:a16="http://schemas.microsoft.com/office/drawing/2014/main" id="{8483607F-D3FC-4CAA-B656-B8CC68E4343A}"/>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2">
              <a:extLst>
                <a:ext uri="{FF2B5EF4-FFF2-40B4-BE49-F238E27FC236}">
                  <a16:creationId xmlns:a16="http://schemas.microsoft.com/office/drawing/2014/main" id="{FD3BD2E2-EE5E-439F-9D4A-ECB718833E5E}"/>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3">
              <a:extLst>
                <a:ext uri="{FF2B5EF4-FFF2-40B4-BE49-F238E27FC236}">
                  <a16:creationId xmlns:a16="http://schemas.microsoft.com/office/drawing/2014/main" id="{E54B349D-C99B-4537-85BD-9A1EB98B909B}"/>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4">
              <a:extLst>
                <a:ext uri="{FF2B5EF4-FFF2-40B4-BE49-F238E27FC236}">
                  <a16:creationId xmlns:a16="http://schemas.microsoft.com/office/drawing/2014/main" id="{AB008457-0608-448C-B095-A7B37A881413}"/>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5">
              <a:extLst>
                <a:ext uri="{FF2B5EF4-FFF2-40B4-BE49-F238E27FC236}">
                  <a16:creationId xmlns:a16="http://schemas.microsoft.com/office/drawing/2014/main" id="{0BE23EF1-DB4A-4770-B6AB-C3F7F8D4F1DA}"/>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96">
              <a:extLst>
                <a:ext uri="{FF2B5EF4-FFF2-40B4-BE49-F238E27FC236}">
                  <a16:creationId xmlns:a16="http://schemas.microsoft.com/office/drawing/2014/main" id="{FC646242-A017-4BCC-863F-1C5549860E15}"/>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97">
              <a:extLst>
                <a:ext uri="{FF2B5EF4-FFF2-40B4-BE49-F238E27FC236}">
                  <a16:creationId xmlns:a16="http://schemas.microsoft.com/office/drawing/2014/main" id="{82BDFD8F-B64F-4AA6-A50A-145E0E05E96F}"/>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98">
              <a:extLst>
                <a:ext uri="{FF2B5EF4-FFF2-40B4-BE49-F238E27FC236}">
                  <a16:creationId xmlns:a16="http://schemas.microsoft.com/office/drawing/2014/main" id="{BE8A96A8-0EDA-4695-B25C-69024E55C5F7}"/>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99">
              <a:extLst>
                <a:ext uri="{FF2B5EF4-FFF2-40B4-BE49-F238E27FC236}">
                  <a16:creationId xmlns:a16="http://schemas.microsoft.com/office/drawing/2014/main" id="{0B3F0AA3-E044-43B9-B0A2-363D6F4C4F10}"/>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0">
              <a:extLst>
                <a:ext uri="{FF2B5EF4-FFF2-40B4-BE49-F238E27FC236}">
                  <a16:creationId xmlns:a16="http://schemas.microsoft.com/office/drawing/2014/main" id="{DB77D56A-F2E3-4F57-B09C-8F66CDD921F4}"/>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1">
              <a:extLst>
                <a:ext uri="{FF2B5EF4-FFF2-40B4-BE49-F238E27FC236}">
                  <a16:creationId xmlns:a16="http://schemas.microsoft.com/office/drawing/2014/main" id="{0FBD6C00-2481-44D7-8312-4936EEC37223}"/>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2">
              <a:extLst>
                <a:ext uri="{FF2B5EF4-FFF2-40B4-BE49-F238E27FC236}">
                  <a16:creationId xmlns:a16="http://schemas.microsoft.com/office/drawing/2014/main" id="{CCDE5E14-6E3E-4463-A7C0-79FF12692627}"/>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3">
              <a:extLst>
                <a:ext uri="{FF2B5EF4-FFF2-40B4-BE49-F238E27FC236}">
                  <a16:creationId xmlns:a16="http://schemas.microsoft.com/office/drawing/2014/main" id="{4C1A33B6-820A-4A1B-A02D-5FE6B9D10BBB}"/>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4">
              <a:extLst>
                <a:ext uri="{FF2B5EF4-FFF2-40B4-BE49-F238E27FC236}">
                  <a16:creationId xmlns:a16="http://schemas.microsoft.com/office/drawing/2014/main" id="{20F58820-D1C8-4F30-A47A-61C9092CE191}"/>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5">
              <a:extLst>
                <a:ext uri="{FF2B5EF4-FFF2-40B4-BE49-F238E27FC236}">
                  <a16:creationId xmlns:a16="http://schemas.microsoft.com/office/drawing/2014/main" id="{679AB14E-7A17-4FDC-9266-76F6755CEE6C}"/>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06">
              <a:extLst>
                <a:ext uri="{FF2B5EF4-FFF2-40B4-BE49-F238E27FC236}">
                  <a16:creationId xmlns:a16="http://schemas.microsoft.com/office/drawing/2014/main" id="{416B4CBA-93BD-4171-B6EB-3699ED76BAC5}"/>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07">
              <a:extLst>
                <a:ext uri="{FF2B5EF4-FFF2-40B4-BE49-F238E27FC236}">
                  <a16:creationId xmlns:a16="http://schemas.microsoft.com/office/drawing/2014/main" id="{9B6C3380-12C3-461E-B132-33797C937F22}"/>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08">
              <a:extLst>
                <a:ext uri="{FF2B5EF4-FFF2-40B4-BE49-F238E27FC236}">
                  <a16:creationId xmlns:a16="http://schemas.microsoft.com/office/drawing/2014/main" id="{92D857BA-C057-4B44-B78F-627A37C70045}"/>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09">
              <a:extLst>
                <a:ext uri="{FF2B5EF4-FFF2-40B4-BE49-F238E27FC236}">
                  <a16:creationId xmlns:a16="http://schemas.microsoft.com/office/drawing/2014/main" id="{3AEA7EDE-8ABB-48A8-B4D5-588973D0BD29}"/>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0">
              <a:extLst>
                <a:ext uri="{FF2B5EF4-FFF2-40B4-BE49-F238E27FC236}">
                  <a16:creationId xmlns:a16="http://schemas.microsoft.com/office/drawing/2014/main" id="{B388C806-42B9-4E77-90E0-5FC57D732642}"/>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1">
              <a:extLst>
                <a:ext uri="{FF2B5EF4-FFF2-40B4-BE49-F238E27FC236}">
                  <a16:creationId xmlns:a16="http://schemas.microsoft.com/office/drawing/2014/main" id="{AA9B3BEC-4AC5-4276-B03C-339350896D50}"/>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2">
              <a:extLst>
                <a:ext uri="{FF2B5EF4-FFF2-40B4-BE49-F238E27FC236}">
                  <a16:creationId xmlns:a16="http://schemas.microsoft.com/office/drawing/2014/main" id="{3F827030-0677-47DA-AE6C-99228F7DC121}"/>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3">
              <a:extLst>
                <a:ext uri="{FF2B5EF4-FFF2-40B4-BE49-F238E27FC236}">
                  <a16:creationId xmlns:a16="http://schemas.microsoft.com/office/drawing/2014/main" id="{1B2B97D7-B087-4B70-B0C0-F07466B04F1E}"/>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4">
              <a:extLst>
                <a:ext uri="{FF2B5EF4-FFF2-40B4-BE49-F238E27FC236}">
                  <a16:creationId xmlns:a16="http://schemas.microsoft.com/office/drawing/2014/main" id="{1051182A-999E-48FF-BBB4-D3A5566209D5}"/>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5">
              <a:extLst>
                <a:ext uri="{FF2B5EF4-FFF2-40B4-BE49-F238E27FC236}">
                  <a16:creationId xmlns:a16="http://schemas.microsoft.com/office/drawing/2014/main" id="{B600859F-A5DE-4001-A5EB-F48992BCCD0F}"/>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16">
              <a:extLst>
                <a:ext uri="{FF2B5EF4-FFF2-40B4-BE49-F238E27FC236}">
                  <a16:creationId xmlns:a16="http://schemas.microsoft.com/office/drawing/2014/main" id="{013D9FA8-39BB-4E24-8182-F53129516286}"/>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17">
              <a:extLst>
                <a:ext uri="{FF2B5EF4-FFF2-40B4-BE49-F238E27FC236}">
                  <a16:creationId xmlns:a16="http://schemas.microsoft.com/office/drawing/2014/main" id="{F6E7BC7C-E253-4BC1-A44C-F5364B7FDA6D}"/>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18">
              <a:extLst>
                <a:ext uri="{FF2B5EF4-FFF2-40B4-BE49-F238E27FC236}">
                  <a16:creationId xmlns:a16="http://schemas.microsoft.com/office/drawing/2014/main" id="{BC4FF5E8-6A78-46A3-AC4C-EE6EED91BF86}"/>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19">
              <a:extLst>
                <a:ext uri="{FF2B5EF4-FFF2-40B4-BE49-F238E27FC236}">
                  <a16:creationId xmlns:a16="http://schemas.microsoft.com/office/drawing/2014/main" id="{D62D4A62-BA2C-4287-B7A2-A63C8EFBFFED}"/>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0">
              <a:extLst>
                <a:ext uri="{FF2B5EF4-FFF2-40B4-BE49-F238E27FC236}">
                  <a16:creationId xmlns:a16="http://schemas.microsoft.com/office/drawing/2014/main" id="{545C732E-00B5-4377-964A-0BBCB6B1D069}"/>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1">
              <a:extLst>
                <a:ext uri="{FF2B5EF4-FFF2-40B4-BE49-F238E27FC236}">
                  <a16:creationId xmlns:a16="http://schemas.microsoft.com/office/drawing/2014/main" id="{0C900472-B973-43CE-BB48-25CEB25401C6}"/>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122">
              <a:extLst>
                <a:ext uri="{FF2B5EF4-FFF2-40B4-BE49-F238E27FC236}">
                  <a16:creationId xmlns:a16="http://schemas.microsoft.com/office/drawing/2014/main" id="{533F6F23-FE43-46C5-94D4-C6A1B6D88AED}"/>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123">
              <a:extLst>
                <a:ext uri="{FF2B5EF4-FFF2-40B4-BE49-F238E27FC236}">
                  <a16:creationId xmlns:a16="http://schemas.microsoft.com/office/drawing/2014/main" id="{93D46F6A-5E99-4B5C-847A-82F0680A3460}"/>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124">
              <a:extLst>
                <a:ext uri="{FF2B5EF4-FFF2-40B4-BE49-F238E27FC236}">
                  <a16:creationId xmlns:a16="http://schemas.microsoft.com/office/drawing/2014/main" id="{8B2F74F8-A2D3-4A6C-9B7F-4C19871EC0C4}"/>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25">
              <a:extLst>
                <a:ext uri="{FF2B5EF4-FFF2-40B4-BE49-F238E27FC236}">
                  <a16:creationId xmlns:a16="http://schemas.microsoft.com/office/drawing/2014/main" id="{3EE7B4AA-7E3F-4983-AE9B-3588B335A3DC}"/>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82804" y="-309985"/>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10" name="正方形/長方形 9">
            <a:extLst>
              <a:ext uri="{FF2B5EF4-FFF2-40B4-BE49-F238E27FC236}">
                <a16:creationId xmlns:a16="http://schemas.microsoft.com/office/drawing/2014/main" id="{383225BC-E7E5-4A07-9E42-1003ECBCA808}"/>
              </a:ext>
            </a:extLst>
          </p:cNvPr>
          <p:cNvSpPr/>
          <p:nvPr/>
        </p:nvSpPr>
        <p:spPr>
          <a:xfrm>
            <a:off x="6526121" y="3769202"/>
            <a:ext cx="2461232" cy="579514"/>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ＣＣＰ整理表</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角丸四角形 45">
            <a:extLst>
              <a:ext uri="{FF2B5EF4-FFF2-40B4-BE49-F238E27FC236}">
                <a16:creationId xmlns:a16="http://schemas.microsoft.com/office/drawing/2014/main" id="{DEF55EB4-9E93-447F-AAD5-1F208B4EECF2}"/>
              </a:ext>
            </a:extLst>
          </p:cNvPr>
          <p:cNvSpPr/>
          <p:nvPr/>
        </p:nvSpPr>
        <p:spPr>
          <a:xfrm>
            <a:off x="4821160" y="2509284"/>
            <a:ext cx="4242391" cy="108454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rPr>
              <a:t>手順７で決定した</a:t>
            </a:r>
            <a:r>
              <a:rPr kumimoji="1" lang="en-US" altLang="ja-JP" sz="2800" b="1" dirty="0">
                <a:effectLst>
                  <a:outerShdw blurRad="38100" dist="38100" dir="2700000" algn="tl">
                    <a:srgbClr val="000000">
                      <a:alpha val="43137"/>
                    </a:srgbClr>
                  </a:outerShdw>
                </a:effectLst>
              </a:rPr>
              <a:t>CCP</a:t>
            </a:r>
            <a:r>
              <a:rPr kumimoji="1" lang="ja-JP" altLang="en-US" sz="2800" b="1" dirty="0">
                <a:effectLst>
                  <a:outerShdw blurRad="38100" dist="38100" dir="2700000" algn="tl">
                    <a:srgbClr val="000000">
                      <a:alpha val="43137"/>
                    </a:srgbClr>
                  </a:outerShdw>
                </a:effectLst>
              </a:rPr>
              <a:t>の</a:t>
            </a:r>
            <a:endParaRPr kumimoji="1" lang="en-US" altLang="ja-JP" sz="2800" b="1" dirty="0">
              <a:effectLst>
                <a:outerShdw blurRad="38100" dist="38100" dir="2700000" algn="tl">
                  <a:srgbClr val="000000">
                    <a:alpha val="43137"/>
                  </a:srgbClr>
                </a:outerShdw>
              </a:effectLst>
            </a:endParaRPr>
          </a:p>
          <a:p>
            <a:pPr algn="ctr"/>
            <a:r>
              <a:rPr kumimoji="1" lang="ja-JP" altLang="en-US" sz="2800" b="1" dirty="0">
                <a:effectLst>
                  <a:outerShdw blurRad="38100" dist="38100" dir="2700000" algn="tl">
                    <a:srgbClr val="000000">
                      <a:alpha val="43137"/>
                    </a:srgbClr>
                  </a:outerShdw>
                </a:effectLst>
              </a:rPr>
              <a:t>管理方法をまとめる</a:t>
            </a:r>
          </a:p>
        </p:txBody>
      </p:sp>
      <p:sp>
        <p:nvSpPr>
          <p:cNvPr id="11" name="正方形/長方形 10">
            <a:extLst>
              <a:ext uri="{FF2B5EF4-FFF2-40B4-BE49-F238E27FC236}">
                <a16:creationId xmlns:a16="http://schemas.microsoft.com/office/drawing/2014/main" id="{90218C0D-4251-4920-BE3F-E8141083824A}"/>
              </a:ext>
            </a:extLst>
          </p:cNvPr>
          <p:cNvSpPr/>
          <p:nvPr/>
        </p:nvSpPr>
        <p:spPr>
          <a:xfrm>
            <a:off x="39043" y="4380615"/>
            <a:ext cx="9063553" cy="2121084"/>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フローチャート: 組合せ 13">
            <a:extLst>
              <a:ext uri="{FF2B5EF4-FFF2-40B4-BE49-F238E27FC236}">
                <a16:creationId xmlns:a16="http://schemas.microsoft.com/office/drawing/2014/main" id="{EF0CE7BE-B366-4443-A12F-575ADB757D20}"/>
              </a:ext>
            </a:extLst>
          </p:cNvPr>
          <p:cNvSpPr/>
          <p:nvPr/>
        </p:nvSpPr>
        <p:spPr>
          <a:xfrm>
            <a:off x="6638821" y="3634003"/>
            <a:ext cx="607071" cy="264638"/>
          </a:xfrm>
          <a:prstGeom prst="flowChartMerge">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421D39EC-BECD-4FDC-B354-8239AAB918A7}"/>
              </a:ext>
            </a:extLst>
          </p:cNvPr>
          <p:cNvSpPr/>
          <p:nvPr/>
        </p:nvSpPr>
        <p:spPr>
          <a:xfrm>
            <a:off x="31899" y="3932094"/>
            <a:ext cx="4082902" cy="418176"/>
          </a:xfrm>
          <a:prstGeom prst="roundRect">
            <a:avLst/>
          </a:prstGeom>
          <a:noFill/>
          <a:ln w="698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上 1">
            <a:extLst>
              <a:ext uri="{FF2B5EF4-FFF2-40B4-BE49-F238E27FC236}">
                <a16:creationId xmlns:a16="http://schemas.microsoft.com/office/drawing/2014/main" id="{3D122C5C-3715-4CA4-B3DB-3AF4A756039D}"/>
              </a:ext>
            </a:extLst>
          </p:cNvPr>
          <p:cNvSpPr/>
          <p:nvPr/>
        </p:nvSpPr>
        <p:spPr>
          <a:xfrm rot="3010550">
            <a:off x="4216340" y="3337904"/>
            <a:ext cx="382724" cy="955982"/>
          </a:xfrm>
          <a:prstGeom prst="upArrow">
            <a:avLst>
              <a:gd name="adj1" fmla="val 50000"/>
              <a:gd name="adj2" fmla="val 80466"/>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9DA6C55C-19A4-42C5-B0D8-B10EF75E99D4}"/>
              </a:ext>
            </a:extLst>
          </p:cNvPr>
          <p:cNvSpPr>
            <a:spLocks noGrp="1"/>
          </p:cNvSpPr>
          <p:nvPr>
            <p:ph type="sldNum" sz="quarter" idx="12"/>
          </p:nvPr>
        </p:nvSpPr>
        <p:spPr/>
        <p:txBody>
          <a:bodyPr/>
          <a:lstStyle/>
          <a:p>
            <a:fld id="{05B3BA2B-E4C6-4F0A-997C-2B51F8F1EBF2}" type="slidenum">
              <a:rPr kumimoji="1" lang="ja-JP" altLang="en-US" smtClean="0"/>
              <a:t>85</a:t>
            </a:fld>
            <a:endParaRPr kumimoji="1" lang="ja-JP" altLang="en-US"/>
          </a:p>
        </p:txBody>
      </p:sp>
    </p:spTree>
    <p:extLst>
      <p:ext uri="{BB962C8B-B14F-4D97-AF65-F5344CB8AC3E}">
        <p14:creationId xmlns:p14="http://schemas.microsoft.com/office/powerpoint/2010/main" val="7318676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7497D90-96C5-467B-A5F4-C51C752F11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717" y="903757"/>
            <a:ext cx="5498565" cy="3848996"/>
          </a:xfrm>
          <a:prstGeom prst="rect">
            <a:avLst/>
          </a:prstGeom>
        </p:spPr>
      </p:pic>
      <p:sp>
        <p:nvSpPr>
          <p:cNvPr id="16" name="テキスト ボックス 15">
            <a:extLst>
              <a:ext uri="{FF2B5EF4-FFF2-40B4-BE49-F238E27FC236}">
                <a16:creationId xmlns:a16="http://schemas.microsoft.com/office/drawing/2014/main" id="{785632A4-983F-4728-80D1-1E563302730A}"/>
              </a:ext>
            </a:extLst>
          </p:cNvPr>
          <p:cNvSpPr txBox="1"/>
          <p:nvPr/>
        </p:nvSpPr>
        <p:spPr>
          <a:xfrm>
            <a:off x="41112" y="5115973"/>
            <a:ext cx="8714446" cy="923330"/>
          </a:xfrm>
          <a:prstGeom prst="rect">
            <a:avLst/>
          </a:prstGeom>
          <a:solidFill>
            <a:schemeClr val="bg1"/>
          </a:solidFill>
        </p:spPr>
        <p:txBody>
          <a:bodyPr wrap="square" rtlCol="0">
            <a:spAutoFit/>
          </a:bodyPr>
          <a:lstStyle/>
          <a:p>
            <a:pPr algn="ctr"/>
            <a:r>
              <a:rPr lang="ja-JP" altLang="en-US" sz="5400" b="1" dirty="0">
                <a:solidFill>
                  <a:srgbClr val="C00000"/>
                </a:solidFill>
                <a:effectLst>
                  <a:outerShdw blurRad="38100" dist="38100" dir="2700000" algn="tl">
                    <a:srgbClr val="000000">
                      <a:alpha val="43137"/>
                    </a:srgbClr>
                  </a:outerShdw>
                </a:effectLst>
              </a:rPr>
              <a:t>「鶏の唐揚げ」の例</a:t>
            </a:r>
            <a:endParaRPr kumimoji="1" lang="ja-JP" altLang="en-US" sz="5400" b="1" dirty="0">
              <a:solidFill>
                <a:srgbClr val="C00000"/>
              </a:solidFill>
              <a:effectLst>
                <a:outerShdw blurRad="38100" dist="38100" dir="2700000" algn="tl">
                  <a:srgbClr val="000000">
                    <a:alpha val="43137"/>
                  </a:srgbClr>
                </a:outerShdw>
              </a:effectLst>
            </a:endParaRPr>
          </a:p>
        </p:txBody>
      </p:sp>
      <p:sp>
        <p:nvSpPr>
          <p:cNvPr id="17" name="正方形/長方形 16">
            <a:extLst>
              <a:ext uri="{FF2B5EF4-FFF2-40B4-BE49-F238E27FC236}">
                <a16:creationId xmlns:a16="http://schemas.microsoft.com/office/drawing/2014/main" id="{4736B77B-55E0-4546-A337-31E231C1BB64}"/>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タイトル 1">
            <a:extLst>
              <a:ext uri="{FF2B5EF4-FFF2-40B4-BE49-F238E27FC236}">
                <a16:creationId xmlns:a16="http://schemas.microsoft.com/office/drawing/2014/main" id="{5FD427CE-DC21-42C9-936A-B5081EBBD501}"/>
              </a:ext>
            </a:extLst>
          </p:cNvPr>
          <p:cNvSpPr>
            <a:spLocks noGrp="1"/>
          </p:cNvSpPr>
          <p:nvPr>
            <p:ph type="title"/>
          </p:nvPr>
        </p:nvSpPr>
        <p:spPr>
          <a:xfrm>
            <a:off x="0" y="3011"/>
            <a:ext cx="7290054" cy="925974"/>
          </a:xfrm>
        </p:spPr>
        <p:txBody>
          <a:bodyPr>
            <a:normAutofit/>
          </a:bodyPr>
          <a:lstStyle/>
          <a:p>
            <a:r>
              <a:rPr lang="en-US" altLang="ja-JP" sz="4000" b="1" u="sng" dirty="0">
                <a:latin typeface="+mj-ea"/>
              </a:rPr>
              <a:t>CCP</a:t>
            </a:r>
            <a:r>
              <a:rPr lang="ja-JP" altLang="en-US" sz="4000" b="1" u="sng" dirty="0">
                <a:latin typeface="+mj-ea"/>
              </a:rPr>
              <a:t>整理表の例①</a:t>
            </a:r>
            <a:endParaRPr kumimoji="1" lang="ja-JP" altLang="en-US" sz="4000" b="1" u="sng" dirty="0">
              <a:latin typeface="+mj-ea"/>
            </a:endParaRPr>
          </a:p>
        </p:txBody>
      </p:sp>
      <p:sp>
        <p:nvSpPr>
          <p:cNvPr id="2" name="スライド番号プレースホルダー 1">
            <a:extLst>
              <a:ext uri="{FF2B5EF4-FFF2-40B4-BE49-F238E27FC236}">
                <a16:creationId xmlns:a16="http://schemas.microsoft.com/office/drawing/2014/main" id="{C7221518-B3F2-4D55-9ED3-2A646ED225B1}"/>
              </a:ext>
            </a:extLst>
          </p:cNvPr>
          <p:cNvSpPr>
            <a:spLocks noGrp="1"/>
          </p:cNvSpPr>
          <p:nvPr>
            <p:ph type="sldNum" sz="quarter" idx="12"/>
          </p:nvPr>
        </p:nvSpPr>
        <p:spPr/>
        <p:txBody>
          <a:bodyPr/>
          <a:lstStyle/>
          <a:p>
            <a:fld id="{05B3BA2B-E4C6-4F0A-997C-2B51F8F1EBF2}" type="slidenum">
              <a:rPr kumimoji="1" lang="ja-JP" altLang="en-US" smtClean="0"/>
              <a:t>86</a:t>
            </a:fld>
            <a:endParaRPr kumimoji="1" lang="ja-JP" altLang="en-US"/>
          </a:p>
        </p:txBody>
      </p:sp>
    </p:spTree>
    <p:extLst>
      <p:ext uri="{BB962C8B-B14F-4D97-AF65-F5344CB8AC3E}">
        <p14:creationId xmlns:p14="http://schemas.microsoft.com/office/powerpoint/2010/main" val="22148926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5DC19B5-1FD7-4D73-B65A-F870270DFF74}"/>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62E0E715-42AC-42B3-9FAD-FED373538881}"/>
              </a:ext>
            </a:extLst>
          </p:cNvPr>
          <p:cNvPicPr>
            <a:picLocks noChangeAspect="1"/>
          </p:cNvPicPr>
          <p:nvPr/>
        </p:nvPicPr>
        <p:blipFill>
          <a:blip r:embed="rId2"/>
          <a:stretch>
            <a:fillRect/>
          </a:stretch>
        </p:blipFill>
        <p:spPr>
          <a:xfrm>
            <a:off x="45282" y="795101"/>
            <a:ext cx="5901420" cy="3043250"/>
          </a:xfrm>
          <a:prstGeom prst="rect">
            <a:avLst/>
          </a:prstGeom>
        </p:spPr>
      </p:pic>
      <p:sp>
        <p:nvSpPr>
          <p:cNvPr id="12" name="タイトル 1">
            <a:extLst>
              <a:ext uri="{FF2B5EF4-FFF2-40B4-BE49-F238E27FC236}">
                <a16:creationId xmlns:a16="http://schemas.microsoft.com/office/drawing/2014/main" id="{1FFA8140-C02D-464C-BF2E-D60EA5C61C83}"/>
              </a:ext>
            </a:extLst>
          </p:cNvPr>
          <p:cNvSpPr>
            <a:spLocks noGrp="1"/>
          </p:cNvSpPr>
          <p:nvPr>
            <p:ph type="title"/>
          </p:nvPr>
        </p:nvSpPr>
        <p:spPr>
          <a:xfrm>
            <a:off x="45282" y="0"/>
            <a:ext cx="7290054" cy="925974"/>
          </a:xfrm>
        </p:spPr>
        <p:txBody>
          <a:bodyPr>
            <a:normAutofit/>
          </a:bodyPr>
          <a:lstStyle/>
          <a:p>
            <a:r>
              <a:rPr lang="en-US" altLang="ja-JP" sz="4000" b="1" u="sng" dirty="0">
                <a:latin typeface="+mj-ea"/>
              </a:rPr>
              <a:t>CCP</a:t>
            </a:r>
            <a:r>
              <a:rPr lang="ja-JP" altLang="en-US" sz="4000" b="1" u="sng" dirty="0">
                <a:latin typeface="+mj-ea"/>
              </a:rPr>
              <a:t>整理表の例②</a:t>
            </a:r>
            <a:endParaRPr kumimoji="1" lang="ja-JP" altLang="en-US" sz="4000" b="1" u="sng" dirty="0">
              <a:latin typeface="+mj-ea"/>
            </a:endParaRPr>
          </a:p>
        </p:txBody>
      </p:sp>
      <p:sp>
        <p:nvSpPr>
          <p:cNvPr id="6" name="スライド番号プレースホルダー 2">
            <a:extLst>
              <a:ext uri="{FF2B5EF4-FFF2-40B4-BE49-F238E27FC236}">
                <a16:creationId xmlns:a16="http://schemas.microsoft.com/office/drawing/2014/main" id="{BC0F85FB-A356-4F2E-A74A-AFD8B69B8D1D}"/>
              </a:ext>
            </a:extLst>
          </p:cNvPr>
          <p:cNvSpPr>
            <a:spLocks noGrp="1"/>
          </p:cNvSpPr>
          <p:nvPr>
            <p:ph type="sldNum" sz="quarter" idx="12"/>
          </p:nvPr>
        </p:nvSpPr>
        <p:spPr>
          <a:xfrm>
            <a:off x="8382000" y="6356350"/>
            <a:ext cx="2743200" cy="365125"/>
          </a:xfrm>
        </p:spPr>
        <p:txBody>
          <a:bodyPr/>
          <a:lstStyle/>
          <a:p>
            <a:fld id="{9347C459-9CB9-47FD-8CA6-36E562668B10}" type="slidenum">
              <a:rPr kumimoji="1" lang="ja-JP" altLang="en-US" smtClean="0"/>
              <a:t>87</a:t>
            </a:fld>
            <a:endParaRPr kumimoji="1" lang="ja-JP" altLang="en-US"/>
          </a:p>
        </p:txBody>
      </p:sp>
      <p:sp>
        <p:nvSpPr>
          <p:cNvPr id="8" name="正方形/長方形 7">
            <a:extLst>
              <a:ext uri="{FF2B5EF4-FFF2-40B4-BE49-F238E27FC236}">
                <a16:creationId xmlns:a16="http://schemas.microsoft.com/office/drawing/2014/main" id="{E294C79B-1165-49C5-BADF-254980D45EF9}"/>
              </a:ext>
            </a:extLst>
          </p:cNvPr>
          <p:cNvSpPr/>
          <p:nvPr/>
        </p:nvSpPr>
        <p:spPr>
          <a:xfrm>
            <a:off x="3893820" y="5063688"/>
            <a:ext cx="1985010"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E50AA48-059F-4C2D-B5B4-B0FFD7AC3576}"/>
              </a:ext>
            </a:extLst>
          </p:cNvPr>
          <p:cNvSpPr/>
          <p:nvPr/>
        </p:nvSpPr>
        <p:spPr>
          <a:xfrm>
            <a:off x="3882390" y="5783778"/>
            <a:ext cx="1985010"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225376-1808-4DA3-9441-5B96DFA3DDE0}"/>
              </a:ext>
            </a:extLst>
          </p:cNvPr>
          <p:cNvSpPr/>
          <p:nvPr/>
        </p:nvSpPr>
        <p:spPr>
          <a:xfrm>
            <a:off x="45282" y="688021"/>
            <a:ext cx="5913951" cy="32694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79DAFE01-E929-41C7-B258-3839358A784A}"/>
              </a:ext>
            </a:extLst>
          </p:cNvPr>
          <p:cNvPicPr>
            <a:picLocks noChangeAspect="1"/>
          </p:cNvPicPr>
          <p:nvPr/>
        </p:nvPicPr>
        <p:blipFill>
          <a:blip r:embed="rId3"/>
          <a:stretch>
            <a:fillRect/>
          </a:stretch>
        </p:blipFill>
        <p:spPr>
          <a:xfrm>
            <a:off x="2400680" y="2709347"/>
            <a:ext cx="6240839" cy="3081287"/>
          </a:xfrm>
          <a:prstGeom prst="rect">
            <a:avLst/>
          </a:prstGeom>
        </p:spPr>
      </p:pic>
      <p:pic>
        <p:nvPicPr>
          <p:cNvPr id="17" name="図 16">
            <a:extLst>
              <a:ext uri="{FF2B5EF4-FFF2-40B4-BE49-F238E27FC236}">
                <a16:creationId xmlns:a16="http://schemas.microsoft.com/office/drawing/2014/main" id="{4A8CDED8-D9A7-4737-ADC2-7D5FE9259E49}"/>
              </a:ext>
            </a:extLst>
          </p:cNvPr>
          <p:cNvPicPr>
            <a:picLocks noChangeAspect="1"/>
          </p:cNvPicPr>
          <p:nvPr/>
        </p:nvPicPr>
        <p:blipFill>
          <a:blip r:embed="rId4"/>
          <a:stretch>
            <a:fillRect/>
          </a:stretch>
        </p:blipFill>
        <p:spPr>
          <a:xfrm>
            <a:off x="2611094" y="4484466"/>
            <a:ext cx="6341162" cy="3060288"/>
          </a:xfrm>
          <a:prstGeom prst="rect">
            <a:avLst/>
          </a:prstGeom>
        </p:spPr>
      </p:pic>
      <p:pic>
        <p:nvPicPr>
          <p:cNvPr id="18" name="図 17">
            <a:extLst>
              <a:ext uri="{FF2B5EF4-FFF2-40B4-BE49-F238E27FC236}">
                <a16:creationId xmlns:a16="http://schemas.microsoft.com/office/drawing/2014/main" id="{A1E7DB9D-C151-432B-A87E-222A16D975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5570" y="667164"/>
            <a:ext cx="2819544" cy="1973681"/>
          </a:xfrm>
          <a:prstGeom prst="rect">
            <a:avLst/>
          </a:prstGeom>
        </p:spPr>
      </p:pic>
      <p:sp>
        <p:nvSpPr>
          <p:cNvPr id="19" name="円/楕円 43">
            <a:extLst>
              <a:ext uri="{FF2B5EF4-FFF2-40B4-BE49-F238E27FC236}">
                <a16:creationId xmlns:a16="http://schemas.microsoft.com/office/drawing/2014/main" id="{93D88C36-20B9-4DBA-94CD-CA57022CF1FC}"/>
              </a:ext>
            </a:extLst>
          </p:cNvPr>
          <p:cNvSpPr/>
          <p:nvPr/>
        </p:nvSpPr>
        <p:spPr>
          <a:xfrm>
            <a:off x="8430288" y="5569504"/>
            <a:ext cx="566293" cy="28442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45">
            <a:extLst>
              <a:ext uri="{FF2B5EF4-FFF2-40B4-BE49-F238E27FC236}">
                <a16:creationId xmlns:a16="http://schemas.microsoft.com/office/drawing/2014/main" id="{6DCA4671-85E0-4065-A938-BD7880E023F1}"/>
              </a:ext>
            </a:extLst>
          </p:cNvPr>
          <p:cNvSpPr/>
          <p:nvPr/>
        </p:nvSpPr>
        <p:spPr>
          <a:xfrm>
            <a:off x="3475764" y="6014610"/>
            <a:ext cx="5549322" cy="6855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rPr>
              <a:t>重要管理点（</a:t>
            </a:r>
            <a:r>
              <a:rPr kumimoji="1" lang="en-US" altLang="ja-JP" sz="2800" b="1" dirty="0">
                <a:effectLst>
                  <a:outerShdw blurRad="38100" dist="38100" dir="2700000" algn="tl">
                    <a:srgbClr val="000000">
                      <a:alpha val="43137"/>
                    </a:srgbClr>
                  </a:outerShdw>
                </a:effectLst>
              </a:rPr>
              <a:t>CCP</a:t>
            </a:r>
            <a:r>
              <a:rPr kumimoji="1" lang="ja-JP" altLang="en-US" sz="2800" b="1" dirty="0">
                <a:effectLst>
                  <a:outerShdw blurRad="38100" dist="38100" dir="2700000" algn="tl">
                    <a:srgbClr val="000000">
                      <a:alpha val="43137"/>
                    </a:srgbClr>
                  </a:outerShdw>
                </a:effectLst>
              </a:rPr>
              <a:t>）を決める</a:t>
            </a:r>
          </a:p>
        </p:txBody>
      </p:sp>
      <p:cxnSp>
        <p:nvCxnSpPr>
          <p:cNvPr id="22" name="直線コネクタ 21">
            <a:extLst>
              <a:ext uri="{FF2B5EF4-FFF2-40B4-BE49-F238E27FC236}">
                <a16:creationId xmlns:a16="http://schemas.microsoft.com/office/drawing/2014/main" id="{6D263CE1-2CC0-43B6-B91D-CBD427111647}"/>
              </a:ext>
            </a:extLst>
          </p:cNvPr>
          <p:cNvCxnSpPr>
            <a:cxnSpLocks/>
          </p:cNvCxnSpPr>
          <p:nvPr/>
        </p:nvCxnSpPr>
        <p:spPr>
          <a:xfrm flipH="1">
            <a:off x="8210848" y="5843770"/>
            <a:ext cx="342304" cy="250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3D3028A-8759-4348-A3DD-D139CDD4AC6A}"/>
              </a:ext>
            </a:extLst>
          </p:cNvPr>
          <p:cNvSpPr txBox="1"/>
          <p:nvPr/>
        </p:nvSpPr>
        <p:spPr>
          <a:xfrm>
            <a:off x="4809645" y="268725"/>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Tree>
    <p:extLst>
      <p:ext uri="{BB962C8B-B14F-4D97-AF65-F5344CB8AC3E}">
        <p14:creationId xmlns:p14="http://schemas.microsoft.com/office/powerpoint/2010/main" val="40530293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FDC4992A-1798-4A45-86B7-89CCB61DDCC6}"/>
              </a:ext>
            </a:extLst>
          </p:cNvPr>
          <p:cNvPicPr>
            <a:picLocks noChangeAspect="1"/>
          </p:cNvPicPr>
          <p:nvPr/>
        </p:nvPicPr>
        <p:blipFill>
          <a:blip r:embed="rId2"/>
          <a:stretch>
            <a:fillRect/>
          </a:stretch>
        </p:blipFill>
        <p:spPr>
          <a:xfrm>
            <a:off x="26021" y="942041"/>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整理表の例③</a:t>
            </a:r>
            <a:r>
              <a:rPr lang="ja-JP" altLang="en-US" sz="2800" b="1" u="sng" dirty="0">
                <a:latin typeface="+mj-ea"/>
              </a:rPr>
              <a:t>（手順</a:t>
            </a:r>
            <a:r>
              <a:rPr lang="en-US" altLang="ja-JP" sz="2800" b="1" u="sng" dirty="0">
                <a:latin typeface="+mj-ea"/>
              </a:rPr>
              <a:t>8</a:t>
            </a:r>
            <a:r>
              <a:rPr lang="ja-JP" altLang="en-US" sz="2800" b="1" u="sng" dirty="0">
                <a:latin typeface="+mj-ea"/>
              </a:rPr>
              <a:t>～</a:t>
            </a:r>
            <a:r>
              <a:rPr lang="en-US" altLang="ja-JP" sz="2800" b="1" u="sng" dirty="0">
                <a:latin typeface="+mj-ea"/>
              </a:rPr>
              <a:t>12</a:t>
            </a:r>
            <a:r>
              <a:rPr lang="ja-JP" altLang="en-US" sz="28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39561" y="2773178"/>
            <a:ext cx="9063553" cy="3875040"/>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フローチャート: 組合せ 8">
            <a:extLst>
              <a:ext uri="{FF2B5EF4-FFF2-40B4-BE49-F238E27FC236}">
                <a16:creationId xmlns:a16="http://schemas.microsoft.com/office/drawing/2014/main" id="{58794F58-C8FA-4EA3-A346-E9B23C1647A1}"/>
              </a:ext>
            </a:extLst>
          </p:cNvPr>
          <p:cNvSpPr/>
          <p:nvPr/>
        </p:nvSpPr>
        <p:spPr>
          <a:xfrm rot="4523463">
            <a:off x="7116370" y="2786217"/>
            <a:ext cx="324360" cy="295395"/>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組合せ 10">
            <a:extLst>
              <a:ext uri="{FF2B5EF4-FFF2-40B4-BE49-F238E27FC236}">
                <a16:creationId xmlns:a16="http://schemas.microsoft.com/office/drawing/2014/main" id="{EA764E42-97F9-4F59-8C52-96E4D3E8FD23}"/>
              </a:ext>
            </a:extLst>
          </p:cNvPr>
          <p:cNvSpPr/>
          <p:nvPr/>
        </p:nvSpPr>
        <p:spPr>
          <a:xfrm rot="5400000">
            <a:off x="7094784" y="3296466"/>
            <a:ext cx="377919" cy="264638"/>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組合せ 12">
            <a:extLst>
              <a:ext uri="{FF2B5EF4-FFF2-40B4-BE49-F238E27FC236}">
                <a16:creationId xmlns:a16="http://schemas.microsoft.com/office/drawing/2014/main" id="{C3297AA1-0AF8-4EEE-9049-0DA6F357E327}"/>
              </a:ext>
            </a:extLst>
          </p:cNvPr>
          <p:cNvSpPr/>
          <p:nvPr/>
        </p:nvSpPr>
        <p:spPr>
          <a:xfrm rot="4922027">
            <a:off x="7143979" y="3898212"/>
            <a:ext cx="400682" cy="360902"/>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組合せ 14">
            <a:extLst>
              <a:ext uri="{FF2B5EF4-FFF2-40B4-BE49-F238E27FC236}">
                <a16:creationId xmlns:a16="http://schemas.microsoft.com/office/drawing/2014/main" id="{9083ED13-91E2-43B2-8E07-645A25EBFB92}"/>
              </a:ext>
            </a:extLst>
          </p:cNvPr>
          <p:cNvSpPr/>
          <p:nvPr/>
        </p:nvSpPr>
        <p:spPr>
          <a:xfrm rot="6470876">
            <a:off x="7182952" y="5840075"/>
            <a:ext cx="357544" cy="295395"/>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組合せ 16">
            <a:extLst>
              <a:ext uri="{FF2B5EF4-FFF2-40B4-BE49-F238E27FC236}">
                <a16:creationId xmlns:a16="http://schemas.microsoft.com/office/drawing/2014/main" id="{D341B864-44B6-41B6-967B-D4B6167802F8}"/>
              </a:ext>
            </a:extLst>
          </p:cNvPr>
          <p:cNvSpPr/>
          <p:nvPr/>
        </p:nvSpPr>
        <p:spPr>
          <a:xfrm rot="7008361">
            <a:off x="7251758" y="6349061"/>
            <a:ext cx="304079" cy="295395"/>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C08D3BB-0D25-4CC9-B2AE-001CA99DAC61}"/>
              </a:ext>
            </a:extLst>
          </p:cNvPr>
          <p:cNvSpPr txBox="1"/>
          <p:nvPr/>
        </p:nvSpPr>
        <p:spPr>
          <a:xfrm>
            <a:off x="7461738" y="6311764"/>
            <a:ext cx="1510089" cy="523220"/>
          </a:xfrm>
          <a:prstGeom prst="rect">
            <a:avLst/>
          </a:prstGeom>
          <a:solidFill>
            <a:srgbClr val="92D050"/>
          </a:solidFill>
          <a:ln w="22225">
            <a:solidFill>
              <a:srgbClr val="FFC000"/>
            </a:solidFill>
          </a:ln>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手順</a:t>
            </a:r>
            <a:r>
              <a:rPr lang="en-US" altLang="ja-JP" sz="2800" b="1" dirty="0">
                <a:latin typeface="ＭＳ Ｐゴシック" panose="020B0600070205080204" pitchFamily="50" charset="-128"/>
                <a:ea typeface="ＭＳ Ｐゴシック" panose="020B0600070205080204" pitchFamily="50" charset="-128"/>
              </a:rPr>
              <a:t>12</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BE12FD8E-330D-46FE-B981-94B351507A88}"/>
              </a:ext>
            </a:extLst>
          </p:cNvPr>
          <p:cNvSpPr txBox="1"/>
          <p:nvPr/>
        </p:nvSpPr>
        <p:spPr>
          <a:xfrm>
            <a:off x="7451127" y="5815735"/>
            <a:ext cx="1510089" cy="523220"/>
          </a:xfrm>
          <a:prstGeom prst="rect">
            <a:avLst/>
          </a:prstGeom>
          <a:solidFill>
            <a:srgbClr val="92D050"/>
          </a:solidFill>
          <a:ln w="22225">
            <a:solidFill>
              <a:srgbClr val="FFC000"/>
            </a:solidFill>
          </a:ln>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手順</a:t>
            </a:r>
            <a:r>
              <a:rPr lang="en-US" altLang="ja-JP" sz="2800" b="1" dirty="0">
                <a:latin typeface="ＭＳ Ｐゴシック" panose="020B0600070205080204" pitchFamily="50" charset="-128"/>
                <a:ea typeface="ＭＳ Ｐゴシック" panose="020B0600070205080204" pitchFamily="50" charset="-128"/>
              </a:rPr>
              <a:t>11</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6EAA8126-B952-4E23-B8DA-27319D36FF1A}"/>
              </a:ext>
            </a:extLst>
          </p:cNvPr>
          <p:cNvSpPr txBox="1"/>
          <p:nvPr/>
        </p:nvSpPr>
        <p:spPr>
          <a:xfrm>
            <a:off x="7387707" y="3758161"/>
            <a:ext cx="1510089" cy="523220"/>
          </a:xfrm>
          <a:prstGeom prst="rect">
            <a:avLst/>
          </a:prstGeom>
          <a:solidFill>
            <a:srgbClr val="92D050"/>
          </a:solidFill>
          <a:ln w="22225">
            <a:solidFill>
              <a:srgbClr val="FFC000"/>
            </a:solidFill>
          </a:ln>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手順</a:t>
            </a:r>
            <a:r>
              <a:rPr lang="en-US" altLang="ja-JP" sz="2800" b="1" dirty="0">
                <a:latin typeface="ＭＳ Ｐゴシック" panose="020B0600070205080204" pitchFamily="50" charset="-128"/>
                <a:ea typeface="ＭＳ Ｐゴシック" panose="020B0600070205080204" pitchFamily="50" charset="-128"/>
              </a:rPr>
              <a:t>10</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D2A8BFF8-0D1B-40B8-9E21-63EF6FB5A9EF}"/>
              </a:ext>
            </a:extLst>
          </p:cNvPr>
          <p:cNvSpPr txBox="1"/>
          <p:nvPr/>
        </p:nvSpPr>
        <p:spPr>
          <a:xfrm>
            <a:off x="7378999" y="2543809"/>
            <a:ext cx="1510089" cy="523220"/>
          </a:xfrm>
          <a:prstGeom prst="rect">
            <a:avLst/>
          </a:prstGeom>
          <a:solidFill>
            <a:srgbClr val="92D050"/>
          </a:solidFill>
          <a:ln w="22225">
            <a:solidFill>
              <a:srgbClr val="FFC000"/>
            </a:solidFill>
          </a:ln>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手順</a:t>
            </a:r>
            <a:r>
              <a:rPr lang="en-US" altLang="ja-JP" sz="2800" b="1" dirty="0">
                <a:latin typeface="ＭＳ Ｐゴシック" panose="020B0600070205080204" pitchFamily="50" charset="-128"/>
                <a:ea typeface="ＭＳ Ｐゴシック" panose="020B0600070205080204" pitchFamily="50" charset="-128"/>
              </a:rPr>
              <a:t>8</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5946C7B3-5BDC-439F-850E-4A3E627D445F}"/>
              </a:ext>
            </a:extLst>
          </p:cNvPr>
          <p:cNvSpPr txBox="1"/>
          <p:nvPr/>
        </p:nvSpPr>
        <p:spPr>
          <a:xfrm>
            <a:off x="7379000" y="3160182"/>
            <a:ext cx="1510089" cy="523220"/>
          </a:xfrm>
          <a:prstGeom prst="rect">
            <a:avLst/>
          </a:prstGeom>
          <a:solidFill>
            <a:srgbClr val="92D050"/>
          </a:solidFill>
          <a:ln w="22225">
            <a:solidFill>
              <a:srgbClr val="FFC000"/>
            </a:solidFill>
          </a:ln>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手順</a:t>
            </a:r>
            <a:r>
              <a:rPr lang="en-US" altLang="ja-JP" sz="2800" b="1" dirty="0">
                <a:latin typeface="ＭＳ Ｐゴシック" panose="020B0600070205080204" pitchFamily="50" charset="-128"/>
                <a:ea typeface="ＭＳ Ｐゴシック" panose="020B0600070205080204" pitchFamily="50" charset="-128"/>
              </a:rPr>
              <a:t>9</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20391543-6546-42FA-B42C-971071E84AE7}"/>
              </a:ext>
            </a:extLst>
          </p:cNvPr>
          <p:cNvSpPr txBox="1"/>
          <p:nvPr/>
        </p:nvSpPr>
        <p:spPr>
          <a:xfrm>
            <a:off x="4850482" y="610857"/>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
        <p:nvSpPr>
          <p:cNvPr id="2" name="スライド番号プレースホルダー 1">
            <a:extLst>
              <a:ext uri="{FF2B5EF4-FFF2-40B4-BE49-F238E27FC236}">
                <a16:creationId xmlns:a16="http://schemas.microsoft.com/office/drawing/2014/main" id="{3DDB8FE4-A768-4F0C-A010-53753AFE8327}"/>
              </a:ext>
            </a:extLst>
          </p:cNvPr>
          <p:cNvSpPr>
            <a:spLocks noGrp="1"/>
          </p:cNvSpPr>
          <p:nvPr>
            <p:ph type="sldNum" sz="quarter" idx="12"/>
          </p:nvPr>
        </p:nvSpPr>
        <p:spPr/>
        <p:txBody>
          <a:bodyPr/>
          <a:lstStyle/>
          <a:p>
            <a:fld id="{05B3BA2B-E4C6-4F0A-997C-2B51F8F1EBF2}" type="slidenum">
              <a:rPr kumimoji="1" lang="ja-JP" altLang="en-US" smtClean="0"/>
              <a:t>88</a:t>
            </a:fld>
            <a:endParaRPr kumimoji="1" lang="ja-JP" altLang="en-US"/>
          </a:p>
        </p:txBody>
      </p:sp>
    </p:spTree>
    <p:extLst>
      <p:ext uri="{BB962C8B-B14F-4D97-AF65-F5344CB8AC3E}">
        <p14:creationId xmlns:p14="http://schemas.microsoft.com/office/powerpoint/2010/main" val="7844997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496B9536-439E-4851-A29D-E7E0BE09E4BC}"/>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69B3F61A-72A4-42CF-956E-C3C8F63E6CB3}"/>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5CD51838-F5A8-4949-BC94-539F37397F3C}"/>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528481CD-E287-457F-B980-4457BE165D01}"/>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a:extLst>
                <a:ext uri="{FF2B5EF4-FFF2-40B4-BE49-F238E27FC236}">
                  <a16:creationId xmlns:a16="http://schemas.microsoft.com/office/drawing/2014/main" id="{5243A794-3D27-450E-8960-CB861D7EB1B8}"/>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7900295F-6584-484B-A298-6CC1ACC3BBE6}"/>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A8C0AC79-8453-4739-890C-F813CEEC14AE}"/>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0268D96B-9EDC-46AC-AF4B-6495BB5FBC0D}"/>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0DF9217B-843D-4456-8006-23477FA9DD69}"/>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B43C5A97-662E-4D17-A18C-41F998E8693C}"/>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03621EE7-2FA9-44EE-9B14-0953700F9722}"/>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B3C6A0D3-8320-463F-91DC-C82AF8999284}"/>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07EE7B2C-FFCC-4F1B-9C0A-082015093BE9}"/>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EFBA9457-FEE4-400B-8450-8068696812A6}"/>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EF726AAF-0698-41CF-9895-EE2933B693F6}"/>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98684EDA-D3A8-441C-B05C-A6D9A268258D}"/>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5F02925E-89C2-4271-920C-D3236ED61A71}"/>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33FE1F22-14FA-486C-AF7F-BB91946C8250}"/>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690F7B67-A622-4991-B861-4A9D9373334E}"/>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3FBF401A-548A-4C0C-A57A-0DE9AC192307}"/>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5427655D-DEB8-401C-9201-EE2303B0F9FF}"/>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0AB10A15-F980-4B97-AE6C-E290603FE37B}"/>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28233267-4AED-439C-A0F4-3E8753782E2B}"/>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143ADFA2-1F1A-4AEA-A312-F40031254392}"/>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82B7C6AD-228B-4708-9E6A-D96DD93991AB}"/>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C1C992B0-63FA-4508-91F0-A287DFD73369}"/>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316617CA-2BD9-40C3-B2C5-7D902D5A127B}"/>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384CE9CA-B9FF-43CA-AB9C-DFA20035FFC7}"/>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B7C6A167-656A-4358-B8CE-27899E034170}"/>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ED87EE2F-90DD-4C87-8551-C134DE98F1DD}"/>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4559E0CF-9CB2-4210-8631-A5149D7B95D3}"/>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C528E9BE-EBEB-401A-9737-FBE289B414AB}"/>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4ED9D844-F80C-4E86-A1A8-51A2B46195C9}"/>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812C4ECF-7D2F-48A8-A17B-FD4570375BCA}"/>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EF0E04B1-004D-44B7-AAF7-AD413370D1B2}"/>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176D99C9-DEB4-4CE2-99F0-3971349DA839}"/>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D605483E-EF5E-41E0-A01A-5EAC583D0A3E}"/>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AEDB90E5-06CA-481B-B122-8DC79EE23326}"/>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9C90EB91-771B-4142-8CA8-258FCE08A20F}"/>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264C7FE8-37F0-4C87-AD21-1F6816D3703E}"/>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1DBE2A77-6990-43CC-93E5-C91B921E0D13}"/>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F26404CC-16C9-41DD-A993-1114F06598AF}"/>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515E6ED9-51AB-4D76-8103-F25CB8C6231D}"/>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CFE5CA23-3441-46CB-8DE2-6297271E1373}"/>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220C9CA7-3B7C-4FCB-AD43-6E0AF3E0E375}"/>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65279210-7E85-4052-9642-E449EF02C74A}"/>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86A2946E-C69D-4EA2-A818-6C71FB36975C}"/>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CEEEC65D-AD8A-49F1-B5BE-B8098DBD832F}"/>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2E30CC07-6338-4BD3-BB4D-680D525C44EB}"/>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D4E95EB4-C719-45A6-9A87-42C4D12DEA82}"/>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B89678AA-D5BB-428D-94DC-A132CCE717CA}"/>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E15149E5-4764-4E11-99C7-C1B951610EA7}"/>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0021FF38-0D1F-420E-8AAB-1B46B5767C3F}"/>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384A7D2A-4C04-49FD-AB84-05BC066F557E}"/>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3576922C-8549-4D9A-AF89-C1AAE02CA67F}"/>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2B139BA8-EA1A-4619-AF40-F88AFB96D29F}"/>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C1EEE24F-2268-4795-8113-5CB453B11012}"/>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C40A665C-F797-421E-ADFA-1D18D77C24AE}"/>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3C0A0B7F-AE0A-42AA-B358-9077B5BB2762}"/>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F1479221-DF85-4AB0-AC39-4084BA2774AA}"/>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20F60B42-8AF0-4155-B361-F2240DEA6D35}"/>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46FB2456-BEF8-4057-8795-A588297C7E9D}"/>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F217C605-E018-4A9A-8A38-A68092F9496C}"/>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3D69B8EC-C64A-4AE3-8788-F45A9C8FC4B5}"/>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2E13B8E9-F7D5-4502-B903-7614AE73667D}"/>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5EC20D1A-280B-4326-9B80-D4922B5F52FA}"/>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4133A9DC-20A9-47D2-86A4-C973C64A5D75}"/>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22C78C7F-6CE1-4A0E-BE37-AC20EBDF2440}"/>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25F19932-18D6-4DFF-8415-E9E9E2B12268}"/>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9B234E40-EFD8-4CD2-B8B3-51226FF37E00}"/>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96F2C9FB-0F8C-4A2F-AA12-4BE382E0847E}"/>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0907DED0-C4CD-48BB-974E-B39C5E736E75}"/>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E120A644-C8CA-46E4-AD0D-881661758CF3}"/>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F97F44B0-36A4-4365-B06C-DC1D7C419678}"/>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5F5D88A4-C190-4B37-8305-D3B6544CB13D}"/>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A63BC2CB-56E9-434B-86EE-4741A1E8267F}"/>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BCDBB55A-5C96-49AD-8478-4ED4529E90CE}"/>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3A100A10-FDF3-4BE9-9CF0-C4EEC1608F72}"/>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33248E73-C20C-433D-A275-E1EAE1496185}"/>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D9F5C7DD-88EA-4927-A201-9B27CDF98111}"/>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3CD9C835-9D78-4FBA-9C0C-B90A8E2A7A5E}"/>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598C8DF3-847E-447C-9B9A-55FCC8D7E3F8}"/>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6741E49D-7C02-41BD-AAEC-6E7549606C93}"/>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EA7C80B6-C11A-4C7D-81C8-B5E1C8951F67}"/>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13602CD4-65B9-44BF-B56D-671490D0C94D}"/>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17696EB9-99F0-4D48-9096-44C83309CD4B}"/>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4207ABB3-DD8D-473C-9717-7FFC506C1C61}"/>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C3072D58-F150-4017-803F-3D5769454424}"/>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63E6960B-BBB6-40A1-BC93-75A8FD43E5E0}"/>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A2C3FD61-12B1-4DC7-9107-1B366D0D1B46}"/>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78FAA8B6-094C-4FAC-9176-7E45DCC90E36}"/>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BC72D3DA-13C0-4475-AB1F-0B67EBDC3281}"/>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9C477D40-7859-463D-8800-E0A9B3293BC7}"/>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476E7A86-019E-40D1-8893-5A3198FEEBC2}"/>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E740EBF9-7F9F-46EC-82AE-C3E59FDC335A}"/>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6FB9F62B-0591-4ED7-84CF-9A8DAE8B79DA}"/>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4E582484-4C05-4EFF-BAD5-B7AF3467AB52}"/>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7C3AD86E-5D0B-496C-B432-D71A55CCEB20}"/>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0481B22E-FB99-4115-881B-445F22AD74D0}"/>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29519048-2B44-4BB5-AC7B-8D5454D45B11}"/>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3575BB12-7C17-49FB-9D72-201998272882}"/>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B429FEF3-EF36-4638-AF31-D973D804A3D5}"/>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7D8FAD97-6C67-468B-A6B1-D904AAB17AB5}"/>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A23E74AF-4AE4-43C2-A3E7-426FC1E3BC4B}"/>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40E1280E-B2B7-479B-9554-B704BA7EE4F3}"/>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141F63EA-2895-4FA6-9D6E-8BEABEC0A772}"/>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F74B978D-E0E3-45CF-878D-CE93AAC5B04D}"/>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CB1DD2FE-E8AE-4A41-A747-CE0E57ECC2C6}"/>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D82D0B15-489F-44B3-AA42-1185ED9CB694}"/>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38B6060D-AC50-4FC7-A184-168B1DEB1185}"/>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936DDB50-67CB-4F11-AF8C-6AB1B36FFC48}"/>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0F1F3D98-CF93-446B-8447-B7DF1D58114D}"/>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38CD5AAE-C474-403A-940D-4C364D6A4ED1}"/>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08894242-7C52-44C4-B926-B9F9AAD78294}"/>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05037BB6-A874-4156-AA13-C7DAF87F16FD}"/>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8CC62051-29ED-4AF4-86D7-1CA300776E9E}"/>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40EB6F6E-C197-48F7-AEDE-7D278469E8B9}"/>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FF8075D9-89C1-4553-8B9D-E84F5FC2AC39}"/>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296A0EC4-6866-4EA0-BA45-9891CDB88BD7}"/>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978C8083-C07A-43DD-9B0F-C8D90F82550B}"/>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2E34CF80-7128-45DB-BE1F-D1AD73DC3C49}"/>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C2B53BFD-746B-4684-AA56-9D389244A39F}"/>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FEA3EC84-B579-4E0B-AD85-E8CC54D1A0F8}"/>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7716" y="-39041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0219" y="4369981"/>
            <a:ext cx="9063553" cy="425303"/>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4999954" y="3863833"/>
            <a:ext cx="3938814"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許容限界（ＣＬ）の設定</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スライド番号プレースホルダー 6">
            <a:extLst>
              <a:ext uri="{FF2B5EF4-FFF2-40B4-BE49-F238E27FC236}">
                <a16:creationId xmlns:a16="http://schemas.microsoft.com/office/drawing/2014/main" id="{8470E5C4-C66E-4DC7-AFFB-3CDD356CFD0F}"/>
              </a:ext>
            </a:extLst>
          </p:cNvPr>
          <p:cNvSpPr>
            <a:spLocks noGrp="1"/>
          </p:cNvSpPr>
          <p:nvPr>
            <p:ph type="sldNum" sz="quarter" idx="12"/>
          </p:nvPr>
        </p:nvSpPr>
        <p:spPr/>
        <p:txBody>
          <a:bodyPr/>
          <a:lstStyle/>
          <a:p>
            <a:fld id="{05B3BA2B-E4C6-4F0A-997C-2B51F8F1EBF2}" type="slidenum">
              <a:rPr kumimoji="1" lang="ja-JP" altLang="en-US" smtClean="0"/>
              <a:t>89</a:t>
            </a:fld>
            <a:endParaRPr kumimoji="1" lang="ja-JP" altLang="en-US"/>
          </a:p>
        </p:txBody>
      </p:sp>
    </p:spTree>
    <p:extLst>
      <p:ext uri="{BB962C8B-B14F-4D97-AF65-F5344CB8AC3E}">
        <p14:creationId xmlns:p14="http://schemas.microsoft.com/office/powerpoint/2010/main" val="285046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E4AB8-6C4A-4087-BF05-FE419E14663E}"/>
              </a:ext>
            </a:extLst>
          </p:cNvPr>
          <p:cNvSpPr>
            <a:spLocks noGrp="1"/>
          </p:cNvSpPr>
          <p:nvPr>
            <p:ph type="title"/>
          </p:nvPr>
        </p:nvSpPr>
        <p:spPr>
          <a:xfrm>
            <a:off x="768095" y="874584"/>
            <a:ext cx="7290054" cy="687999"/>
          </a:xfrm>
        </p:spPr>
        <p:txBody>
          <a:bodyPr>
            <a:normAutofit/>
          </a:bodyPr>
          <a:lstStyle/>
          <a:p>
            <a:r>
              <a:rPr kumimoji="1" lang="en-US" altLang="ja-JP" sz="3600" b="1" dirty="0">
                <a:latin typeface="+mj-ea"/>
              </a:rPr>
              <a:t>HACCP</a:t>
            </a:r>
            <a:r>
              <a:rPr kumimoji="1" lang="ja-JP" altLang="en-US" sz="3600" b="1" dirty="0">
                <a:latin typeface="+mj-ea"/>
              </a:rPr>
              <a:t>の沿革（日本）</a:t>
            </a:r>
          </a:p>
        </p:txBody>
      </p:sp>
      <p:sp>
        <p:nvSpPr>
          <p:cNvPr id="3" name="コンテンツ プレースホルダー 2">
            <a:extLst>
              <a:ext uri="{FF2B5EF4-FFF2-40B4-BE49-F238E27FC236}">
                <a16:creationId xmlns:a16="http://schemas.microsoft.com/office/drawing/2014/main" id="{CDEEADEF-251B-46D6-85B1-27736C26FD46}"/>
              </a:ext>
            </a:extLst>
          </p:cNvPr>
          <p:cNvSpPr>
            <a:spLocks noGrp="1"/>
          </p:cNvSpPr>
          <p:nvPr>
            <p:ph idx="1"/>
          </p:nvPr>
        </p:nvSpPr>
        <p:spPr>
          <a:xfrm>
            <a:off x="567159" y="1759351"/>
            <a:ext cx="8194876" cy="4757195"/>
          </a:xfrm>
        </p:spPr>
        <p:txBody>
          <a:bodyPr>
            <a:noAutofit/>
          </a:bodyPr>
          <a:lstStyle/>
          <a:p>
            <a:pPr>
              <a:buFont typeface="Wingdings" panose="05000000000000000000" pitchFamily="2" charset="2"/>
              <a:buChar char="l"/>
            </a:pPr>
            <a:r>
              <a:rPr kumimoji="1" lang="en-US" altLang="ja-JP" dirty="0">
                <a:latin typeface="+mn-ea"/>
              </a:rPr>
              <a:t>1995</a:t>
            </a:r>
            <a:r>
              <a:rPr kumimoji="1" lang="ja-JP" altLang="en-US" dirty="0">
                <a:latin typeface="+mn-ea"/>
              </a:rPr>
              <a:t>年　厚生労働省が「総合衛生管理製造過程の承認制度」の中に</a:t>
            </a:r>
            <a:r>
              <a:rPr kumimoji="1" lang="en-US" altLang="ja-JP" dirty="0">
                <a:latin typeface="+mn-ea"/>
              </a:rPr>
              <a:t>HACCP</a:t>
            </a:r>
            <a:r>
              <a:rPr kumimoji="1" lang="ja-JP" altLang="en-US" dirty="0">
                <a:latin typeface="+mn-ea"/>
              </a:rPr>
              <a:t>を導入。</a:t>
            </a:r>
            <a:r>
              <a:rPr lang="ja-JP" altLang="en-US" dirty="0">
                <a:latin typeface="+mn-ea"/>
              </a:rPr>
              <a:t>政令指定品目：乳および乳製品、清涼飲料水、食肉製品、魚肉練り製品、容器包装詰加圧加熱殺菌食品</a:t>
            </a:r>
            <a:endParaRPr kumimoji="1" lang="en-US" altLang="ja-JP" dirty="0">
              <a:latin typeface="+mn-ea"/>
            </a:endParaRPr>
          </a:p>
          <a:p>
            <a:pPr>
              <a:buFont typeface="Wingdings" panose="05000000000000000000" pitchFamily="2" charset="2"/>
              <a:buChar char="l"/>
            </a:pPr>
            <a:r>
              <a:rPr lang="en-US" altLang="ja-JP" dirty="0">
                <a:latin typeface="+mn-ea"/>
              </a:rPr>
              <a:t>1998</a:t>
            </a:r>
            <a:r>
              <a:rPr lang="ja-JP" altLang="en-US" dirty="0">
                <a:latin typeface="+mn-ea"/>
              </a:rPr>
              <a:t>年　厚生労働省、農林水産省が食品の製造過程の管理の高度化に関する臨時措置法を公布</a:t>
            </a:r>
            <a:endParaRPr lang="en-US" altLang="ja-JP" dirty="0">
              <a:latin typeface="+mn-ea"/>
            </a:endParaRPr>
          </a:p>
          <a:p>
            <a:pPr>
              <a:buFont typeface="Wingdings" panose="05000000000000000000" pitchFamily="2" charset="2"/>
              <a:buChar char="l"/>
            </a:pPr>
            <a:r>
              <a:rPr lang="en-US" altLang="ja-JP" dirty="0">
                <a:latin typeface="+mn-ea"/>
              </a:rPr>
              <a:t>2013</a:t>
            </a:r>
            <a:r>
              <a:rPr lang="ja-JP" altLang="en-US" dirty="0">
                <a:latin typeface="+mn-ea"/>
              </a:rPr>
              <a:t>年　</a:t>
            </a:r>
            <a:r>
              <a:rPr lang="en-US" altLang="ja-JP" dirty="0">
                <a:latin typeface="+mn-ea"/>
              </a:rPr>
              <a:t>HACCP</a:t>
            </a:r>
            <a:r>
              <a:rPr lang="ja-JP" altLang="en-US" dirty="0">
                <a:latin typeface="+mn-ea"/>
              </a:rPr>
              <a:t>支援法が</a:t>
            </a:r>
            <a:r>
              <a:rPr lang="en-US" altLang="ja-JP" dirty="0">
                <a:latin typeface="+mn-ea"/>
              </a:rPr>
              <a:t>2023</a:t>
            </a:r>
            <a:r>
              <a:rPr lang="ja-JP" altLang="en-US" dirty="0">
                <a:latin typeface="+mn-ea"/>
              </a:rPr>
              <a:t>年までに延長</a:t>
            </a:r>
            <a:endParaRPr lang="en-US" altLang="ja-JP" dirty="0">
              <a:latin typeface="+mn-ea"/>
            </a:endParaRPr>
          </a:p>
          <a:p>
            <a:pPr>
              <a:buFont typeface="Wingdings" panose="05000000000000000000" pitchFamily="2" charset="2"/>
              <a:buChar char="l"/>
            </a:pPr>
            <a:r>
              <a:rPr lang="en-US" altLang="ja-JP" dirty="0">
                <a:latin typeface="+mn-ea"/>
              </a:rPr>
              <a:t>2014</a:t>
            </a:r>
            <a:r>
              <a:rPr lang="ja-JP" altLang="en-US" dirty="0">
                <a:latin typeface="+mn-ea"/>
              </a:rPr>
              <a:t>年　「食品等事業者が実施すべき管理運営基準に関する指針」</a:t>
            </a:r>
            <a:endParaRPr lang="en-US" altLang="ja-JP" dirty="0">
              <a:latin typeface="+mn-ea"/>
            </a:endParaRPr>
          </a:p>
          <a:p>
            <a:pPr marL="0" indent="0">
              <a:buNone/>
            </a:pPr>
            <a:r>
              <a:rPr lang="ja-JP" altLang="en-US" dirty="0">
                <a:latin typeface="+mn-ea"/>
              </a:rPr>
              <a:t>通達が発行</a:t>
            </a:r>
            <a:endParaRPr lang="en-US" altLang="ja-JP" dirty="0">
              <a:latin typeface="+mn-ea"/>
            </a:endParaRPr>
          </a:p>
          <a:p>
            <a:pPr>
              <a:buFont typeface="Wingdings" panose="05000000000000000000" pitchFamily="2" charset="2"/>
              <a:buChar char="l"/>
            </a:pPr>
            <a:r>
              <a:rPr lang="en-US" altLang="ja-JP" dirty="0">
                <a:latin typeface="+mn-ea"/>
              </a:rPr>
              <a:t>2018</a:t>
            </a:r>
            <a:r>
              <a:rPr lang="ja-JP" altLang="en-US" dirty="0">
                <a:latin typeface="+mn-ea"/>
              </a:rPr>
              <a:t>年　「食品衛生法等の一部を改正する法律案」国会通過</a:t>
            </a:r>
            <a:endParaRPr lang="en-US" altLang="ja-JP" dirty="0">
              <a:latin typeface="+mn-ea"/>
            </a:endParaRPr>
          </a:p>
          <a:p>
            <a:pPr marL="0" indent="0">
              <a:buNone/>
            </a:pPr>
            <a:endParaRPr kumimoji="1" lang="ja-JP" altLang="en-US" dirty="0">
              <a:latin typeface="+mn-ea"/>
            </a:endParaRPr>
          </a:p>
        </p:txBody>
      </p:sp>
      <p:sp>
        <p:nvSpPr>
          <p:cNvPr id="4" name="スライド番号プレースホルダー 3">
            <a:extLst>
              <a:ext uri="{FF2B5EF4-FFF2-40B4-BE49-F238E27FC236}">
                <a16:creationId xmlns:a16="http://schemas.microsoft.com/office/drawing/2014/main" id="{284DCD39-4B33-402A-BCB2-34F7B6398A91}"/>
              </a:ext>
            </a:extLst>
          </p:cNvPr>
          <p:cNvSpPr>
            <a:spLocks noGrp="1"/>
          </p:cNvSpPr>
          <p:nvPr>
            <p:ph type="sldNum" sz="quarter" idx="12"/>
          </p:nvPr>
        </p:nvSpPr>
        <p:spPr/>
        <p:txBody>
          <a:bodyPr/>
          <a:lstStyle/>
          <a:p>
            <a:fld id="{05B3BA2B-E4C6-4F0A-997C-2B51F8F1EBF2}" type="slidenum">
              <a:rPr kumimoji="1" lang="ja-JP" altLang="en-US" smtClean="0"/>
              <a:t>9</a:t>
            </a:fld>
            <a:endParaRPr kumimoji="1" lang="ja-JP" altLang="en-US"/>
          </a:p>
        </p:txBody>
      </p:sp>
    </p:spTree>
    <p:extLst>
      <p:ext uri="{BB962C8B-B14F-4D97-AF65-F5344CB8AC3E}">
        <p14:creationId xmlns:p14="http://schemas.microsoft.com/office/powerpoint/2010/main" val="3250653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1034817" y="2649312"/>
            <a:ext cx="7074365"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許容限界（ＣＬ）の設定</a:t>
            </a: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８</a:t>
            </a:r>
          </a:p>
        </p:txBody>
      </p:sp>
      <p:sp>
        <p:nvSpPr>
          <p:cNvPr id="2" name="スライド番号プレースホルダー 1">
            <a:extLst>
              <a:ext uri="{FF2B5EF4-FFF2-40B4-BE49-F238E27FC236}">
                <a16:creationId xmlns:a16="http://schemas.microsoft.com/office/drawing/2014/main" id="{7DC5F1F6-D071-4B0E-A6A2-3126B875DEE7}"/>
              </a:ext>
            </a:extLst>
          </p:cNvPr>
          <p:cNvSpPr>
            <a:spLocks noGrp="1"/>
          </p:cNvSpPr>
          <p:nvPr>
            <p:ph type="sldNum" sz="quarter" idx="12"/>
          </p:nvPr>
        </p:nvSpPr>
        <p:spPr/>
        <p:txBody>
          <a:bodyPr/>
          <a:lstStyle/>
          <a:p>
            <a:fld id="{05B3BA2B-E4C6-4F0A-997C-2B51F8F1EBF2}" type="slidenum">
              <a:rPr kumimoji="1" lang="ja-JP" altLang="en-US" smtClean="0"/>
              <a:t>90</a:t>
            </a:fld>
            <a:endParaRPr kumimoji="1" lang="ja-JP" altLang="en-US"/>
          </a:p>
        </p:txBody>
      </p:sp>
    </p:spTree>
    <p:extLst>
      <p:ext uri="{BB962C8B-B14F-4D97-AF65-F5344CB8AC3E}">
        <p14:creationId xmlns:p14="http://schemas.microsoft.com/office/powerpoint/2010/main" val="28026314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821105" y="377660"/>
            <a:ext cx="7290054" cy="925974"/>
          </a:xfrm>
        </p:spPr>
        <p:txBody>
          <a:bodyPr>
            <a:normAutofit/>
          </a:bodyPr>
          <a:lstStyle/>
          <a:p>
            <a:r>
              <a:rPr lang="ja-JP" altLang="en-US" sz="4000" b="1" u="sng" dirty="0">
                <a:latin typeface="+mj-ea"/>
              </a:rPr>
              <a:t>許容限界</a:t>
            </a:r>
            <a:r>
              <a:rPr kumimoji="1" lang="ja-JP" altLang="en-US" sz="4000" b="1" u="sng" dirty="0">
                <a:latin typeface="+mj-ea"/>
              </a:rPr>
              <a:t>の設定</a:t>
            </a:r>
          </a:p>
        </p:txBody>
      </p:sp>
      <p:sp>
        <p:nvSpPr>
          <p:cNvPr id="4" name="テキスト ボックス 3">
            <a:extLst>
              <a:ext uri="{FF2B5EF4-FFF2-40B4-BE49-F238E27FC236}">
                <a16:creationId xmlns:a16="http://schemas.microsoft.com/office/drawing/2014/main" id="{9AC466F6-7F47-4FD8-9F96-ADCCCC290BDA}"/>
              </a:ext>
            </a:extLst>
          </p:cNvPr>
          <p:cNvSpPr txBox="1"/>
          <p:nvPr/>
        </p:nvSpPr>
        <p:spPr>
          <a:xfrm>
            <a:off x="821105" y="1112725"/>
            <a:ext cx="7290054" cy="1938992"/>
          </a:xfrm>
          <a:prstGeom prst="rect">
            <a:avLst/>
          </a:prstGeom>
          <a:noFill/>
          <a:ln w="57150">
            <a:solidFill>
              <a:schemeClr val="accent1"/>
            </a:solidFill>
          </a:ln>
        </p:spPr>
        <p:txBody>
          <a:bodyPr wrap="square" rtlCol="0">
            <a:spAutoFit/>
          </a:bodyPr>
          <a:lstStyle/>
          <a:p>
            <a:r>
              <a:rPr kumimoji="1" lang="ja-JP" altLang="en-US" sz="2400" b="1" dirty="0">
                <a:latin typeface="+mn-ea"/>
              </a:rPr>
              <a:t>許容限界（</a:t>
            </a:r>
            <a:r>
              <a:rPr kumimoji="1" lang="en-US" altLang="ja-JP" sz="2400" b="1" dirty="0">
                <a:latin typeface="+mn-ea"/>
              </a:rPr>
              <a:t>CL)</a:t>
            </a:r>
            <a:r>
              <a:rPr kumimoji="1" lang="ja-JP" altLang="en-US" sz="2400" b="1" dirty="0">
                <a:latin typeface="+mn-ea"/>
              </a:rPr>
              <a:t>とは　</a:t>
            </a:r>
            <a:r>
              <a:rPr kumimoji="1" lang="en-US" altLang="ja-JP" sz="2400" b="1" dirty="0">
                <a:latin typeface="+mn-ea"/>
              </a:rPr>
              <a:t>Critical Limit</a:t>
            </a:r>
          </a:p>
          <a:p>
            <a:endParaRPr kumimoji="1" lang="en-US" altLang="ja-JP" sz="2400" b="1" dirty="0">
              <a:latin typeface="+mn-ea"/>
            </a:endParaRPr>
          </a:p>
          <a:p>
            <a:r>
              <a:rPr kumimoji="1" lang="en-US" altLang="ja-JP" sz="2400" dirty="0">
                <a:latin typeface="+mn-ea"/>
              </a:rPr>
              <a:t>CCP</a:t>
            </a:r>
            <a:r>
              <a:rPr kumimoji="1" lang="ja-JP" altLang="en-US" sz="2400" dirty="0">
                <a:latin typeface="+mn-ea"/>
              </a:rPr>
              <a:t>において、管理されなければならない、生物学的、化学的または物理的な指標の最大値または最小値　または管理幅</a:t>
            </a:r>
            <a:endParaRPr kumimoji="1" lang="en-US" altLang="ja-JP" sz="2400" dirty="0">
              <a:latin typeface="+mn-ea"/>
            </a:endParaRPr>
          </a:p>
        </p:txBody>
      </p:sp>
      <p:sp>
        <p:nvSpPr>
          <p:cNvPr id="5" name="テキスト ボックス 4">
            <a:extLst>
              <a:ext uri="{FF2B5EF4-FFF2-40B4-BE49-F238E27FC236}">
                <a16:creationId xmlns:a16="http://schemas.microsoft.com/office/drawing/2014/main" id="{B3E6ADB3-0F1B-4EA4-B305-1547A4317F2A}"/>
              </a:ext>
            </a:extLst>
          </p:cNvPr>
          <p:cNvSpPr txBox="1"/>
          <p:nvPr/>
        </p:nvSpPr>
        <p:spPr>
          <a:xfrm>
            <a:off x="821105" y="3236682"/>
            <a:ext cx="7290054" cy="3416320"/>
          </a:xfrm>
          <a:prstGeom prst="rect">
            <a:avLst/>
          </a:prstGeom>
          <a:noFill/>
          <a:ln w="57150">
            <a:solidFill>
              <a:schemeClr val="accent1"/>
            </a:solidFill>
          </a:ln>
        </p:spPr>
        <p:txBody>
          <a:bodyPr wrap="square" rtlCol="0">
            <a:spAutoFit/>
          </a:bodyPr>
          <a:lstStyle/>
          <a:p>
            <a:r>
              <a:rPr kumimoji="1" lang="ja-JP" altLang="en-US" sz="2400" b="1" dirty="0">
                <a:latin typeface="+mn-ea"/>
              </a:rPr>
              <a:t>なぜ</a:t>
            </a:r>
            <a:r>
              <a:rPr kumimoji="1" lang="en-US" altLang="ja-JP" sz="2400" b="1" dirty="0">
                <a:latin typeface="+mn-ea"/>
              </a:rPr>
              <a:t>CL</a:t>
            </a:r>
            <a:r>
              <a:rPr kumimoji="1" lang="ja-JP" altLang="en-US" sz="2400" b="1" dirty="0">
                <a:latin typeface="+mn-ea"/>
              </a:rPr>
              <a:t>を設定する必要があるのか</a:t>
            </a:r>
            <a:endParaRPr kumimoji="1" lang="en-US" altLang="ja-JP" sz="2400" b="1" dirty="0">
              <a:latin typeface="+mn-ea"/>
            </a:endParaRPr>
          </a:p>
          <a:p>
            <a:endParaRPr kumimoji="1" lang="en-US" altLang="ja-JP" sz="2400" b="1" dirty="0">
              <a:latin typeface="+mn-ea"/>
            </a:endParaRPr>
          </a:p>
          <a:p>
            <a:pPr marL="342900" indent="-342900">
              <a:buFont typeface="Wingdings" panose="05000000000000000000" pitchFamily="2" charset="2"/>
              <a:buChar char="l"/>
            </a:pPr>
            <a:r>
              <a:rPr kumimoji="1" lang="en-US" altLang="ja-JP" sz="2400" dirty="0">
                <a:latin typeface="+mn-ea"/>
              </a:rPr>
              <a:t>CL</a:t>
            </a:r>
            <a:r>
              <a:rPr kumimoji="1" lang="ja-JP" altLang="en-US" sz="2400" dirty="0">
                <a:latin typeface="+mn-ea"/>
              </a:rPr>
              <a:t>は、確認された危害要因が</a:t>
            </a:r>
            <a:r>
              <a:rPr kumimoji="1" lang="en-US" altLang="ja-JP" sz="2400" dirty="0">
                <a:latin typeface="+mn-ea"/>
              </a:rPr>
              <a:t>CCP</a:t>
            </a:r>
            <a:r>
              <a:rPr kumimoji="1" lang="ja-JP" altLang="en-US" sz="2400" dirty="0">
                <a:latin typeface="+mn-ea"/>
              </a:rPr>
              <a:t>において適切にコントロールされているかどうかを判定するために設定する。</a:t>
            </a:r>
            <a:endParaRPr kumimoji="1" lang="en-US" altLang="ja-JP" sz="2400" dirty="0">
              <a:latin typeface="+mn-ea"/>
            </a:endParaRPr>
          </a:p>
          <a:p>
            <a:endParaRPr kumimoji="1" lang="en-US" altLang="ja-JP" sz="2400" dirty="0">
              <a:latin typeface="+mn-ea"/>
            </a:endParaRPr>
          </a:p>
          <a:p>
            <a:pPr marL="342900" indent="-342900">
              <a:buFont typeface="Wingdings" panose="05000000000000000000" pitchFamily="2" charset="2"/>
              <a:buChar char="l"/>
            </a:pPr>
            <a:r>
              <a:rPr kumimoji="1" lang="en-US" altLang="ja-JP" sz="2400" dirty="0">
                <a:latin typeface="+mn-ea"/>
              </a:rPr>
              <a:t>CCP</a:t>
            </a:r>
            <a:r>
              <a:rPr kumimoji="1" lang="ja-JP" altLang="en-US" sz="2400" dirty="0">
                <a:latin typeface="+mn-ea"/>
              </a:rPr>
              <a:t>が管理されているか否かを明確に判断するため、すべての</a:t>
            </a:r>
            <a:r>
              <a:rPr kumimoji="1" lang="en-US" altLang="ja-JP" sz="2400" dirty="0">
                <a:latin typeface="+mn-ea"/>
              </a:rPr>
              <a:t>CCP</a:t>
            </a:r>
            <a:r>
              <a:rPr kumimoji="1" lang="ja-JP" altLang="en-US" sz="2400" dirty="0">
                <a:latin typeface="+mn-ea"/>
              </a:rPr>
              <a:t>に対し１つ（または　それより多い）</a:t>
            </a:r>
            <a:r>
              <a:rPr kumimoji="1" lang="en-US" altLang="ja-JP" sz="2400" dirty="0">
                <a:latin typeface="+mn-ea"/>
              </a:rPr>
              <a:t>CL</a:t>
            </a:r>
            <a:r>
              <a:rPr kumimoji="1" lang="ja-JP" altLang="en-US" sz="2400" dirty="0">
                <a:latin typeface="+mn-ea"/>
              </a:rPr>
              <a:t>を設定しなくてはならない。</a:t>
            </a:r>
            <a:endParaRPr kumimoji="1" lang="en-US" altLang="ja-JP" sz="2400" dirty="0">
              <a:latin typeface="+mn-ea"/>
            </a:endParaRPr>
          </a:p>
        </p:txBody>
      </p:sp>
      <p:sp>
        <p:nvSpPr>
          <p:cNvPr id="3" name="スライド番号プレースホルダー 2">
            <a:extLst>
              <a:ext uri="{FF2B5EF4-FFF2-40B4-BE49-F238E27FC236}">
                <a16:creationId xmlns:a16="http://schemas.microsoft.com/office/drawing/2014/main" id="{75CA73B4-9A7D-411B-B155-9A91141E6794}"/>
              </a:ext>
            </a:extLst>
          </p:cNvPr>
          <p:cNvSpPr>
            <a:spLocks noGrp="1"/>
          </p:cNvSpPr>
          <p:nvPr>
            <p:ph type="sldNum" sz="quarter" idx="12"/>
          </p:nvPr>
        </p:nvSpPr>
        <p:spPr/>
        <p:txBody>
          <a:bodyPr/>
          <a:lstStyle/>
          <a:p>
            <a:fld id="{05B3BA2B-E4C6-4F0A-997C-2B51F8F1EBF2}" type="slidenum">
              <a:rPr kumimoji="1" lang="ja-JP" altLang="en-US" smtClean="0"/>
              <a:t>91</a:t>
            </a:fld>
            <a:endParaRPr kumimoji="1" lang="ja-JP" altLang="en-US"/>
          </a:p>
        </p:txBody>
      </p:sp>
    </p:spTree>
    <p:extLst>
      <p:ext uri="{BB962C8B-B14F-4D97-AF65-F5344CB8AC3E}">
        <p14:creationId xmlns:p14="http://schemas.microsoft.com/office/powerpoint/2010/main" val="24925470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8D9CD5-EDD4-4437-8A45-927055A649CD}"/>
              </a:ext>
            </a:extLst>
          </p:cNvPr>
          <p:cNvSpPr txBox="1"/>
          <p:nvPr/>
        </p:nvSpPr>
        <p:spPr>
          <a:xfrm>
            <a:off x="768096" y="302359"/>
            <a:ext cx="7607278" cy="6098441"/>
          </a:xfrm>
          <a:prstGeom prst="rect">
            <a:avLst/>
          </a:prstGeom>
          <a:noFill/>
          <a:ln w="57150">
            <a:solidFill>
              <a:schemeClr val="accent1"/>
            </a:solidFill>
          </a:ln>
        </p:spPr>
        <p:txBody>
          <a:bodyPr wrap="square" rtlCol="0">
            <a:spAutoFit/>
          </a:bodyPr>
          <a:lstStyle/>
          <a:p>
            <a:r>
              <a:rPr kumimoji="1" lang="ja-JP" altLang="en-US" sz="2800" b="1" dirty="0">
                <a:latin typeface="+mn-ea"/>
              </a:rPr>
              <a:t>許容限界（</a:t>
            </a:r>
            <a:r>
              <a:rPr kumimoji="1" lang="en-US" altLang="ja-JP" sz="2800" b="1" dirty="0">
                <a:latin typeface="+mn-ea"/>
              </a:rPr>
              <a:t>CL</a:t>
            </a:r>
            <a:r>
              <a:rPr kumimoji="1" lang="ja-JP" altLang="en-US" sz="2800" b="1" dirty="0">
                <a:latin typeface="+mn-ea"/>
              </a:rPr>
              <a:t>）の要件</a:t>
            </a:r>
            <a:endParaRPr kumimoji="1" lang="en-US" altLang="ja-JP" sz="2800" b="1" dirty="0">
              <a:latin typeface="+mn-ea"/>
            </a:endParaRPr>
          </a:p>
          <a:p>
            <a:endParaRPr kumimoji="1" lang="en-US" altLang="ja-JP" sz="2800" b="1" dirty="0">
              <a:latin typeface="+mn-ea"/>
            </a:endParaRPr>
          </a:p>
          <a:p>
            <a:pPr marL="342900" indent="-342900">
              <a:buFont typeface="Wingdings" panose="05000000000000000000" pitchFamily="2" charset="2"/>
              <a:buChar char="l"/>
            </a:pPr>
            <a:r>
              <a:rPr kumimoji="1" lang="ja-JP" altLang="en-US" sz="2800" dirty="0">
                <a:latin typeface="+mn-ea"/>
              </a:rPr>
              <a:t>特定された危害要因が確実に予防、除去または許容範囲まで低減されていることを確認する上で最適な指標であり、かつ、科学的根拠で立証された値</a:t>
            </a:r>
            <a:endParaRPr kumimoji="1" lang="en-US" altLang="ja-JP" sz="2800" dirty="0">
              <a:latin typeface="+mn-ea"/>
            </a:endParaRPr>
          </a:p>
          <a:p>
            <a:pPr marL="342900" indent="-342900">
              <a:buFont typeface="Wingdings" panose="05000000000000000000" pitchFamily="2" charset="2"/>
              <a:buChar char="l"/>
            </a:pPr>
            <a:endParaRPr kumimoji="1" lang="en-US" altLang="ja-JP" sz="2800" dirty="0">
              <a:latin typeface="+mn-ea"/>
            </a:endParaRPr>
          </a:p>
          <a:p>
            <a:pPr marL="342900" indent="-342900">
              <a:buFont typeface="Wingdings" panose="05000000000000000000" pitchFamily="2" charset="2"/>
              <a:buChar char="l"/>
            </a:pPr>
            <a:r>
              <a:rPr kumimoji="1" lang="ja-JP" altLang="en-US" sz="2800" dirty="0">
                <a:latin typeface="+mn-ea"/>
              </a:rPr>
              <a:t>可能な限り</a:t>
            </a:r>
            <a:r>
              <a:rPr kumimoji="1" lang="en-US" altLang="ja-JP" sz="2800" dirty="0">
                <a:latin typeface="+mn-ea"/>
              </a:rPr>
              <a:t>『</a:t>
            </a:r>
            <a:r>
              <a:rPr kumimoji="1" lang="ja-JP" altLang="en-US" sz="2800" dirty="0">
                <a:latin typeface="+mn-ea"/>
              </a:rPr>
              <a:t>リアルタイム</a:t>
            </a:r>
            <a:r>
              <a:rPr kumimoji="1" lang="en-US" altLang="ja-JP" sz="2800" dirty="0">
                <a:latin typeface="+mn-ea"/>
              </a:rPr>
              <a:t>』</a:t>
            </a:r>
            <a:r>
              <a:rPr kumimoji="1" lang="ja-JP" altLang="en-US" sz="2800" dirty="0">
                <a:latin typeface="+mn-ea"/>
              </a:rPr>
              <a:t>で判断できる指標で判断</a:t>
            </a:r>
            <a:endParaRPr kumimoji="1" lang="en-US" altLang="ja-JP" sz="2800" dirty="0">
              <a:latin typeface="+mn-ea"/>
            </a:endParaRPr>
          </a:p>
          <a:p>
            <a:r>
              <a:rPr kumimoji="1" lang="ja-JP" altLang="en-US" sz="2800" dirty="0">
                <a:latin typeface="+mn-ea"/>
              </a:rPr>
              <a:t>　</a:t>
            </a:r>
            <a:endParaRPr kumimoji="1" lang="en-US" altLang="ja-JP" sz="2800" dirty="0">
              <a:latin typeface="+mn-ea"/>
            </a:endParaRPr>
          </a:p>
          <a:p>
            <a:r>
              <a:rPr kumimoji="1" lang="ja-JP" altLang="en-US" sz="2800" dirty="0">
                <a:latin typeface="+mn-ea"/>
              </a:rPr>
              <a:t>　　例えば、温度、時間、水分活性、</a:t>
            </a:r>
            <a:r>
              <a:rPr kumimoji="1" lang="en-US" altLang="ja-JP" sz="2800" dirty="0">
                <a:latin typeface="+mn-ea"/>
              </a:rPr>
              <a:t>pH</a:t>
            </a:r>
            <a:r>
              <a:rPr kumimoji="1" lang="ja-JP" altLang="en-US" sz="2800" dirty="0">
                <a:latin typeface="+mn-ea"/>
              </a:rPr>
              <a:t>、官能指標（色調、光沢、におい、味、粘度、硬さ、泡、音・・・）等</a:t>
            </a:r>
            <a:endParaRPr kumimoji="1" lang="en-US" altLang="ja-JP" sz="2800" dirty="0">
              <a:latin typeface="+mn-ea"/>
            </a:endParaRPr>
          </a:p>
          <a:p>
            <a:endParaRPr kumimoji="1" lang="en-US" altLang="ja-JP" sz="2800" dirty="0">
              <a:latin typeface="+mn-ea"/>
            </a:endParaRPr>
          </a:p>
        </p:txBody>
      </p:sp>
      <p:sp>
        <p:nvSpPr>
          <p:cNvPr id="2" name="スライド番号プレースホルダー 1">
            <a:extLst>
              <a:ext uri="{FF2B5EF4-FFF2-40B4-BE49-F238E27FC236}">
                <a16:creationId xmlns:a16="http://schemas.microsoft.com/office/drawing/2014/main" id="{152E1D68-B9BE-444D-86F4-BFD1CD26927C}"/>
              </a:ext>
            </a:extLst>
          </p:cNvPr>
          <p:cNvSpPr>
            <a:spLocks noGrp="1"/>
          </p:cNvSpPr>
          <p:nvPr>
            <p:ph type="sldNum" sz="quarter" idx="12"/>
          </p:nvPr>
        </p:nvSpPr>
        <p:spPr/>
        <p:txBody>
          <a:bodyPr/>
          <a:lstStyle/>
          <a:p>
            <a:fld id="{05B3BA2B-E4C6-4F0A-997C-2B51F8F1EBF2}" type="slidenum">
              <a:rPr kumimoji="1" lang="ja-JP" altLang="en-US" smtClean="0"/>
              <a:t>92</a:t>
            </a:fld>
            <a:endParaRPr kumimoji="1" lang="ja-JP" altLang="en-US"/>
          </a:p>
        </p:txBody>
      </p:sp>
    </p:spTree>
    <p:extLst>
      <p:ext uri="{BB962C8B-B14F-4D97-AF65-F5344CB8AC3E}">
        <p14:creationId xmlns:p14="http://schemas.microsoft.com/office/powerpoint/2010/main" val="39414220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D93FE78-E9CA-43DE-8271-4645E0EC9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87" y="0"/>
            <a:ext cx="10287001" cy="6858000"/>
          </a:xfrm>
          <a:prstGeom prst="rect">
            <a:avLst/>
          </a:prstGeom>
        </p:spPr>
      </p:pic>
      <p:sp>
        <p:nvSpPr>
          <p:cNvPr id="4" name="テキスト ボックス 3">
            <a:extLst>
              <a:ext uri="{FF2B5EF4-FFF2-40B4-BE49-F238E27FC236}">
                <a16:creationId xmlns:a16="http://schemas.microsoft.com/office/drawing/2014/main" id="{C1E4D27C-C6C1-4F0A-87CB-8FE2640B7296}"/>
              </a:ext>
            </a:extLst>
          </p:cNvPr>
          <p:cNvSpPr txBox="1"/>
          <p:nvPr/>
        </p:nvSpPr>
        <p:spPr>
          <a:xfrm rot="19558976">
            <a:off x="4753921" y="2613115"/>
            <a:ext cx="3052439" cy="523220"/>
          </a:xfrm>
          <a:prstGeom prst="rect">
            <a:avLst/>
          </a:prstGeom>
          <a:solidFill>
            <a:schemeClr val="bg1"/>
          </a:solidFill>
          <a:ln>
            <a:solidFill>
              <a:schemeClr val="tx1"/>
            </a:solidFill>
          </a:ln>
        </p:spPr>
        <p:txBody>
          <a:bodyPr wrap="none" rtlCol="0">
            <a:spAutoFit/>
          </a:bodyPr>
          <a:lstStyle/>
          <a:p>
            <a:r>
              <a:rPr kumimoji="1" lang="ja-JP" altLang="en-US" sz="2800" dirty="0"/>
              <a:t>ガードレールが</a:t>
            </a:r>
            <a:r>
              <a:rPr kumimoji="1" lang="en-US" altLang="ja-JP" sz="2800" dirty="0"/>
              <a:t>CL</a:t>
            </a:r>
            <a:endParaRPr kumimoji="1" lang="ja-JP" altLang="en-US" sz="2800" dirty="0"/>
          </a:p>
        </p:txBody>
      </p:sp>
      <p:sp>
        <p:nvSpPr>
          <p:cNvPr id="5" name="テキスト ボックス 4">
            <a:extLst>
              <a:ext uri="{FF2B5EF4-FFF2-40B4-BE49-F238E27FC236}">
                <a16:creationId xmlns:a16="http://schemas.microsoft.com/office/drawing/2014/main" id="{C8DF4F3E-5194-4491-BB8C-6692740FE93F}"/>
              </a:ext>
            </a:extLst>
          </p:cNvPr>
          <p:cNvSpPr txBox="1"/>
          <p:nvPr/>
        </p:nvSpPr>
        <p:spPr>
          <a:xfrm rot="19619350">
            <a:off x="6060965" y="3167390"/>
            <a:ext cx="1677062" cy="523220"/>
          </a:xfrm>
          <a:prstGeom prst="rect">
            <a:avLst/>
          </a:prstGeom>
          <a:solidFill>
            <a:schemeClr val="bg1"/>
          </a:solidFill>
          <a:ln>
            <a:solidFill>
              <a:schemeClr val="tx1"/>
            </a:solidFill>
          </a:ln>
        </p:spPr>
        <p:txBody>
          <a:bodyPr wrap="none" rtlCol="0">
            <a:spAutoFit/>
          </a:bodyPr>
          <a:lstStyle/>
          <a:p>
            <a:r>
              <a:rPr kumimoji="1" lang="ja-JP" altLang="en-US" sz="2800" dirty="0"/>
              <a:t>側線が</a:t>
            </a:r>
            <a:r>
              <a:rPr kumimoji="1" lang="en-US" altLang="ja-JP" sz="2800" dirty="0"/>
              <a:t>OL</a:t>
            </a:r>
            <a:endParaRPr kumimoji="1" lang="ja-JP" altLang="en-US" sz="2800" dirty="0"/>
          </a:p>
        </p:txBody>
      </p:sp>
      <p:cxnSp>
        <p:nvCxnSpPr>
          <p:cNvPr id="7" name="直線矢印コネクタ 6">
            <a:extLst>
              <a:ext uri="{FF2B5EF4-FFF2-40B4-BE49-F238E27FC236}">
                <a16:creationId xmlns:a16="http://schemas.microsoft.com/office/drawing/2014/main" id="{71C0B84B-CBB8-4EC3-A267-9A375B7AE2D6}"/>
              </a:ext>
            </a:extLst>
          </p:cNvPr>
          <p:cNvCxnSpPr>
            <a:stCxn id="4" idx="1"/>
          </p:cNvCxnSpPr>
          <p:nvPr/>
        </p:nvCxnSpPr>
        <p:spPr>
          <a:xfrm flipH="1">
            <a:off x="4346714" y="3728553"/>
            <a:ext cx="668387" cy="6314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490D3EF8-40E2-4143-B0BE-12638FE9F6F5}"/>
              </a:ext>
            </a:extLst>
          </p:cNvPr>
          <p:cNvCxnSpPr/>
          <p:nvPr/>
        </p:nvCxnSpPr>
        <p:spPr>
          <a:xfrm flipH="1">
            <a:off x="5187238" y="3900997"/>
            <a:ext cx="1092902" cy="91793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EE13D2A8-961A-406E-9642-D861FE87F394}"/>
              </a:ext>
            </a:extLst>
          </p:cNvPr>
          <p:cNvSpPr>
            <a:spLocks noGrp="1"/>
          </p:cNvSpPr>
          <p:nvPr>
            <p:ph type="sldNum" sz="quarter" idx="12"/>
          </p:nvPr>
        </p:nvSpPr>
        <p:spPr/>
        <p:txBody>
          <a:bodyPr/>
          <a:lstStyle/>
          <a:p>
            <a:fld id="{05B3BA2B-E4C6-4F0A-997C-2B51F8F1EBF2}" type="slidenum">
              <a:rPr kumimoji="1" lang="ja-JP" altLang="en-US" smtClean="0"/>
              <a:t>93</a:t>
            </a:fld>
            <a:endParaRPr kumimoji="1" lang="ja-JP" altLang="en-US"/>
          </a:p>
        </p:txBody>
      </p:sp>
    </p:spTree>
    <p:extLst>
      <p:ext uri="{BB962C8B-B14F-4D97-AF65-F5344CB8AC3E}">
        <p14:creationId xmlns:p14="http://schemas.microsoft.com/office/powerpoint/2010/main" val="18575153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6283EA8-BFB1-4916-9A95-C16C548EE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12" y="12245"/>
            <a:ext cx="10541955" cy="7010400"/>
          </a:xfrm>
          <a:prstGeom prst="rect">
            <a:avLst/>
          </a:prstGeom>
        </p:spPr>
      </p:pic>
      <p:sp>
        <p:nvSpPr>
          <p:cNvPr id="4" name="テキスト ボックス 3">
            <a:extLst>
              <a:ext uri="{FF2B5EF4-FFF2-40B4-BE49-F238E27FC236}">
                <a16:creationId xmlns:a16="http://schemas.microsoft.com/office/drawing/2014/main" id="{C9BED066-A865-4D9B-BD06-95D6B0C9F0C6}"/>
              </a:ext>
            </a:extLst>
          </p:cNvPr>
          <p:cNvSpPr txBox="1"/>
          <p:nvPr/>
        </p:nvSpPr>
        <p:spPr>
          <a:xfrm>
            <a:off x="1353665" y="5458888"/>
            <a:ext cx="6241774" cy="1200329"/>
          </a:xfrm>
          <a:prstGeom prst="rect">
            <a:avLst/>
          </a:prstGeom>
          <a:solidFill>
            <a:srgbClr val="FFFFFF"/>
          </a:solidFill>
        </p:spPr>
        <p:txBody>
          <a:bodyPr wrap="square" rtlCol="0">
            <a:spAutoFit/>
          </a:bodyPr>
          <a:lstStyle/>
          <a:p>
            <a:pPr algn="ctr"/>
            <a:r>
              <a:rPr kumimoji="1" lang="en-US" altLang="ja-JP" sz="3600" dirty="0"/>
              <a:t>CL</a:t>
            </a:r>
            <a:r>
              <a:rPr kumimoji="1" lang="ja-JP" altLang="en-US" sz="3600" dirty="0"/>
              <a:t>管理で行くのか　</a:t>
            </a:r>
            <a:r>
              <a:rPr kumimoji="1" lang="en-US" altLang="ja-JP" sz="3600" dirty="0"/>
              <a:t>OL</a:t>
            </a:r>
            <a:r>
              <a:rPr kumimoji="1" lang="ja-JP" altLang="en-US" sz="3600" dirty="0"/>
              <a:t>管理で行くのか　旗幟を鮮明に　 </a:t>
            </a:r>
          </a:p>
        </p:txBody>
      </p:sp>
      <p:sp>
        <p:nvSpPr>
          <p:cNvPr id="2" name="スライド番号プレースホルダー 1">
            <a:extLst>
              <a:ext uri="{FF2B5EF4-FFF2-40B4-BE49-F238E27FC236}">
                <a16:creationId xmlns:a16="http://schemas.microsoft.com/office/drawing/2014/main" id="{EBEE141A-7850-477A-9C8E-752481B3184C}"/>
              </a:ext>
            </a:extLst>
          </p:cNvPr>
          <p:cNvSpPr>
            <a:spLocks noGrp="1"/>
          </p:cNvSpPr>
          <p:nvPr>
            <p:ph type="sldNum" sz="quarter" idx="12"/>
          </p:nvPr>
        </p:nvSpPr>
        <p:spPr/>
        <p:txBody>
          <a:bodyPr/>
          <a:lstStyle/>
          <a:p>
            <a:fld id="{05B3BA2B-E4C6-4F0A-997C-2B51F8F1EBF2}" type="slidenum">
              <a:rPr kumimoji="1" lang="ja-JP" altLang="en-US" smtClean="0"/>
              <a:t>94</a:t>
            </a:fld>
            <a:endParaRPr kumimoji="1" lang="ja-JP" altLang="en-US"/>
          </a:p>
        </p:txBody>
      </p:sp>
    </p:spTree>
    <p:extLst>
      <p:ext uri="{BB962C8B-B14F-4D97-AF65-F5344CB8AC3E}">
        <p14:creationId xmlns:p14="http://schemas.microsoft.com/office/powerpoint/2010/main" val="42678308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33A51F91-D5FF-43A7-8C6F-8186E701B07A}"/>
              </a:ext>
            </a:extLst>
          </p:cNvPr>
          <p:cNvPicPr>
            <a:picLocks noChangeAspect="1"/>
          </p:cNvPicPr>
          <p:nvPr/>
        </p:nvPicPr>
        <p:blipFill>
          <a:blip r:embed="rId2"/>
          <a:stretch>
            <a:fillRect/>
          </a:stretch>
        </p:blipFill>
        <p:spPr>
          <a:xfrm>
            <a:off x="52037" y="990360"/>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28410" y="2795065"/>
            <a:ext cx="9063553" cy="510363"/>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659A799E-4564-40FC-8E34-59AF742310D7}"/>
              </a:ext>
            </a:extLst>
          </p:cNvPr>
          <p:cNvSpPr txBox="1"/>
          <p:nvPr/>
        </p:nvSpPr>
        <p:spPr>
          <a:xfrm>
            <a:off x="2817628" y="3593825"/>
            <a:ext cx="5806503" cy="369332"/>
          </a:xfrm>
          <a:prstGeom prst="rect">
            <a:avLst/>
          </a:prstGeom>
          <a:solidFill>
            <a:srgbClr val="FFFFCC"/>
          </a:solidFill>
          <a:ln w="28575">
            <a:solidFill>
              <a:srgbClr val="FF0000"/>
            </a:solidFill>
          </a:ln>
        </p:spPr>
        <p:txBody>
          <a:bodyPr wrap="square" rtlCol="0">
            <a:spAutoFit/>
          </a:bodyPr>
          <a:lstStyle/>
          <a:p>
            <a:pPr algn="ctr"/>
            <a:r>
              <a:rPr kumimoji="1" lang="ja-JP" altLang="en-US" dirty="0"/>
              <a:t>中心温度</a:t>
            </a:r>
            <a:r>
              <a:rPr kumimoji="1" lang="en-US" altLang="ja-JP" dirty="0"/>
              <a:t>75</a:t>
            </a:r>
            <a:r>
              <a:rPr kumimoji="1" lang="ja-JP" altLang="en-US" dirty="0"/>
              <a:t>℃</a:t>
            </a:r>
            <a:r>
              <a:rPr kumimoji="1" lang="en-US" altLang="ja-JP" dirty="0"/>
              <a:t>1</a:t>
            </a:r>
            <a:r>
              <a:rPr kumimoji="1" lang="ja-JP" altLang="en-US" dirty="0"/>
              <a:t>分</a:t>
            </a:r>
            <a:r>
              <a:rPr kumimoji="1" lang="ja-JP" altLang="en-US" sz="1400" dirty="0"/>
              <a:t>（根拠：大量調理施設衛生管理マニュアル等）</a:t>
            </a:r>
          </a:p>
        </p:txBody>
      </p:sp>
      <p:cxnSp>
        <p:nvCxnSpPr>
          <p:cNvPr id="8" name="直線コネクタ 7">
            <a:extLst>
              <a:ext uri="{FF2B5EF4-FFF2-40B4-BE49-F238E27FC236}">
                <a16:creationId xmlns:a16="http://schemas.microsoft.com/office/drawing/2014/main" id="{769305B5-12F5-4672-9B14-189E80564FB9}"/>
              </a:ext>
            </a:extLst>
          </p:cNvPr>
          <p:cNvCxnSpPr>
            <a:cxnSpLocks/>
          </p:cNvCxnSpPr>
          <p:nvPr/>
        </p:nvCxnSpPr>
        <p:spPr>
          <a:xfrm>
            <a:off x="2690599" y="3309544"/>
            <a:ext cx="127029" cy="3495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D40B5C24-DC36-4C43-8AC6-54C16323BC7B}"/>
              </a:ext>
            </a:extLst>
          </p:cNvPr>
          <p:cNvSpPr txBox="1"/>
          <p:nvPr/>
        </p:nvSpPr>
        <p:spPr>
          <a:xfrm>
            <a:off x="4872784" y="633159"/>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
        <p:nvSpPr>
          <p:cNvPr id="11" name="テキスト ボックス 10">
            <a:extLst>
              <a:ext uri="{FF2B5EF4-FFF2-40B4-BE49-F238E27FC236}">
                <a16:creationId xmlns:a16="http://schemas.microsoft.com/office/drawing/2014/main" id="{2EC0B996-D945-49E7-8BBF-3C49F8CA1496}"/>
              </a:ext>
            </a:extLst>
          </p:cNvPr>
          <p:cNvSpPr txBox="1"/>
          <p:nvPr/>
        </p:nvSpPr>
        <p:spPr>
          <a:xfrm>
            <a:off x="7010342" y="1604872"/>
            <a:ext cx="2005053" cy="954107"/>
          </a:xfrm>
          <a:prstGeom prst="rect">
            <a:avLst/>
          </a:prstGeom>
          <a:solidFill>
            <a:srgbClr val="FFFFCC"/>
          </a:solidFill>
          <a:ln w="28575">
            <a:solidFill>
              <a:srgbClr val="FF0000"/>
            </a:solidFill>
          </a:ln>
        </p:spPr>
        <p:txBody>
          <a:bodyPr wrap="square" rtlCol="0">
            <a:spAutoFit/>
          </a:bodyPr>
          <a:lstStyle/>
          <a:p>
            <a:r>
              <a:rPr kumimoji="1" lang="ja-JP" altLang="en-US" sz="1400" dirty="0"/>
              <a:t>加熱不足の場合、これらの病原性微生物が生き残ってしまうため、許容限界を設定する</a:t>
            </a:r>
          </a:p>
        </p:txBody>
      </p:sp>
      <p:cxnSp>
        <p:nvCxnSpPr>
          <p:cNvPr id="12" name="直線コネクタ 11">
            <a:extLst>
              <a:ext uri="{FF2B5EF4-FFF2-40B4-BE49-F238E27FC236}">
                <a16:creationId xmlns:a16="http://schemas.microsoft.com/office/drawing/2014/main" id="{581BAD72-832B-43C5-9017-A61E5A76F950}"/>
              </a:ext>
            </a:extLst>
          </p:cNvPr>
          <p:cNvCxnSpPr>
            <a:cxnSpLocks/>
          </p:cNvCxnSpPr>
          <p:nvPr/>
        </p:nvCxnSpPr>
        <p:spPr>
          <a:xfrm flipV="1">
            <a:off x="6794205" y="1908697"/>
            <a:ext cx="203083" cy="1732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46936DF-EAA8-4018-9ABA-E5F6B26B2785}"/>
              </a:ext>
            </a:extLst>
          </p:cNvPr>
          <p:cNvCxnSpPr>
            <a:cxnSpLocks/>
          </p:cNvCxnSpPr>
          <p:nvPr/>
        </p:nvCxnSpPr>
        <p:spPr>
          <a:xfrm flipV="1">
            <a:off x="6944089" y="2558979"/>
            <a:ext cx="200990" cy="2174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42AF701A-89E5-4172-90D1-51C2AF174361}"/>
              </a:ext>
            </a:extLst>
          </p:cNvPr>
          <p:cNvSpPr>
            <a:spLocks noGrp="1"/>
          </p:cNvSpPr>
          <p:nvPr>
            <p:ph type="sldNum" sz="quarter" idx="12"/>
          </p:nvPr>
        </p:nvSpPr>
        <p:spPr/>
        <p:txBody>
          <a:bodyPr/>
          <a:lstStyle/>
          <a:p>
            <a:fld id="{05B3BA2B-E4C6-4F0A-997C-2B51F8F1EBF2}" type="slidenum">
              <a:rPr kumimoji="1" lang="ja-JP" altLang="en-US" smtClean="0"/>
              <a:t>95</a:t>
            </a:fld>
            <a:endParaRPr kumimoji="1" lang="ja-JP" altLang="en-US"/>
          </a:p>
        </p:txBody>
      </p:sp>
    </p:spTree>
    <p:extLst>
      <p:ext uri="{BB962C8B-B14F-4D97-AF65-F5344CB8AC3E}">
        <p14:creationId xmlns:p14="http://schemas.microsoft.com/office/powerpoint/2010/main" val="17259379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E032FF15-E3C0-4A1C-A615-0DCE7ED6ABEF}"/>
              </a:ext>
            </a:extLst>
          </p:cNvPr>
          <p:cNvGrpSpPr>
            <a:grpSpLocks noChangeAspect="1"/>
          </p:cNvGrpSpPr>
          <p:nvPr/>
        </p:nvGrpSpPr>
        <p:grpSpPr bwMode="auto">
          <a:xfrm>
            <a:off x="80963" y="1260475"/>
            <a:ext cx="8982075" cy="5230813"/>
            <a:chOff x="51" y="794"/>
            <a:chExt cx="5658" cy="3295"/>
          </a:xfrm>
        </p:grpSpPr>
        <p:sp>
          <p:nvSpPr>
            <p:cNvPr id="3" name="AutoShape 3">
              <a:extLst>
                <a:ext uri="{FF2B5EF4-FFF2-40B4-BE49-F238E27FC236}">
                  <a16:creationId xmlns:a16="http://schemas.microsoft.com/office/drawing/2014/main" id="{867E257D-5EDB-489B-91E7-F082403A1D28}"/>
                </a:ext>
              </a:extLst>
            </p:cNvPr>
            <p:cNvSpPr>
              <a:spLocks noChangeAspect="1" noChangeArrowheads="1" noTextEdit="1"/>
            </p:cNvSpPr>
            <p:nvPr/>
          </p:nvSpPr>
          <p:spPr bwMode="auto">
            <a:xfrm>
              <a:off x="51" y="794"/>
              <a:ext cx="5658" cy="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97C73F67-F605-4ADF-AF7B-D9C1F675A178}"/>
                </a:ext>
              </a:extLst>
            </p:cNvPr>
            <p:cNvSpPr>
              <a:spLocks noChangeArrowheads="1"/>
            </p:cNvSpPr>
            <p:nvPr/>
          </p:nvSpPr>
          <p:spPr bwMode="auto">
            <a:xfrm>
              <a:off x="51" y="794"/>
              <a:ext cx="5658" cy="2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6">
              <a:extLst>
                <a:ext uri="{FF2B5EF4-FFF2-40B4-BE49-F238E27FC236}">
                  <a16:creationId xmlns:a16="http://schemas.microsoft.com/office/drawing/2014/main" id="{2DFFDBC1-41AF-496A-9981-E85F1ED8C698}"/>
                </a:ext>
              </a:extLst>
            </p:cNvPr>
            <p:cNvSpPr>
              <a:spLocks noChangeArrowheads="1"/>
            </p:cNvSpPr>
            <p:nvPr/>
          </p:nvSpPr>
          <p:spPr bwMode="auto">
            <a:xfrm>
              <a:off x="5703" y="794"/>
              <a:ext cx="40"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7">
              <a:extLst>
                <a:ext uri="{FF2B5EF4-FFF2-40B4-BE49-F238E27FC236}">
                  <a16:creationId xmlns:a16="http://schemas.microsoft.com/office/drawing/2014/main" id="{719E730F-B24D-4386-B3B2-A10E61FC4B43}"/>
                </a:ext>
              </a:extLst>
            </p:cNvPr>
            <p:cNvSpPr>
              <a:spLocks noChangeArrowheads="1"/>
            </p:cNvSpPr>
            <p:nvPr/>
          </p:nvSpPr>
          <p:spPr bwMode="auto">
            <a:xfrm>
              <a:off x="51" y="1038"/>
              <a:ext cx="1031" cy="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8">
              <a:extLst>
                <a:ext uri="{FF2B5EF4-FFF2-40B4-BE49-F238E27FC236}">
                  <a16:creationId xmlns:a16="http://schemas.microsoft.com/office/drawing/2014/main" id="{F78F1B6B-4385-43AD-81B5-0FCD7B5D5B9B}"/>
                </a:ext>
              </a:extLst>
            </p:cNvPr>
            <p:cNvSpPr>
              <a:spLocks noChangeArrowheads="1"/>
            </p:cNvSpPr>
            <p:nvPr/>
          </p:nvSpPr>
          <p:spPr bwMode="auto">
            <a:xfrm>
              <a:off x="1076" y="1038"/>
              <a:ext cx="4667" cy="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08EE3912-AE1B-4013-9E93-CC6DF57077EE}"/>
                </a:ext>
              </a:extLst>
            </p:cNvPr>
            <p:cNvSpPr>
              <a:spLocks noChangeArrowheads="1"/>
            </p:cNvSpPr>
            <p:nvPr/>
          </p:nvSpPr>
          <p:spPr bwMode="auto">
            <a:xfrm>
              <a:off x="51" y="2257"/>
              <a:ext cx="538" cy="1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10">
              <a:extLst>
                <a:ext uri="{FF2B5EF4-FFF2-40B4-BE49-F238E27FC236}">
                  <a16:creationId xmlns:a16="http://schemas.microsoft.com/office/drawing/2014/main" id="{F7D75F68-E45B-44DC-92E5-EF1A309EF358}"/>
                </a:ext>
              </a:extLst>
            </p:cNvPr>
            <p:cNvSpPr>
              <a:spLocks noChangeArrowheads="1"/>
            </p:cNvSpPr>
            <p:nvPr/>
          </p:nvSpPr>
          <p:spPr bwMode="auto">
            <a:xfrm>
              <a:off x="583" y="2257"/>
              <a:ext cx="499" cy="18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1">
              <a:extLst>
                <a:ext uri="{FF2B5EF4-FFF2-40B4-BE49-F238E27FC236}">
                  <a16:creationId xmlns:a16="http://schemas.microsoft.com/office/drawing/2014/main" id="{FED856FC-6378-4AB2-A66D-D0E39025117F}"/>
                </a:ext>
              </a:extLst>
            </p:cNvPr>
            <p:cNvSpPr>
              <a:spLocks noChangeArrowheads="1"/>
            </p:cNvSpPr>
            <p:nvPr/>
          </p:nvSpPr>
          <p:spPr bwMode="auto">
            <a:xfrm>
              <a:off x="1076" y="2257"/>
              <a:ext cx="4667" cy="1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a:extLst>
                <a:ext uri="{FF2B5EF4-FFF2-40B4-BE49-F238E27FC236}">
                  <a16:creationId xmlns:a16="http://schemas.microsoft.com/office/drawing/2014/main" id="{5A3C4E49-CC2F-48F2-9A6D-1F75579BE227}"/>
                </a:ext>
              </a:extLst>
            </p:cNvPr>
            <p:cNvSpPr>
              <a:spLocks noChangeArrowheads="1"/>
            </p:cNvSpPr>
            <p:nvPr/>
          </p:nvSpPr>
          <p:spPr bwMode="auto">
            <a:xfrm>
              <a:off x="51" y="4083"/>
              <a:ext cx="5692"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3">
              <a:extLst>
                <a:ext uri="{FF2B5EF4-FFF2-40B4-BE49-F238E27FC236}">
                  <a16:creationId xmlns:a16="http://schemas.microsoft.com/office/drawing/2014/main" id="{DCAF1A84-5D76-4CD0-A542-7D8FCD1CAA34}"/>
                </a:ext>
              </a:extLst>
            </p:cNvPr>
            <p:cNvSpPr>
              <a:spLocks noChangeArrowheads="1"/>
            </p:cNvSpPr>
            <p:nvPr/>
          </p:nvSpPr>
          <p:spPr bwMode="auto">
            <a:xfrm>
              <a:off x="1099" y="1112"/>
              <a:ext cx="7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HACCPチームの編成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B020D55F-1941-44D3-AE69-BC37587D8A48}"/>
                </a:ext>
              </a:extLst>
            </p:cNvPr>
            <p:cNvSpPr>
              <a:spLocks noChangeArrowheads="1"/>
            </p:cNvSpPr>
            <p:nvPr/>
          </p:nvSpPr>
          <p:spPr bwMode="auto">
            <a:xfrm>
              <a:off x="3081" y="1066"/>
              <a:ext cx="127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製品を作るための情報がすべて集まるように、各部門の担当者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EEF70CE8-4F9F-4A95-AF1C-32A0CD7A707D}"/>
                </a:ext>
              </a:extLst>
            </p:cNvPr>
            <p:cNvSpPr>
              <a:spLocks noChangeArrowheads="1"/>
            </p:cNvSpPr>
            <p:nvPr/>
          </p:nvSpPr>
          <p:spPr bwMode="auto">
            <a:xfrm>
              <a:off x="3081" y="1174"/>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が必要です。　例）調達、工務、製造等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C97887CE-A499-4C9C-B838-3F85695488D4}"/>
                </a:ext>
              </a:extLst>
            </p:cNvPr>
            <p:cNvSpPr>
              <a:spLocks noChangeArrowheads="1"/>
            </p:cNvSpPr>
            <p:nvPr/>
          </p:nvSpPr>
          <p:spPr bwMode="auto">
            <a:xfrm>
              <a:off x="1099" y="1355"/>
              <a:ext cx="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製品仕様書の作成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B82DBE5E-EDAE-4A3D-8CC2-6595B4E3EE7A}"/>
                </a:ext>
              </a:extLst>
            </p:cNvPr>
            <p:cNvSpPr>
              <a:spLocks noChangeArrowheads="1"/>
            </p:cNvSpPr>
            <p:nvPr/>
          </p:nvSpPr>
          <p:spPr bwMode="auto">
            <a:xfrm>
              <a:off x="3081" y="1367"/>
              <a:ext cx="90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製品の安全管理上の特徴を示すものです。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7210A50C-8DFE-4FBA-9D60-340FEEE0FB9F}"/>
                </a:ext>
              </a:extLst>
            </p:cNvPr>
            <p:cNvSpPr>
              <a:spLocks noChangeArrowheads="1"/>
            </p:cNvSpPr>
            <p:nvPr/>
          </p:nvSpPr>
          <p:spPr bwMode="auto">
            <a:xfrm>
              <a:off x="1099" y="1605"/>
              <a:ext cx="94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意図する用途及び対象となる消費者の確認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6E5A9C26-EF8D-4E09-A4EB-FC3CEC5F0707}"/>
                </a:ext>
              </a:extLst>
            </p:cNvPr>
            <p:cNvSpPr>
              <a:spLocks noChangeArrowheads="1"/>
            </p:cNvSpPr>
            <p:nvPr/>
          </p:nvSpPr>
          <p:spPr bwMode="auto">
            <a:xfrm>
              <a:off x="3081" y="1554"/>
              <a:ext cx="137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危害要因に対して感受性が高いグループが消費することが予想され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9D431D5D-3380-45FD-8E65-F12B601087F5}"/>
                </a:ext>
              </a:extLst>
            </p:cNvPr>
            <p:cNvSpPr>
              <a:spLocks noChangeArrowheads="1"/>
            </p:cNvSpPr>
            <p:nvPr/>
          </p:nvSpPr>
          <p:spPr bwMode="auto">
            <a:xfrm>
              <a:off x="3081" y="1662"/>
              <a:ext cx="12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る場合には、より高い衛生管理が求められるようになるからです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57AD6FE5-07B5-4C1E-A615-B89456A1C8AB}"/>
                </a:ext>
              </a:extLst>
            </p:cNvPr>
            <p:cNvSpPr>
              <a:spLocks noChangeArrowheads="1"/>
            </p:cNvSpPr>
            <p:nvPr/>
          </p:nvSpPr>
          <p:spPr bwMode="auto">
            <a:xfrm>
              <a:off x="1099" y="1843"/>
              <a:ext cx="6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フローダイアグラムの作成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1D4F334E-4DFF-48EE-AAC4-1AF7BEE4427E}"/>
                </a:ext>
              </a:extLst>
            </p:cNvPr>
            <p:cNvSpPr>
              <a:spLocks noChangeArrowheads="1"/>
            </p:cNvSpPr>
            <p:nvPr/>
          </p:nvSpPr>
          <p:spPr bwMode="auto">
            <a:xfrm>
              <a:off x="3081" y="1855"/>
              <a:ext cx="106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工程について危害要因を分析するためのものです。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66A027BF-A106-4677-92FC-A485A361615C}"/>
                </a:ext>
              </a:extLst>
            </p:cNvPr>
            <p:cNvSpPr>
              <a:spLocks noChangeArrowheads="1"/>
            </p:cNvSpPr>
            <p:nvPr/>
          </p:nvSpPr>
          <p:spPr bwMode="auto">
            <a:xfrm>
              <a:off x="1099" y="2087"/>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フローダイアグラムの現場確認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56E8BF74-FA58-434B-B55F-3869BDA27173}"/>
                </a:ext>
              </a:extLst>
            </p:cNvPr>
            <p:cNvSpPr>
              <a:spLocks noChangeArrowheads="1"/>
            </p:cNvSpPr>
            <p:nvPr/>
          </p:nvSpPr>
          <p:spPr bwMode="auto">
            <a:xfrm>
              <a:off x="3081" y="2098"/>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工程が勝手に変更されていないか、間違いがないかを確認します。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0591075A-92F6-4CE5-96C4-79A1C7834BD1}"/>
                </a:ext>
              </a:extLst>
            </p:cNvPr>
            <p:cNvSpPr>
              <a:spLocks noChangeArrowheads="1"/>
            </p:cNvSpPr>
            <p:nvPr/>
          </p:nvSpPr>
          <p:spPr bwMode="auto">
            <a:xfrm>
              <a:off x="15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56780C26-6B77-4753-99CB-F780F209B7F4}"/>
                </a:ext>
              </a:extLst>
            </p:cNvPr>
            <p:cNvSpPr>
              <a:spLocks noChangeArrowheads="1"/>
            </p:cNvSpPr>
            <p:nvPr/>
          </p:nvSpPr>
          <p:spPr bwMode="auto">
            <a:xfrm>
              <a:off x="663" y="233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EAC91971-F0F6-4328-9FA0-BDEB30CCD9BF}"/>
                </a:ext>
              </a:extLst>
            </p:cNvPr>
            <p:cNvSpPr>
              <a:spLocks noChangeArrowheads="1"/>
            </p:cNvSpPr>
            <p:nvPr/>
          </p:nvSpPr>
          <p:spPr bwMode="auto">
            <a:xfrm>
              <a:off x="1099" y="233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危害要因分析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355773F-153D-4E05-9E43-364C2873C7A3}"/>
                </a:ext>
              </a:extLst>
            </p:cNvPr>
            <p:cNvSpPr>
              <a:spLocks noChangeArrowheads="1"/>
            </p:cNvSpPr>
            <p:nvPr/>
          </p:nvSpPr>
          <p:spPr bwMode="auto">
            <a:xfrm>
              <a:off x="3081" y="2342"/>
              <a:ext cx="11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原材料や製造工程で問題になる危害の要因を挙げます。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C4F4B963-41DB-4105-8109-4BA472F10216}"/>
                </a:ext>
              </a:extLst>
            </p:cNvPr>
            <p:cNvSpPr>
              <a:spLocks noChangeArrowheads="1"/>
            </p:cNvSpPr>
            <p:nvPr/>
          </p:nvSpPr>
          <p:spPr bwMode="auto">
            <a:xfrm>
              <a:off x="15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B4979AFC-79AB-4503-8F30-4FC58B3884BB}"/>
                </a:ext>
              </a:extLst>
            </p:cNvPr>
            <p:cNvSpPr>
              <a:spLocks noChangeArrowheads="1"/>
            </p:cNvSpPr>
            <p:nvPr/>
          </p:nvSpPr>
          <p:spPr bwMode="auto">
            <a:xfrm>
              <a:off x="663" y="2575"/>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5C8037A4-D2CA-4B85-9845-93726A411023}"/>
                </a:ext>
              </a:extLst>
            </p:cNvPr>
            <p:cNvSpPr>
              <a:spLocks noChangeArrowheads="1"/>
            </p:cNvSpPr>
            <p:nvPr/>
          </p:nvSpPr>
          <p:spPr bwMode="auto">
            <a:xfrm>
              <a:off x="1099" y="2575"/>
              <a:ext cx="7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重点管理点（ＣＣＰ）の決定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6DDAEA7B-33C9-484C-9047-E5BEEBCFCD88}"/>
                </a:ext>
              </a:extLst>
            </p:cNvPr>
            <p:cNvSpPr>
              <a:spLocks noChangeArrowheads="1"/>
            </p:cNvSpPr>
            <p:nvPr/>
          </p:nvSpPr>
          <p:spPr bwMode="auto">
            <a:xfrm>
              <a:off x="3081" y="2586"/>
              <a:ext cx="137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製品の安全を管理するための重要な工程（管理点）を決定します。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2A142D8F-573B-4CB4-9A61-E47A623F9389}"/>
                </a:ext>
              </a:extLst>
            </p:cNvPr>
            <p:cNvSpPr>
              <a:spLocks noChangeArrowheads="1"/>
            </p:cNvSpPr>
            <p:nvPr/>
          </p:nvSpPr>
          <p:spPr bwMode="auto">
            <a:xfrm>
              <a:off x="15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9E91B662-3D35-4EC3-A639-DFF127D48496}"/>
                </a:ext>
              </a:extLst>
            </p:cNvPr>
            <p:cNvSpPr>
              <a:spLocks noChangeArrowheads="1"/>
            </p:cNvSpPr>
            <p:nvPr/>
          </p:nvSpPr>
          <p:spPr bwMode="auto">
            <a:xfrm>
              <a:off x="663" y="281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B77C6C72-929B-450C-965F-54FC7A2B66E3}"/>
                </a:ext>
              </a:extLst>
            </p:cNvPr>
            <p:cNvSpPr>
              <a:spLocks noChangeArrowheads="1"/>
            </p:cNvSpPr>
            <p:nvPr/>
          </p:nvSpPr>
          <p:spPr bwMode="auto">
            <a:xfrm>
              <a:off x="1099" y="2819"/>
              <a:ext cx="6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許容限界（ＣＬ）の設定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239546D2-A98D-4C9C-850F-CDCE4E63FF98}"/>
                </a:ext>
              </a:extLst>
            </p:cNvPr>
            <p:cNvSpPr>
              <a:spLocks noChangeArrowheads="1"/>
            </p:cNvSpPr>
            <p:nvPr/>
          </p:nvSpPr>
          <p:spPr bwMode="auto">
            <a:xfrm>
              <a:off x="3081" y="2773"/>
              <a:ext cx="129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重要管理点で管理すべき測定値の限界（パラメーターの許容限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3274B65E-F5FD-4C12-8E14-A50C9881DBAE}"/>
                </a:ext>
              </a:extLst>
            </p:cNvPr>
            <p:cNvSpPr>
              <a:spLocks noChangeArrowheads="1"/>
            </p:cNvSpPr>
            <p:nvPr/>
          </p:nvSpPr>
          <p:spPr bwMode="auto">
            <a:xfrm>
              <a:off x="3081" y="2881"/>
              <a:ext cx="79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界。例えば、中心温度）を設定します。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E50F2C90-7E14-4796-A7F1-72831E22F5D1}"/>
                </a:ext>
              </a:extLst>
            </p:cNvPr>
            <p:cNvSpPr>
              <a:spLocks noChangeArrowheads="1"/>
            </p:cNvSpPr>
            <p:nvPr/>
          </p:nvSpPr>
          <p:spPr bwMode="auto">
            <a:xfrm>
              <a:off x="15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C38C4376-972B-4A9D-9F1C-3C687D898324}"/>
                </a:ext>
              </a:extLst>
            </p:cNvPr>
            <p:cNvSpPr>
              <a:spLocks noChangeArrowheads="1"/>
            </p:cNvSpPr>
            <p:nvPr/>
          </p:nvSpPr>
          <p:spPr bwMode="auto">
            <a:xfrm>
              <a:off x="663" y="3062"/>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11BE171E-B6C2-40E7-9D46-4FB28919A111}"/>
                </a:ext>
              </a:extLst>
            </p:cNvPr>
            <p:cNvSpPr>
              <a:spLocks noChangeArrowheads="1"/>
            </p:cNvSpPr>
            <p:nvPr/>
          </p:nvSpPr>
          <p:spPr bwMode="auto">
            <a:xfrm>
              <a:off x="1099" y="3062"/>
              <a:ext cx="5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モニタリング方法の設定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78A5B272-DB95-478D-9E6D-B6C3301B599A}"/>
                </a:ext>
              </a:extLst>
            </p:cNvPr>
            <p:cNvSpPr>
              <a:spLocks noChangeArrowheads="1"/>
            </p:cNvSpPr>
            <p:nvPr/>
          </p:nvSpPr>
          <p:spPr bwMode="auto">
            <a:xfrm>
              <a:off x="3081" y="3017"/>
              <a:ext cx="133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パラメーターの測定方法（例えば、中心温度計での測定方法）を設定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BFF9DD41-94C7-4224-AF64-4C777950B25B}"/>
                </a:ext>
              </a:extLst>
            </p:cNvPr>
            <p:cNvSpPr>
              <a:spLocks noChangeArrowheads="1"/>
            </p:cNvSpPr>
            <p:nvPr/>
          </p:nvSpPr>
          <p:spPr bwMode="auto">
            <a:xfrm>
              <a:off x="3081" y="3125"/>
              <a:ext cx="19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FFD85F10-DA5D-4C5E-B62C-1AC9A585D713}"/>
                </a:ext>
              </a:extLst>
            </p:cNvPr>
            <p:cNvSpPr>
              <a:spLocks noChangeArrowheads="1"/>
            </p:cNvSpPr>
            <p:nvPr/>
          </p:nvSpPr>
          <p:spPr bwMode="auto">
            <a:xfrm>
              <a:off x="119" y="336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0699D927-EFFE-47CC-8993-BB04E8CCF755}"/>
                </a:ext>
              </a:extLst>
            </p:cNvPr>
            <p:cNvSpPr>
              <a:spLocks noChangeArrowheads="1"/>
            </p:cNvSpPr>
            <p:nvPr/>
          </p:nvSpPr>
          <p:spPr bwMode="auto">
            <a:xfrm>
              <a:off x="663" y="336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DF2BD84F-AC3D-42F9-BC89-AC1C927FA43B}"/>
                </a:ext>
              </a:extLst>
            </p:cNvPr>
            <p:cNvSpPr>
              <a:spLocks noChangeArrowheads="1"/>
            </p:cNvSpPr>
            <p:nvPr/>
          </p:nvSpPr>
          <p:spPr bwMode="auto">
            <a:xfrm>
              <a:off x="1099" y="3363"/>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是正措置の設定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1F848969-B8ED-4E0B-9571-EFC41D57C9F7}"/>
                </a:ext>
              </a:extLst>
            </p:cNvPr>
            <p:cNvSpPr>
              <a:spLocks noChangeArrowheads="1"/>
            </p:cNvSpPr>
            <p:nvPr/>
          </p:nvSpPr>
          <p:spPr bwMode="auto">
            <a:xfrm>
              <a:off x="3081" y="3267"/>
              <a:ext cx="125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あらかじめ許容限界が守られなかった場合の製品の取扱いや機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0E007059-6E46-4221-9524-50AB7C3918F6}"/>
                </a:ext>
              </a:extLst>
            </p:cNvPr>
            <p:cNvSpPr>
              <a:spLocks noChangeArrowheads="1"/>
            </p:cNvSpPr>
            <p:nvPr/>
          </p:nvSpPr>
          <p:spPr bwMode="auto">
            <a:xfrm>
              <a:off x="3081" y="3374"/>
              <a:ext cx="141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械のトラブルを元に戻す方法を設定しておきます。（例えば、廃棄、再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382AC854-72FC-4BAE-BE8E-F1123F30FC4B}"/>
                </a:ext>
              </a:extLst>
            </p:cNvPr>
            <p:cNvSpPr>
              <a:spLocks noChangeArrowheads="1"/>
            </p:cNvSpPr>
            <p:nvPr/>
          </p:nvSpPr>
          <p:spPr bwMode="auto">
            <a:xfrm>
              <a:off x="3081" y="3482"/>
              <a:ext cx="306"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加熱など）。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FA069023-B223-4FEB-8DFE-696CA42219A8}"/>
                </a:ext>
              </a:extLst>
            </p:cNvPr>
            <p:cNvSpPr>
              <a:spLocks noChangeArrowheads="1"/>
            </p:cNvSpPr>
            <p:nvPr/>
          </p:nvSpPr>
          <p:spPr bwMode="auto">
            <a:xfrm>
              <a:off x="119" y="3669"/>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0BAD64F2-C96E-4C8B-9C38-B082BE91F05E}"/>
                </a:ext>
              </a:extLst>
            </p:cNvPr>
            <p:cNvSpPr>
              <a:spLocks noChangeArrowheads="1"/>
            </p:cNvSpPr>
            <p:nvPr/>
          </p:nvSpPr>
          <p:spPr bwMode="auto">
            <a:xfrm>
              <a:off x="663" y="3669"/>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C09EF82D-6D5C-4906-AC38-B520BB593E8D}"/>
                </a:ext>
              </a:extLst>
            </p:cNvPr>
            <p:cNvSpPr>
              <a:spLocks noChangeArrowheads="1"/>
            </p:cNvSpPr>
            <p:nvPr/>
          </p:nvSpPr>
          <p:spPr bwMode="auto">
            <a:xfrm>
              <a:off x="1099" y="3669"/>
              <a:ext cx="4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9DC8567E-CD16-4E8A-B525-957EEBE65869}"/>
                </a:ext>
              </a:extLst>
            </p:cNvPr>
            <p:cNvSpPr>
              <a:spLocks noChangeArrowheads="1"/>
            </p:cNvSpPr>
            <p:nvPr/>
          </p:nvSpPr>
          <p:spPr bwMode="auto">
            <a:xfrm>
              <a:off x="3081" y="3681"/>
              <a:ext cx="9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設定したことが守られていることを確認します。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F9DB6069-D0A2-4FA3-AE02-B7F3996294E2}"/>
                </a:ext>
              </a:extLst>
            </p:cNvPr>
            <p:cNvSpPr>
              <a:spLocks noChangeArrowheads="1"/>
            </p:cNvSpPr>
            <p:nvPr/>
          </p:nvSpPr>
          <p:spPr bwMode="auto">
            <a:xfrm>
              <a:off x="119" y="3913"/>
              <a:ext cx="3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6EDF55D9-9310-4569-AE20-AD976371A849}"/>
                </a:ext>
              </a:extLst>
            </p:cNvPr>
            <p:cNvSpPr>
              <a:spLocks noChangeArrowheads="1"/>
            </p:cNvSpPr>
            <p:nvPr/>
          </p:nvSpPr>
          <p:spPr bwMode="auto">
            <a:xfrm>
              <a:off x="663" y="3913"/>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原則 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B46ACCF6-CD2D-4D8E-B595-C52DAFBA9997}"/>
                </a:ext>
              </a:extLst>
            </p:cNvPr>
            <p:cNvSpPr>
              <a:spLocks noChangeArrowheads="1"/>
            </p:cNvSpPr>
            <p:nvPr/>
          </p:nvSpPr>
          <p:spPr bwMode="auto">
            <a:xfrm>
              <a:off x="1099" y="3913"/>
              <a:ext cx="6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記録と保存方法の設定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0498C590-C335-4550-8362-4FA2AD6A2204}"/>
                </a:ext>
              </a:extLst>
            </p:cNvPr>
            <p:cNvSpPr>
              <a:spLocks noChangeArrowheads="1"/>
            </p:cNvSpPr>
            <p:nvPr/>
          </p:nvSpPr>
          <p:spPr bwMode="auto">
            <a:xfrm>
              <a:off x="3081" y="3868"/>
              <a:ext cx="74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検証するためには記録が必要です。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0C6BFEAF-38F0-4E0A-81D9-866BFF842A6D}"/>
                </a:ext>
              </a:extLst>
            </p:cNvPr>
            <p:cNvSpPr>
              <a:spLocks noChangeArrowheads="1"/>
            </p:cNvSpPr>
            <p:nvPr/>
          </p:nvSpPr>
          <p:spPr bwMode="auto">
            <a:xfrm>
              <a:off x="3081" y="3976"/>
              <a:ext cx="92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記録する用紙と、その保存期間を設定します。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B7DE417A-97D1-4248-A42D-ED4E93B4713A}"/>
                </a:ext>
              </a:extLst>
            </p:cNvPr>
            <p:cNvSpPr>
              <a:spLocks noChangeArrowheads="1"/>
            </p:cNvSpPr>
            <p:nvPr/>
          </p:nvSpPr>
          <p:spPr bwMode="auto">
            <a:xfrm>
              <a:off x="397" y="2081"/>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87BCD10B-53F2-46CD-ACCD-71E1F1A9EECF}"/>
                </a:ext>
              </a:extLst>
            </p:cNvPr>
            <p:cNvSpPr>
              <a:spLocks noChangeArrowheads="1"/>
            </p:cNvSpPr>
            <p:nvPr/>
          </p:nvSpPr>
          <p:spPr bwMode="auto">
            <a:xfrm>
              <a:off x="1586" y="845"/>
              <a:ext cx="1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100" b="1"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HACCP導入のための ７原則12手順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A0095FA0-28B8-4DD6-B7CF-E0F116532D35}"/>
                </a:ext>
              </a:extLst>
            </p:cNvPr>
            <p:cNvSpPr>
              <a:spLocks noChangeArrowheads="1"/>
            </p:cNvSpPr>
            <p:nvPr/>
          </p:nvSpPr>
          <p:spPr bwMode="auto">
            <a:xfrm>
              <a:off x="397" y="1106"/>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60E309EA-516B-41DB-AA18-2918927F4B62}"/>
                </a:ext>
              </a:extLst>
            </p:cNvPr>
            <p:cNvSpPr>
              <a:spLocks noChangeArrowheads="1"/>
            </p:cNvSpPr>
            <p:nvPr/>
          </p:nvSpPr>
          <p:spPr bwMode="auto">
            <a:xfrm>
              <a:off x="397" y="1350"/>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4E714068-9456-45FC-857D-FF99400E0D46}"/>
                </a:ext>
              </a:extLst>
            </p:cNvPr>
            <p:cNvSpPr>
              <a:spLocks noChangeArrowheads="1"/>
            </p:cNvSpPr>
            <p:nvPr/>
          </p:nvSpPr>
          <p:spPr bwMode="auto">
            <a:xfrm>
              <a:off x="397" y="1594"/>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4824B28B-06D8-4C9E-90EA-985C8D5FF0A1}"/>
                </a:ext>
              </a:extLst>
            </p:cNvPr>
            <p:cNvSpPr>
              <a:spLocks noChangeArrowheads="1"/>
            </p:cNvSpPr>
            <p:nvPr/>
          </p:nvSpPr>
          <p:spPr bwMode="auto">
            <a:xfrm>
              <a:off x="397" y="1838"/>
              <a:ext cx="2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手順 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Line 64">
              <a:extLst>
                <a:ext uri="{FF2B5EF4-FFF2-40B4-BE49-F238E27FC236}">
                  <a16:creationId xmlns:a16="http://schemas.microsoft.com/office/drawing/2014/main" id="{F6FAA423-DA59-4A90-9308-DC2130B53273}"/>
                </a:ext>
              </a:extLst>
            </p:cNvPr>
            <p:cNvSpPr>
              <a:spLocks noChangeShapeType="1"/>
            </p:cNvSpPr>
            <p:nvPr/>
          </p:nvSpPr>
          <p:spPr bwMode="auto">
            <a:xfrm>
              <a:off x="57" y="794"/>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65">
              <a:extLst>
                <a:ext uri="{FF2B5EF4-FFF2-40B4-BE49-F238E27FC236}">
                  <a16:creationId xmlns:a16="http://schemas.microsoft.com/office/drawing/2014/main" id="{392EE79F-89AA-456E-B30F-BA111180560F}"/>
                </a:ext>
              </a:extLst>
            </p:cNvPr>
            <p:cNvSpPr>
              <a:spLocks noChangeArrowheads="1"/>
            </p:cNvSpPr>
            <p:nvPr/>
          </p:nvSpPr>
          <p:spPr bwMode="auto">
            <a:xfrm>
              <a:off x="57" y="794"/>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66">
              <a:extLst>
                <a:ext uri="{FF2B5EF4-FFF2-40B4-BE49-F238E27FC236}">
                  <a16:creationId xmlns:a16="http://schemas.microsoft.com/office/drawing/2014/main" id="{8CE45D49-D46F-454C-803A-A78B3E4D0E88}"/>
                </a:ext>
              </a:extLst>
            </p:cNvPr>
            <p:cNvSpPr>
              <a:spLocks noChangeShapeType="1"/>
            </p:cNvSpPr>
            <p:nvPr/>
          </p:nvSpPr>
          <p:spPr bwMode="auto">
            <a:xfrm>
              <a:off x="57" y="1032"/>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67">
              <a:extLst>
                <a:ext uri="{FF2B5EF4-FFF2-40B4-BE49-F238E27FC236}">
                  <a16:creationId xmlns:a16="http://schemas.microsoft.com/office/drawing/2014/main" id="{C444EA8D-ACCC-4419-99DC-2A5FD0243DF7}"/>
                </a:ext>
              </a:extLst>
            </p:cNvPr>
            <p:cNvSpPr>
              <a:spLocks noChangeArrowheads="1"/>
            </p:cNvSpPr>
            <p:nvPr/>
          </p:nvSpPr>
          <p:spPr bwMode="auto">
            <a:xfrm>
              <a:off x="57" y="1032"/>
              <a:ext cx="564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68">
              <a:extLst>
                <a:ext uri="{FF2B5EF4-FFF2-40B4-BE49-F238E27FC236}">
                  <a16:creationId xmlns:a16="http://schemas.microsoft.com/office/drawing/2014/main" id="{CE10FDE8-811F-4609-9D59-93ECBAEA896C}"/>
                </a:ext>
              </a:extLst>
            </p:cNvPr>
            <p:cNvSpPr>
              <a:spLocks noChangeShapeType="1"/>
            </p:cNvSpPr>
            <p:nvPr/>
          </p:nvSpPr>
          <p:spPr bwMode="auto">
            <a:xfrm>
              <a:off x="57" y="1044"/>
              <a:ext cx="564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69">
              <a:extLst>
                <a:ext uri="{FF2B5EF4-FFF2-40B4-BE49-F238E27FC236}">
                  <a16:creationId xmlns:a16="http://schemas.microsoft.com/office/drawing/2014/main" id="{4A54972D-236E-4F7E-8A97-6F679CDD8BEE}"/>
                </a:ext>
              </a:extLst>
            </p:cNvPr>
            <p:cNvSpPr>
              <a:spLocks noChangeArrowheads="1"/>
            </p:cNvSpPr>
            <p:nvPr/>
          </p:nvSpPr>
          <p:spPr bwMode="auto">
            <a:xfrm>
              <a:off x="57" y="1044"/>
              <a:ext cx="564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70">
              <a:extLst>
                <a:ext uri="{FF2B5EF4-FFF2-40B4-BE49-F238E27FC236}">
                  <a16:creationId xmlns:a16="http://schemas.microsoft.com/office/drawing/2014/main" id="{F4A2A7E8-2D07-40DC-B6AA-132CE91E9F8B}"/>
                </a:ext>
              </a:extLst>
            </p:cNvPr>
            <p:cNvSpPr>
              <a:spLocks noChangeShapeType="1"/>
            </p:cNvSpPr>
            <p:nvPr/>
          </p:nvSpPr>
          <p:spPr bwMode="auto">
            <a:xfrm>
              <a:off x="3064" y="1049"/>
              <a:ext cx="0" cy="2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71">
              <a:extLst>
                <a:ext uri="{FF2B5EF4-FFF2-40B4-BE49-F238E27FC236}">
                  <a16:creationId xmlns:a16="http://schemas.microsoft.com/office/drawing/2014/main" id="{8AF53197-29D2-4F7E-AF27-39B357A9AB77}"/>
                </a:ext>
              </a:extLst>
            </p:cNvPr>
            <p:cNvSpPr>
              <a:spLocks noChangeArrowheads="1"/>
            </p:cNvSpPr>
            <p:nvPr/>
          </p:nvSpPr>
          <p:spPr bwMode="auto">
            <a:xfrm>
              <a:off x="3064" y="1049"/>
              <a:ext cx="6"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72">
              <a:extLst>
                <a:ext uri="{FF2B5EF4-FFF2-40B4-BE49-F238E27FC236}">
                  <a16:creationId xmlns:a16="http://schemas.microsoft.com/office/drawing/2014/main" id="{8B58AA8F-74BA-498C-8EF5-3339E4D4BC36}"/>
                </a:ext>
              </a:extLst>
            </p:cNvPr>
            <p:cNvSpPr>
              <a:spLocks noChangeShapeType="1"/>
            </p:cNvSpPr>
            <p:nvPr/>
          </p:nvSpPr>
          <p:spPr bwMode="auto">
            <a:xfrm>
              <a:off x="57" y="1282"/>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73">
              <a:extLst>
                <a:ext uri="{FF2B5EF4-FFF2-40B4-BE49-F238E27FC236}">
                  <a16:creationId xmlns:a16="http://schemas.microsoft.com/office/drawing/2014/main" id="{D015CD09-4DB6-4B1E-BD49-CC220963146F}"/>
                </a:ext>
              </a:extLst>
            </p:cNvPr>
            <p:cNvSpPr>
              <a:spLocks noChangeArrowheads="1"/>
            </p:cNvSpPr>
            <p:nvPr/>
          </p:nvSpPr>
          <p:spPr bwMode="auto">
            <a:xfrm>
              <a:off x="57" y="1282"/>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74">
              <a:extLst>
                <a:ext uri="{FF2B5EF4-FFF2-40B4-BE49-F238E27FC236}">
                  <a16:creationId xmlns:a16="http://schemas.microsoft.com/office/drawing/2014/main" id="{91D27F99-5D8C-4C1D-A9AE-E1E02E12EAFE}"/>
                </a:ext>
              </a:extLst>
            </p:cNvPr>
            <p:cNvSpPr>
              <a:spLocks noChangeShapeType="1"/>
            </p:cNvSpPr>
            <p:nvPr/>
          </p:nvSpPr>
          <p:spPr bwMode="auto">
            <a:xfrm>
              <a:off x="3064" y="1287"/>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75">
              <a:extLst>
                <a:ext uri="{FF2B5EF4-FFF2-40B4-BE49-F238E27FC236}">
                  <a16:creationId xmlns:a16="http://schemas.microsoft.com/office/drawing/2014/main" id="{A1B94119-AB2B-4232-A4DC-8E10E2A1B36A}"/>
                </a:ext>
              </a:extLst>
            </p:cNvPr>
            <p:cNvSpPr>
              <a:spLocks noChangeArrowheads="1"/>
            </p:cNvSpPr>
            <p:nvPr/>
          </p:nvSpPr>
          <p:spPr bwMode="auto">
            <a:xfrm>
              <a:off x="3064" y="1287"/>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76">
              <a:extLst>
                <a:ext uri="{FF2B5EF4-FFF2-40B4-BE49-F238E27FC236}">
                  <a16:creationId xmlns:a16="http://schemas.microsoft.com/office/drawing/2014/main" id="{6725EC6F-F010-4FE2-8D84-2EDCBA5AE4F9}"/>
                </a:ext>
              </a:extLst>
            </p:cNvPr>
            <p:cNvSpPr>
              <a:spLocks noChangeShapeType="1"/>
            </p:cNvSpPr>
            <p:nvPr/>
          </p:nvSpPr>
          <p:spPr bwMode="auto">
            <a:xfrm>
              <a:off x="57" y="152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7">
              <a:extLst>
                <a:ext uri="{FF2B5EF4-FFF2-40B4-BE49-F238E27FC236}">
                  <a16:creationId xmlns:a16="http://schemas.microsoft.com/office/drawing/2014/main" id="{17A71733-DB4D-450E-B95F-EB4B39E3F860}"/>
                </a:ext>
              </a:extLst>
            </p:cNvPr>
            <p:cNvSpPr>
              <a:spLocks noChangeArrowheads="1"/>
            </p:cNvSpPr>
            <p:nvPr/>
          </p:nvSpPr>
          <p:spPr bwMode="auto">
            <a:xfrm>
              <a:off x="57" y="152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78">
              <a:extLst>
                <a:ext uri="{FF2B5EF4-FFF2-40B4-BE49-F238E27FC236}">
                  <a16:creationId xmlns:a16="http://schemas.microsoft.com/office/drawing/2014/main" id="{61994B6F-085F-4E81-8112-F2AF086B49E9}"/>
                </a:ext>
              </a:extLst>
            </p:cNvPr>
            <p:cNvSpPr>
              <a:spLocks noChangeShapeType="1"/>
            </p:cNvSpPr>
            <p:nvPr/>
          </p:nvSpPr>
          <p:spPr bwMode="auto">
            <a:xfrm>
              <a:off x="3064" y="153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79">
              <a:extLst>
                <a:ext uri="{FF2B5EF4-FFF2-40B4-BE49-F238E27FC236}">
                  <a16:creationId xmlns:a16="http://schemas.microsoft.com/office/drawing/2014/main" id="{F6F21CA2-8466-4927-B466-D4090147E25D}"/>
                </a:ext>
              </a:extLst>
            </p:cNvPr>
            <p:cNvSpPr>
              <a:spLocks noChangeArrowheads="1"/>
            </p:cNvSpPr>
            <p:nvPr/>
          </p:nvSpPr>
          <p:spPr bwMode="auto">
            <a:xfrm>
              <a:off x="3064" y="153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80">
              <a:extLst>
                <a:ext uri="{FF2B5EF4-FFF2-40B4-BE49-F238E27FC236}">
                  <a16:creationId xmlns:a16="http://schemas.microsoft.com/office/drawing/2014/main" id="{8BC33B2B-683F-4B69-B109-41C8A62F9D52}"/>
                </a:ext>
              </a:extLst>
            </p:cNvPr>
            <p:cNvSpPr>
              <a:spLocks noChangeShapeType="1"/>
            </p:cNvSpPr>
            <p:nvPr/>
          </p:nvSpPr>
          <p:spPr bwMode="auto">
            <a:xfrm>
              <a:off x="57" y="176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81">
              <a:extLst>
                <a:ext uri="{FF2B5EF4-FFF2-40B4-BE49-F238E27FC236}">
                  <a16:creationId xmlns:a16="http://schemas.microsoft.com/office/drawing/2014/main" id="{1A622D0D-04CA-4C84-A618-8ADDE4FD003C}"/>
                </a:ext>
              </a:extLst>
            </p:cNvPr>
            <p:cNvSpPr>
              <a:spLocks noChangeArrowheads="1"/>
            </p:cNvSpPr>
            <p:nvPr/>
          </p:nvSpPr>
          <p:spPr bwMode="auto">
            <a:xfrm>
              <a:off x="57" y="176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82">
              <a:extLst>
                <a:ext uri="{FF2B5EF4-FFF2-40B4-BE49-F238E27FC236}">
                  <a16:creationId xmlns:a16="http://schemas.microsoft.com/office/drawing/2014/main" id="{20A50600-466A-4CB5-84D7-86C0F312E68C}"/>
                </a:ext>
              </a:extLst>
            </p:cNvPr>
            <p:cNvSpPr>
              <a:spLocks noChangeShapeType="1"/>
            </p:cNvSpPr>
            <p:nvPr/>
          </p:nvSpPr>
          <p:spPr bwMode="auto">
            <a:xfrm>
              <a:off x="3064" y="177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3">
              <a:extLst>
                <a:ext uri="{FF2B5EF4-FFF2-40B4-BE49-F238E27FC236}">
                  <a16:creationId xmlns:a16="http://schemas.microsoft.com/office/drawing/2014/main" id="{625D44EC-1606-4A30-9799-00A47AC34D86}"/>
                </a:ext>
              </a:extLst>
            </p:cNvPr>
            <p:cNvSpPr>
              <a:spLocks noChangeArrowheads="1"/>
            </p:cNvSpPr>
            <p:nvPr/>
          </p:nvSpPr>
          <p:spPr bwMode="auto">
            <a:xfrm>
              <a:off x="3064" y="177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84">
              <a:extLst>
                <a:ext uri="{FF2B5EF4-FFF2-40B4-BE49-F238E27FC236}">
                  <a16:creationId xmlns:a16="http://schemas.microsoft.com/office/drawing/2014/main" id="{11EF9C29-1A92-4FA7-B42A-2833DF77879C}"/>
                </a:ext>
              </a:extLst>
            </p:cNvPr>
            <p:cNvSpPr>
              <a:spLocks noChangeShapeType="1"/>
            </p:cNvSpPr>
            <p:nvPr/>
          </p:nvSpPr>
          <p:spPr bwMode="auto">
            <a:xfrm>
              <a:off x="57" y="201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85">
              <a:extLst>
                <a:ext uri="{FF2B5EF4-FFF2-40B4-BE49-F238E27FC236}">
                  <a16:creationId xmlns:a16="http://schemas.microsoft.com/office/drawing/2014/main" id="{FF4EE771-798C-473C-8127-422A2093768C}"/>
                </a:ext>
              </a:extLst>
            </p:cNvPr>
            <p:cNvSpPr>
              <a:spLocks noChangeArrowheads="1"/>
            </p:cNvSpPr>
            <p:nvPr/>
          </p:nvSpPr>
          <p:spPr bwMode="auto">
            <a:xfrm>
              <a:off x="57" y="201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86">
              <a:extLst>
                <a:ext uri="{FF2B5EF4-FFF2-40B4-BE49-F238E27FC236}">
                  <a16:creationId xmlns:a16="http://schemas.microsoft.com/office/drawing/2014/main" id="{9D05DADF-5505-4B9E-BF1B-630B6CF14C07}"/>
                </a:ext>
              </a:extLst>
            </p:cNvPr>
            <p:cNvSpPr>
              <a:spLocks noChangeShapeType="1"/>
            </p:cNvSpPr>
            <p:nvPr/>
          </p:nvSpPr>
          <p:spPr bwMode="auto">
            <a:xfrm>
              <a:off x="3064" y="2019"/>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87">
              <a:extLst>
                <a:ext uri="{FF2B5EF4-FFF2-40B4-BE49-F238E27FC236}">
                  <a16:creationId xmlns:a16="http://schemas.microsoft.com/office/drawing/2014/main" id="{3C1A5BE6-5B35-4513-AD86-B54678E36A96}"/>
                </a:ext>
              </a:extLst>
            </p:cNvPr>
            <p:cNvSpPr>
              <a:spLocks noChangeArrowheads="1"/>
            </p:cNvSpPr>
            <p:nvPr/>
          </p:nvSpPr>
          <p:spPr bwMode="auto">
            <a:xfrm>
              <a:off x="3064" y="2019"/>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88">
              <a:extLst>
                <a:ext uri="{FF2B5EF4-FFF2-40B4-BE49-F238E27FC236}">
                  <a16:creationId xmlns:a16="http://schemas.microsoft.com/office/drawing/2014/main" id="{1AD20CC6-D056-4895-8E1F-6B197788E897}"/>
                </a:ext>
              </a:extLst>
            </p:cNvPr>
            <p:cNvSpPr>
              <a:spLocks noChangeShapeType="1"/>
            </p:cNvSpPr>
            <p:nvPr/>
          </p:nvSpPr>
          <p:spPr bwMode="auto">
            <a:xfrm>
              <a:off x="57" y="2257"/>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9">
              <a:extLst>
                <a:ext uri="{FF2B5EF4-FFF2-40B4-BE49-F238E27FC236}">
                  <a16:creationId xmlns:a16="http://schemas.microsoft.com/office/drawing/2014/main" id="{D5AD46D7-FC44-4155-B5D2-A0BF32BC30E3}"/>
                </a:ext>
              </a:extLst>
            </p:cNvPr>
            <p:cNvSpPr>
              <a:spLocks noChangeArrowheads="1"/>
            </p:cNvSpPr>
            <p:nvPr/>
          </p:nvSpPr>
          <p:spPr bwMode="auto">
            <a:xfrm>
              <a:off x="57" y="2257"/>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90">
              <a:extLst>
                <a:ext uri="{FF2B5EF4-FFF2-40B4-BE49-F238E27FC236}">
                  <a16:creationId xmlns:a16="http://schemas.microsoft.com/office/drawing/2014/main" id="{300AF90C-C1E3-475A-B027-D10466A77013}"/>
                </a:ext>
              </a:extLst>
            </p:cNvPr>
            <p:cNvSpPr>
              <a:spLocks noChangeShapeType="1"/>
            </p:cNvSpPr>
            <p:nvPr/>
          </p:nvSpPr>
          <p:spPr bwMode="auto">
            <a:xfrm>
              <a:off x="3064" y="2263"/>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91">
              <a:extLst>
                <a:ext uri="{FF2B5EF4-FFF2-40B4-BE49-F238E27FC236}">
                  <a16:creationId xmlns:a16="http://schemas.microsoft.com/office/drawing/2014/main" id="{991FBEDF-F340-4E7C-B512-351E67658F70}"/>
                </a:ext>
              </a:extLst>
            </p:cNvPr>
            <p:cNvSpPr>
              <a:spLocks noChangeArrowheads="1"/>
            </p:cNvSpPr>
            <p:nvPr/>
          </p:nvSpPr>
          <p:spPr bwMode="auto">
            <a:xfrm>
              <a:off x="3064" y="2263"/>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92">
              <a:extLst>
                <a:ext uri="{FF2B5EF4-FFF2-40B4-BE49-F238E27FC236}">
                  <a16:creationId xmlns:a16="http://schemas.microsoft.com/office/drawing/2014/main" id="{161532A3-FFB4-483A-AC91-CA7526EBD055}"/>
                </a:ext>
              </a:extLst>
            </p:cNvPr>
            <p:cNvSpPr>
              <a:spLocks noChangeShapeType="1"/>
            </p:cNvSpPr>
            <p:nvPr/>
          </p:nvSpPr>
          <p:spPr bwMode="auto">
            <a:xfrm>
              <a:off x="57" y="2501"/>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93">
              <a:extLst>
                <a:ext uri="{FF2B5EF4-FFF2-40B4-BE49-F238E27FC236}">
                  <a16:creationId xmlns:a16="http://schemas.microsoft.com/office/drawing/2014/main" id="{C1E15D2C-A930-4C32-9E51-448019109EF5}"/>
                </a:ext>
              </a:extLst>
            </p:cNvPr>
            <p:cNvSpPr>
              <a:spLocks noChangeArrowheads="1"/>
            </p:cNvSpPr>
            <p:nvPr/>
          </p:nvSpPr>
          <p:spPr bwMode="auto">
            <a:xfrm>
              <a:off x="57" y="2501"/>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94">
              <a:extLst>
                <a:ext uri="{FF2B5EF4-FFF2-40B4-BE49-F238E27FC236}">
                  <a16:creationId xmlns:a16="http://schemas.microsoft.com/office/drawing/2014/main" id="{103C32F2-86F7-440F-9E84-0F1F086C9BEE}"/>
                </a:ext>
              </a:extLst>
            </p:cNvPr>
            <p:cNvSpPr>
              <a:spLocks noChangeShapeType="1"/>
            </p:cNvSpPr>
            <p:nvPr/>
          </p:nvSpPr>
          <p:spPr bwMode="auto">
            <a:xfrm>
              <a:off x="3064" y="2507"/>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5">
              <a:extLst>
                <a:ext uri="{FF2B5EF4-FFF2-40B4-BE49-F238E27FC236}">
                  <a16:creationId xmlns:a16="http://schemas.microsoft.com/office/drawing/2014/main" id="{371E5EFE-0428-4B95-BAA4-99D0CE740DA4}"/>
                </a:ext>
              </a:extLst>
            </p:cNvPr>
            <p:cNvSpPr>
              <a:spLocks noChangeArrowheads="1"/>
            </p:cNvSpPr>
            <p:nvPr/>
          </p:nvSpPr>
          <p:spPr bwMode="auto">
            <a:xfrm>
              <a:off x="3064" y="2507"/>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96">
              <a:extLst>
                <a:ext uri="{FF2B5EF4-FFF2-40B4-BE49-F238E27FC236}">
                  <a16:creationId xmlns:a16="http://schemas.microsoft.com/office/drawing/2014/main" id="{9FDA04E8-A35F-4524-B02E-1DCE5BE183D2}"/>
                </a:ext>
              </a:extLst>
            </p:cNvPr>
            <p:cNvSpPr>
              <a:spLocks noChangeShapeType="1"/>
            </p:cNvSpPr>
            <p:nvPr/>
          </p:nvSpPr>
          <p:spPr bwMode="auto">
            <a:xfrm>
              <a:off x="57" y="2745"/>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97">
              <a:extLst>
                <a:ext uri="{FF2B5EF4-FFF2-40B4-BE49-F238E27FC236}">
                  <a16:creationId xmlns:a16="http://schemas.microsoft.com/office/drawing/2014/main" id="{46FF10FA-91AD-4C61-93C7-4E0E4186E89E}"/>
                </a:ext>
              </a:extLst>
            </p:cNvPr>
            <p:cNvSpPr>
              <a:spLocks noChangeArrowheads="1"/>
            </p:cNvSpPr>
            <p:nvPr/>
          </p:nvSpPr>
          <p:spPr bwMode="auto">
            <a:xfrm>
              <a:off x="57" y="2745"/>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98">
              <a:extLst>
                <a:ext uri="{FF2B5EF4-FFF2-40B4-BE49-F238E27FC236}">
                  <a16:creationId xmlns:a16="http://schemas.microsoft.com/office/drawing/2014/main" id="{11698C1B-A52E-4F43-B02C-BCA2E7E6FF1C}"/>
                </a:ext>
              </a:extLst>
            </p:cNvPr>
            <p:cNvSpPr>
              <a:spLocks noChangeShapeType="1"/>
            </p:cNvSpPr>
            <p:nvPr/>
          </p:nvSpPr>
          <p:spPr bwMode="auto">
            <a:xfrm>
              <a:off x="3064" y="275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99">
              <a:extLst>
                <a:ext uri="{FF2B5EF4-FFF2-40B4-BE49-F238E27FC236}">
                  <a16:creationId xmlns:a16="http://schemas.microsoft.com/office/drawing/2014/main" id="{7189A0D6-52E5-4572-9959-7EA5FE234878}"/>
                </a:ext>
              </a:extLst>
            </p:cNvPr>
            <p:cNvSpPr>
              <a:spLocks noChangeArrowheads="1"/>
            </p:cNvSpPr>
            <p:nvPr/>
          </p:nvSpPr>
          <p:spPr bwMode="auto">
            <a:xfrm>
              <a:off x="3064" y="275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100">
              <a:extLst>
                <a:ext uri="{FF2B5EF4-FFF2-40B4-BE49-F238E27FC236}">
                  <a16:creationId xmlns:a16="http://schemas.microsoft.com/office/drawing/2014/main" id="{B5A7D7CB-A717-4CF8-B3E5-D75431473928}"/>
                </a:ext>
              </a:extLst>
            </p:cNvPr>
            <p:cNvSpPr>
              <a:spLocks noChangeShapeType="1"/>
            </p:cNvSpPr>
            <p:nvPr/>
          </p:nvSpPr>
          <p:spPr bwMode="auto">
            <a:xfrm>
              <a:off x="57" y="298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1">
              <a:extLst>
                <a:ext uri="{FF2B5EF4-FFF2-40B4-BE49-F238E27FC236}">
                  <a16:creationId xmlns:a16="http://schemas.microsoft.com/office/drawing/2014/main" id="{D28193FD-00D3-4641-BF37-57E6DA53B526}"/>
                </a:ext>
              </a:extLst>
            </p:cNvPr>
            <p:cNvSpPr>
              <a:spLocks noChangeArrowheads="1"/>
            </p:cNvSpPr>
            <p:nvPr/>
          </p:nvSpPr>
          <p:spPr bwMode="auto">
            <a:xfrm>
              <a:off x="57" y="2989"/>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02">
              <a:extLst>
                <a:ext uri="{FF2B5EF4-FFF2-40B4-BE49-F238E27FC236}">
                  <a16:creationId xmlns:a16="http://schemas.microsoft.com/office/drawing/2014/main" id="{6FEF11C0-2413-4340-89F8-FF3843F4B339}"/>
                </a:ext>
              </a:extLst>
            </p:cNvPr>
            <p:cNvSpPr>
              <a:spLocks noChangeShapeType="1"/>
            </p:cNvSpPr>
            <p:nvPr/>
          </p:nvSpPr>
          <p:spPr bwMode="auto">
            <a:xfrm>
              <a:off x="3064" y="2994"/>
              <a:ext cx="0" cy="2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03">
              <a:extLst>
                <a:ext uri="{FF2B5EF4-FFF2-40B4-BE49-F238E27FC236}">
                  <a16:creationId xmlns:a16="http://schemas.microsoft.com/office/drawing/2014/main" id="{1ECFB56C-E834-4810-930F-F0DF0BB7333E}"/>
                </a:ext>
              </a:extLst>
            </p:cNvPr>
            <p:cNvSpPr>
              <a:spLocks noChangeArrowheads="1"/>
            </p:cNvSpPr>
            <p:nvPr/>
          </p:nvSpPr>
          <p:spPr bwMode="auto">
            <a:xfrm>
              <a:off x="3064" y="2994"/>
              <a:ext cx="6" cy="2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104">
              <a:extLst>
                <a:ext uri="{FF2B5EF4-FFF2-40B4-BE49-F238E27FC236}">
                  <a16:creationId xmlns:a16="http://schemas.microsoft.com/office/drawing/2014/main" id="{DCB7A47E-8321-4A53-BB5A-7BB2A7DCC164}"/>
                </a:ext>
              </a:extLst>
            </p:cNvPr>
            <p:cNvSpPr>
              <a:spLocks noChangeShapeType="1"/>
            </p:cNvSpPr>
            <p:nvPr/>
          </p:nvSpPr>
          <p:spPr bwMode="auto">
            <a:xfrm>
              <a:off x="57" y="323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105">
              <a:extLst>
                <a:ext uri="{FF2B5EF4-FFF2-40B4-BE49-F238E27FC236}">
                  <a16:creationId xmlns:a16="http://schemas.microsoft.com/office/drawing/2014/main" id="{F2A1EACD-891C-4591-898F-956565DEBFA9}"/>
                </a:ext>
              </a:extLst>
            </p:cNvPr>
            <p:cNvSpPr>
              <a:spLocks noChangeArrowheads="1"/>
            </p:cNvSpPr>
            <p:nvPr/>
          </p:nvSpPr>
          <p:spPr bwMode="auto">
            <a:xfrm>
              <a:off x="57" y="3233"/>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106">
              <a:extLst>
                <a:ext uri="{FF2B5EF4-FFF2-40B4-BE49-F238E27FC236}">
                  <a16:creationId xmlns:a16="http://schemas.microsoft.com/office/drawing/2014/main" id="{CAA29BA3-02D5-4CEC-AC9D-EE9690CF622E}"/>
                </a:ext>
              </a:extLst>
            </p:cNvPr>
            <p:cNvSpPr>
              <a:spLocks noChangeShapeType="1"/>
            </p:cNvSpPr>
            <p:nvPr/>
          </p:nvSpPr>
          <p:spPr bwMode="auto">
            <a:xfrm>
              <a:off x="3064" y="3238"/>
              <a:ext cx="0" cy="3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107">
              <a:extLst>
                <a:ext uri="{FF2B5EF4-FFF2-40B4-BE49-F238E27FC236}">
                  <a16:creationId xmlns:a16="http://schemas.microsoft.com/office/drawing/2014/main" id="{C52C9630-8562-4711-9B2A-307DE98BE750}"/>
                </a:ext>
              </a:extLst>
            </p:cNvPr>
            <p:cNvSpPr>
              <a:spLocks noChangeArrowheads="1"/>
            </p:cNvSpPr>
            <p:nvPr/>
          </p:nvSpPr>
          <p:spPr bwMode="auto">
            <a:xfrm>
              <a:off x="3064" y="3238"/>
              <a:ext cx="6" cy="3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108">
              <a:extLst>
                <a:ext uri="{FF2B5EF4-FFF2-40B4-BE49-F238E27FC236}">
                  <a16:creationId xmlns:a16="http://schemas.microsoft.com/office/drawing/2014/main" id="{C7721FAF-A19B-4118-824C-BCD32213EA72}"/>
                </a:ext>
              </a:extLst>
            </p:cNvPr>
            <p:cNvSpPr>
              <a:spLocks noChangeShapeType="1"/>
            </p:cNvSpPr>
            <p:nvPr/>
          </p:nvSpPr>
          <p:spPr bwMode="auto">
            <a:xfrm>
              <a:off x="57" y="3596"/>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09">
              <a:extLst>
                <a:ext uri="{FF2B5EF4-FFF2-40B4-BE49-F238E27FC236}">
                  <a16:creationId xmlns:a16="http://schemas.microsoft.com/office/drawing/2014/main" id="{0AA4C140-1CE1-4C9F-8ADE-9CCDC176B044}"/>
                </a:ext>
              </a:extLst>
            </p:cNvPr>
            <p:cNvSpPr>
              <a:spLocks noChangeArrowheads="1"/>
            </p:cNvSpPr>
            <p:nvPr/>
          </p:nvSpPr>
          <p:spPr bwMode="auto">
            <a:xfrm>
              <a:off x="57" y="3596"/>
              <a:ext cx="565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10">
              <a:extLst>
                <a:ext uri="{FF2B5EF4-FFF2-40B4-BE49-F238E27FC236}">
                  <a16:creationId xmlns:a16="http://schemas.microsoft.com/office/drawing/2014/main" id="{D26E213A-0796-4609-93CD-DD8E81EE0B23}"/>
                </a:ext>
              </a:extLst>
            </p:cNvPr>
            <p:cNvSpPr>
              <a:spLocks noChangeShapeType="1"/>
            </p:cNvSpPr>
            <p:nvPr/>
          </p:nvSpPr>
          <p:spPr bwMode="auto">
            <a:xfrm>
              <a:off x="3064" y="3601"/>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11">
              <a:extLst>
                <a:ext uri="{FF2B5EF4-FFF2-40B4-BE49-F238E27FC236}">
                  <a16:creationId xmlns:a16="http://schemas.microsoft.com/office/drawing/2014/main" id="{0A26934A-E81A-4EC6-A5D5-389CFCAB77AD}"/>
                </a:ext>
              </a:extLst>
            </p:cNvPr>
            <p:cNvSpPr>
              <a:spLocks noChangeArrowheads="1"/>
            </p:cNvSpPr>
            <p:nvPr/>
          </p:nvSpPr>
          <p:spPr bwMode="auto">
            <a:xfrm>
              <a:off x="3064" y="3601"/>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12">
              <a:extLst>
                <a:ext uri="{FF2B5EF4-FFF2-40B4-BE49-F238E27FC236}">
                  <a16:creationId xmlns:a16="http://schemas.microsoft.com/office/drawing/2014/main" id="{BBEDAC4F-7C41-428C-B550-D2E78BB234CB}"/>
                </a:ext>
              </a:extLst>
            </p:cNvPr>
            <p:cNvSpPr>
              <a:spLocks noChangeShapeType="1"/>
            </p:cNvSpPr>
            <p:nvPr/>
          </p:nvSpPr>
          <p:spPr bwMode="auto">
            <a:xfrm>
              <a:off x="57" y="3839"/>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13">
              <a:extLst>
                <a:ext uri="{FF2B5EF4-FFF2-40B4-BE49-F238E27FC236}">
                  <a16:creationId xmlns:a16="http://schemas.microsoft.com/office/drawing/2014/main" id="{61A72E82-62BB-42BB-B16E-5A3F1C2A9DBB}"/>
                </a:ext>
              </a:extLst>
            </p:cNvPr>
            <p:cNvSpPr>
              <a:spLocks noChangeArrowheads="1"/>
            </p:cNvSpPr>
            <p:nvPr/>
          </p:nvSpPr>
          <p:spPr bwMode="auto">
            <a:xfrm>
              <a:off x="57" y="3839"/>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14">
              <a:extLst>
                <a:ext uri="{FF2B5EF4-FFF2-40B4-BE49-F238E27FC236}">
                  <a16:creationId xmlns:a16="http://schemas.microsoft.com/office/drawing/2014/main" id="{BA7C2E50-9EC5-4B1F-93FC-63CD7C16F19B}"/>
                </a:ext>
              </a:extLst>
            </p:cNvPr>
            <p:cNvSpPr>
              <a:spLocks noChangeShapeType="1"/>
            </p:cNvSpPr>
            <p:nvPr/>
          </p:nvSpPr>
          <p:spPr bwMode="auto">
            <a:xfrm>
              <a:off x="51" y="794"/>
              <a:ext cx="0" cy="329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15">
              <a:extLst>
                <a:ext uri="{FF2B5EF4-FFF2-40B4-BE49-F238E27FC236}">
                  <a16:creationId xmlns:a16="http://schemas.microsoft.com/office/drawing/2014/main" id="{E4DB9073-4BBA-4EC0-A900-54EED117F71F}"/>
                </a:ext>
              </a:extLst>
            </p:cNvPr>
            <p:cNvSpPr>
              <a:spLocks noChangeArrowheads="1"/>
            </p:cNvSpPr>
            <p:nvPr/>
          </p:nvSpPr>
          <p:spPr bwMode="auto">
            <a:xfrm>
              <a:off x="51" y="794"/>
              <a:ext cx="6" cy="3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16">
              <a:extLst>
                <a:ext uri="{FF2B5EF4-FFF2-40B4-BE49-F238E27FC236}">
                  <a16:creationId xmlns:a16="http://schemas.microsoft.com/office/drawing/2014/main" id="{D911BE0F-53D2-4304-974D-021E57BA7977}"/>
                </a:ext>
              </a:extLst>
            </p:cNvPr>
            <p:cNvSpPr>
              <a:spLocks noChangeShapeType="1"/>
            </p:cNvSpPr>
            <p:nvPr/>
          </p:nvSpPr>
          <p:spPr bwMode="auto">
            <a:xfrm>
              <a:off x="583" y="2263"/>
              <a:ext cx="0" cy="182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17">
              <a:extLst>
                <a:ext uri="{FF2B5EF4-FFF2-40B4-BE49-F238E27FC236}">
                  <a16:creationId xmlns:a16="http://schemas.microsoft.com/office/drawing/2014/main" id="{7A0A9880-905E-40CF-94B9-1357B7443ACF}"/>
                </a:ext>
              </a:extLst>
            </p:cNvPr>
            <p:cNvSpPr>
              <a:spLocks noChangeArrowheads="1"/>
            </p:cNvSpPr>
            <p:nvPr/>
          </p:nvSpPr>
          <p:spPr bwMode="auto">
            <a:xfrm>
              <a:off x="583" y="2263"/>
              <a:ext cx="6" cy="18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18">
              <a:extLst>
                <a:ext uri="{FF2B5EF4-FFF2-40B4-BE49-F238E27FC236}">
                  <a16:creationId xmlns:a16="http://schemas.microsoft.com/office/drawing/2014/main" id="{066E77FC-D59F-4011-8CD5-8139C04B162D}"/>
                </a:ext>
              </a:extLst>
            </p:cNvPr>
            <p:cNvSpPr>
              <a:spLocks noChangeShapeType="1"/>
            </p:cNvSpPr>
            <p:nvPr/>
          </p:nvSpPr>
          <p:spPr bwMode="auto">
            <a:xfrm>
              <a:off x="1076" y="1049"/>
              <a:ext cx="0" cy="30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119">
              <a:extLst>
                <a:ext uri="{FF2B5EF4-FFF2-40B4-BE49-F238E27FC236}">
                  <a16:creationId xmlns:a16="http://schemas.microsoft.com/office/drawing/2014/main" id="{697F399D-139A-4583-A76B-19E3BDA5A191}"/>
                </a:ext>
              </a:extLst>
            </p:cNvPr>
            <p:cNvSpPr>
              <a:spLocks noChangeArrowheads="1"/>
            </p:cNvSpPr>
            <p:nvPr/>
          </p:nvSpPr>
          <p:spPr bwMode="auto">
            <a:xfrm>
              <a:off x="1076" y="1049"/>
              <a:ext cx="6" cy="30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120">
              <a:extLst>
                <a:ext uri="{FF2B5EF4-FFF2-40B4-BE49-F238E27FC236}">
                  <a16:creationId xmlns:a16="http://schemas.microsoft.com/office/drawing/2014/main" id="{097FC099-0F07-4E42-9194-F24C6D3CF8F3}"/>
                </a:ext>
              </a:extLst>
            </p:cNvPr>
            <p:cNvSpPr>
              <a:spLocks noChangeShapeType="1"/>
            </p:cNvSpPr>
            <p:nvPr/>
          </p:nvSpPr>
          <p:spPr bwMode="auto">
            <a:xfrm>
              <a:off x="3064" y="3845"/>
              <a:ext cx="0" cy="2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121">
              <a:extLst>
                <a:ext uri="{FF2B5EF4-FFF2-40B4-BE49-F238E27FC236}">
                  <a16:creationId xmlns:a16="http://schemas.microsoft.com/office/drawing/2014/main" id="{8694BD02-5024-4689-8C5D-93F95DE73383}"/>
                </a:ext>
              </a:extLst>
            </p:cNvPr>
            <p:cNvSpPr>
              <a:spLocks noChangeArrowheads="1"/>
            </p:cNvSpPr>
            <p:nvPr/>
          </p:nvSpPr>
          <p:spPr bwMode="auto">
            <a:xfrm>
              <a:off x="3064" y="3845"/>
              <a:ext cx="6" cy="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122">
              <a:extLst>
                <a:ext uri="{FF2B5EF4-FFF2-40B4-BE49-F238E27FC236}">
                  <a16:creationId xmlns:a16="http://schemas.microsoft.com/office/drawing/2014/main" id="{2C0ECF5A-B844-4A95-8A21-70E21E2BFDD0}"/>
                </a:ext>
              </a:extLst>
            </p:cNvPr>
            <p:cNvSpPr>
              <a:spLocks noChangeShapeType="1"/>
            </p:cNvSpPr>
            <p:nvPr/>
          </p:nvSpPr>
          <p:spPr bwMode="auto">
            <a:xfrm>
              <a:off x="57" y="4083"/>
              <a:ext cx="565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3">
              <a:extLst>
                <a:ext uri="{FF2B5EF4-FFF2-40B4-BE49-F238E27FC236}">
                  <a16:creationId xmlns:a16="http://schemas.microsoft.com/office/drawing/2014/main" id="{3F5FBA80-19C5-42C9-9FB4-6660A63EF6CC}"/>
                </a:ext>
              </a:extLst>
            </p:cNvPr>
            <p:cNvSpPr>
              <a:spLocks noChangeArrowheads="1"/>
            </p:cNvSpPr>
            <p:nvPr/>
          </p:nvSpPr>
          <p:spPr bwMode="auto">
            <a:xfrm>
              <a:off x="57" y="4083"/>
              <a:ext cx="565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124">
              <a:extLst>
                <a:ext uri="{FF2B5EF4-FFF2-40B4-BE49-F238E27FC236}">
                  <a16:creationId xmlns:a16="http://schemas.microsoft.com/office/drawing/2014/main" id="{66DA7928-D701-4409-A36D-5BF54C2D392F}"/>
                </a:ext>
              </a:extLst>
            </p:cNvPr>
            <p:cNvSpPr>
              <a:spLocks noChangeShapeType="1"/>
            </p:cNvSpPr>
            <p:nvPr/>
          </p:nvSpPr>
          <p:spPr bwMode="auto">
            <a:xfrm>
              <a:off x="5703" y="800"/>
              <a:ext cx="0" cy="328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25">
              <a:extLst>
                <a:ext uri="{FF2B5EF4-FFF2-40B4-BE49-F238E27FC236}">
                  <a16:creationId xmlns:a16="http://schemas.microsoft.com/office/drawing/2014/main" id="{8D9794B4-86E5-46F1-9D0B-D3C239E3D157}"/>
                </a:ext>
              </a:extLst>
            </p:cNvPr>
            <p:cNvSpPr>
              <a:spLocks noChangeArrowheads="1"/>
            </p:cNvSpPr>
            <p:nvPr/>
          </p:nvSpPr>
          <p:spPr bwMode="auto">
            <a:xfrm>
              <a:off x="5703" y="800"/>
              <a:ext cx="6" cy="32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正方形/長方形 12">
            <a:extLst>
              <a:ext uri="{FF2B5EF4-FFF2-40B4-BE49-F238E27FC236}">
                <a16:creationId xmlns:a16="http://schemas.microsoft.com/office/drawing/2014/main" id="{6D0AAB25-68D3-4972-B253-2CF927300026}"/>
              </a:ext>
            </a:extLst>
          </p:cNvPr>
          <p:cNvSpPr/>
          <p:nvPr/>
        </p:nvSpPr>
        <p:spPr>
          <a:xfrm>
            <a:off x="-129954" y="-377751"/>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29590" y="4715430"/>
            <a:ext cx="9063553" cy="425303"/>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5209953" y="4209282"/>
            <a:ext cx="3718186"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モニタリング方法の設定</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スライド番号プレースホルダー 6">
            <a:extLst>
              <a:ext uri="{FF2B5EF4-FFF2-40B4-BE49-F238E27FC236}">
                <a16:creationId xmlns:a16="http://schemas.microsoft.com/office/drawing/2014/main" id="{F530B607-F3B6-44F8-A479-35680C7BB7F8}"/>
              </a:ext>
            </a:extLst>
          </p:cNvPr>
          <p:cNvSpPr>
            <a:spLocks noGrp="1"/>
          </p:cNvSpPr>
          <p:nvPr>
            <p:ph type="sldNum" sz="quarter" idx="12"/>
          </p:nvPr>
        </p:nvSpPr>
        <p:spPr/>
        <p:txBody>
          <a:bodyPr/>
          <a:lstStyle/>
          <a:p>
            <a:fld id="{05B3BA2B-E4C6-4F0A-997C-2B51F8F1EBF2}" type="slidenum">
              <a:rPr kumimoji="1" lang="ja-JP" altLang="en-US" smtClean="0"/>
              <a:t>96</a:t>
            </a:fld>
            <a:endParaRPr kumimoji="1" lang="ja-JP" altLang="en-US"/>
          </a:p>
        </p:txBody>
      </p:sp>
    </p:spTree>
    <p:extLst>
      <p:ext uri="{BB962C8B-B14F-4D97-AF65-F5344CB8AC3E}">
        <p14:creationId xmlns:p14="http://schemas.microsoft.com/office/powerpoint/2010/main" val="11275852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770860" y="2649312"/>
            <a:ext cx="7602280"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モニタリング方法の設定</a:t>
            </a: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92D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９</a:t>
            </a:r>
          </a:p>
        </p:txBody>
      </p:sp>
      <p:sp>
        <p:nvSpPr>
          <p:cNvPr id="2" name="スライド番号プレースホルダー 1">
            <a:extLst>
              <a:ext uri="{FF2B5EF4-FFF2-40B4-BE49-F238E27FC236}">
                <a16:creationId xmlns:a16="http://schemas.microsoft.com/office/drawing/2014/main" id="{C75D814C-481B-4F36-9ACF-A1520A12BD8B}"/>
              </a:ext>
            </a:extLst>
          </p:cNvPr>
          <p:cNvSpPr>
            <a:spLocks noGrp="1"/>
          </p:cNvSpPr>
          <p:nvPr>
            <p:ph type="sldNum" sz="quarter" idx="12"/>
          </p:nvPr>
        </p:nvSpPr>
        <p:spPr/>
        <p:txBody>
          <a:bodyPr/>
          <a:lstStyle/>
          <a:p>
            <a:fld id="{05B3BA2B-E4C6-4F0A-997C-2B51F8F1EBF2}" type="slidenum">
              <a:rPr kumimoji="1" lang="ja-JP" altLang="en-US" smtClean="0"/>
              <a:t>97</a:t>
            </a:fld>
            <a:endParaRPr kumimoji="1" lang="ja-JP" altLang="en-US"/>
          </a:p>
        </p:txBody>
      </p:sp>
    </p:spTree>
    <p:extLst>
      <p:ext uri="{BB962C8B-B14F-4D97-AF65-F5344CB8AC3E}">
        <p14:creationId xmlns:p14="http://schemas.microsoft.com/office/powerpoint/2010/main" val="23168874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5" y="804441"/>
            <a:ext cx="7559889" cy="925974"/>
          </a:xfrm>
        </p:spPr>
        <p:txBody>
          <a:bodyPr>
            <a:normAutofit/>
          </a:bodyPr>
          <a:lstStyle/>
          <a:p>
            <a:r>
              <a:rPr kumimoji="1" lang="en-US" altLang="ja-JP" sz="3200" b="1" u="sng" dirty="0">
                <a:latin typeface="+mj-ea"/>
              </a:rPr>
              <a:t>CCP</a:t>
            </a:r>
            <a:r>
              <a:rPr kumimoji="1" lang="ja-JP" altLang="en-US" sz="3200" b="1" u="sng" dirty="0">
                <a:latin typeface="+mj-ea"/>
              </a:rPr>
              <a:t>に対するモニタリング方法の設定</a:t>
            </a:r>
          </a:p>
        </p:txBody>
      </p:sp>
      <p:sp>
        <p:nvSpPr>
          <p:cNvPr id="4" name="テキスト ボックス 3">
            <a:extLst>
              <a:ext uri="{FF2B5EF4-FFF2-40B4-BE49-F238E27FC236}">
                <a16:creationId xmlns:a16="http://schemas.microsoft.com/office/drawing/2014/main" id="{810918BC-3678-4E5B-A49F-175F204829BA}"/>
              </a:ext>
            </a:extLst>
          </p:cNvPr>
          <p:cNvSpPr txBox="1"/>
          <p:nvPr/>
        </p:nvSpPr>
        <p:spPr>
          <a:xfrm>
            <a:off x="687073" y="1581840"/>
            <a:ext cx="7290054" cy="2308324"/>
          </a:xfrm>
          <a:prstGeom prst="rect">
            <a:avLst/>
          </a:prstGeom>
          <a:noFill/>
          <a:ln w="57150">
            <a:solidFill>
              <a:schemeClr val="accent1"/>
            </a:solidFill>
          </a:ln>
        </p:spPr>
        <p:txBody>
          <a:bodyPr wrap="square" rtlCol="0">
            <a:spAutoFit/>
          </a:bodyPr>
          <a:lstStyle/>
          <a:p>
            <a:r>
              <a:rPr kumimoji="1" lang="ja-JP" altLang="en-US" sz="2400" b="1" dirty="0">
                <a:latin typeface="+mn-ea"/>
              </a:rPr>
              <a:t>モニタリングとは</a:t>
            </a:r>
            <a:endParaRPr kumimoji="1" lang="en-US" altLang="ja-JP" sz="2400" b="1" dirty="0">
              <a:latin typeface="+mn-ea"/>
            </a:endParaRPr>
          </a:p>
          <a:p>
            <a:endParaRPr kumimoji="1" lang="en-US" altLang="ja-JP" sz="2400" b="1" dirty="0">
              <a:latin typeface="+mn-ea"/>
            </a:endParaRPr>
          </a:p>
          <a:p>
            <a:r>
              <a:rPr kumimoji="1" lang="ja-JP" altLang="en-US" sz="2400" dirty="0">
                <a:latin typeface="+mn-ea"/>
              </a:rPr>
              <a:t>あらかじめ決めておいた一連の手順に従って観察もしくは計測を行うこと</a:t>
            </a:r>
            <a:endParaRPr kumimoji="1" lang="en-US" altLang="ja-JP" sz="2400" dirty="0">
              <a:latin typeface="+mn-ea"/>
            </a:endParaRPr>
          </a:p>
          <a:p>
            <a:r>
              <a:rPr kumimoji="1" lang="en-US" altLang="ja-JP" sz="2400" dirty="0">
                <a:latin typeface="+mn-ea"/>
              </a:rPr>
              <a:t>CCP</a:t>
            </a:r>
            <a:r>
              <a:rPr kumimoji="1" lang="ja-JP" altLang="en-US" sz="2400" dirty="0">
                <a:latin typeface="+mn-ea"/>
              </a:rPr>
              <a:t>が管理状態にあるかどうかを判断するとともに、事後の検証のために記録を残すためのもの</a:t>
            </a:r>
            <a:endParaRPr kumimoji="1" lang="en-US" altLang="ja-JP" sz="2400" dirty="0">
              <a:latin typeface="+mn-ea"/>
            </a:endParaRPr>
          </a:p>
        </p:txBody>
      </p:sp>
      <p:sp>
        <p:nvSpPr>
          <p:cNvPr id="5" name="テキスト ボックス 4">
            <a:extLst>
              <a:ext uri="{FF2B5EF4-FFF2-40B4-BE49-F238E27FC236}">
                <a16:creationId xmlns:a16="http://schemas.microsoft.com/office/drawing/2014/main" id="{7876BA46-1686-48BB-AB9D-7177A2CD8075}"/>
              </a:ext>
            </a:extLst>
          </p:cNvPr>
          <p:cNvSpPr txBox="1"/>
          <p:nvPr/>
        </p:nvSpPr>
        <p:spPr>
          <a:xfrm>
            <a:off x="687073" y="4041620"/>
            <a:ext cx="7290054" cy="2677656"/>
          </a:xfrm>
          <a:prstGeom prst="rect">
            <a:avLst/>
          </a:prstGeom>
          <a:noFill/>
          <a:ln w="57150">
            <a:solidFill>
              <a:schemeClr val="accent1"/>
            </a:solidFill>
          </a:ln>
        </p:spPr>
        <p:txBody>
          <a:bodyPr wrap="square" rtlCol="0">
            <a:spAutoFit/>
          </a:bodyPr>
          <a:lstStyle/>
          <a:p>
            <a:r>
              <a:rPr kumimoji="1" lang="ja-JP" altLang="en-US" sz="2400" b="1" dirty="0">
                <a:latin typeface="+mn-ea"/>
              </a:rPr>
              <a:t>なぜモニタリングを行う必要があるのか</a:t>
            </a:r>
            <a:endParaRPr kumimoji="1" lang="en-US" altLang="ja-JP" sz="2400" b="1" dirty="0">
              <a:latin typeface="+mn-ea"/>
            </a:endParaRPr>
          </a:p>
          <a:p>
            <a:endParaRPr kumimoji="1" lang="en-US" altLang="ja-JP" sz="2400" b="1" dirty="0">
              <a:latin typeface="+mn-ea"/>
            </a:endParaRPr>
          </a:p>
          <a:p>
            <a:pPr marL="342900" indent="-342900">
              <a:buFont typeface="Wingdings" panose="05000000000000000000" pitchFamily="2" charset="2"/>
              <a:buChar char="l"/>
            </a:pPr>
            <a:r>
              <a:rPr kumimoji="1" lang="en-US" altLang="ja-JP" sz="2400" dirty="0">
                <a:latin typeface="+mn-ea"/>
              </a:rPr>
              <a:t>CCP</a:t>
            </a:r>
            <a:r>
              <a:rPr kumimoji="1" lang="ja-JP" altLang="en-US" sz="2400" dirty="0">
                <a:latin typeface="+mn-ea"/>
              </a:rPr>
              <a:t>において危害要因が正しく管理されているかどうかを明らかにするため</a:t>
            </a:r>
            <a:endParaRPr kumimoji="1" lang="en-US" altLang="ja-JP" sz="2400" dirty="0">
              <a:latin typeface="+mn-ea"/>
            </a:endParaRPr>
          </a:p>
          <a:p>
            <a:pPr marL="342900" indent="-342900">
              <a:buFont typeface="Wingdings" panose="05000000000000000000" pitchFamily="2" charset="2"/>
              <a:buChar char="l"/>
            </a:pPr>
            <a:r>
              <a:rPr kumimoji="1" lang="ja-JP" altLang="en-US" sz="2400" dirty="0">
                <a:latin typeface="+mn-ea"/>
              </a:rPr>
              <a:t>いつ管理状態が失われたかを明らかにするため</a:t>
            </a:r>
            <a:endParaRPr kumimoji="1" lang="en-US" altLang="ja-JP" sz="2400" dirty="0">
              <a:latin typeface="+mn-ea"/>
            </a:endParaRPr>
          </a:p>
          <a:p>
            <a:pPr marL="342900" indent="-342900">
              <a:buFont typeface="Wingdings" panose="05000000000000000000" pitchFamily="2" charset="2"/>
              <a:buChar char="l"/>
            </a:pPr>
            <a:r>
              <a:rPr kumimoji="1" lang="ja-JP" altLang="en-US" sz="2400" dirty="0">
                <a:latin typeface="+mn-ea"/>
              </a:rPr>
              <a:t>記録により工程管理システムの正常動作を証明するため</a:t>
            </a:r>
            <a:endParaRPr kumimoji="1" lang="en-US" altLang="ja-JP" sz="2400" dirty="0">
              <a:latin typeface="+mn-ea"/>
            </a:endParaRPr>
          </a:p>
        </p:txBody>
      </p:sp>
      <p:sp>
        <p:nvSpPr>
          <p:cNvPr id="3" name="スライド番号プレースホルダー 2">
            <a:extLst>
              <a:ext uri="{FF2B5EF4-FFF2-40B4-BE49-F238E27FC236}">
                <a16:creationId xmlns:a16="http://schemas.microsoft.com/office/drawing/2014/main" id="{0BF22A32-AF31-4141-BA4F-3C114279DC89}"/>
              </a:ext>
            </a:extLst>
          </p:cNvPr>
          <p:cNvSpPr>
            <a:spLocks noGrp="1"/>
          </p:cNvSpPr>
          <p:nvPr>
            <p:ph type="sldNum" sz="quarter" idx="12"/>
          </p:nvPr>
        </p:nvSpPr>
        <p:spPr/>
        <p:txBody>
          <a:bodyPr/>
          <a:lstStyle/>
          <a:p>
            <a:fld id="{05B3BA2B-E4C6-4F0A-997C-2B51F8F1EBF2}" type="slidenum">
              <a:rPr kumimoji="1" lang="ja-JP" altLang="en-US" smtClean="0"/>
              <a:t>98</a:t>
            </a:fld>
            <a:endParaRPr kumimoji="1" lang="ja-JP" altLang="en-US"/>
          </a:p>
        </p:txBody>
      </p:sp>
    </p:spTree>
    <p:extLst>
      <p:ext uri="{BB962C8B-B14F-4D97-AF65-F5344CB8AC3E}">
        <p14:creationId xmlns:p14="http://schemas.microsoft.com/office/powerpoint/2010/main" val="3103625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87B45BC-3159-43C8-8F68-FB4F93ACC3BA}"/>
              </a:ext>
            </a:extLst>
          </p:cNvPr>
          <p:cNvSpPr txBox="1"/>
          <p:nvPr/>
        </p:nvSpPr>
        <p:spPr>
          <a:xfrm>
            <a:off x="754842" y="1190392"/>
            <a:ext cx="7290054" cy="4524315"/>
          </a:xfrm>
          <a:prstGeom prst="rect">
            <a:avLst/>
          </a:prstGeom>
          <a:noFill/>
          <a:ln w="57150">
            <a:solidFill>
              <a:schemeClr val="accent1"/>
            </a:solidFill>
          </a:ln>
        </p:spPr>
        <p:txBody>
          <a:bodyPr wrap="square" rtlCol="0">
            <a:spAutoFit/>
          </a:bodyPr>
          <a:lstStyle/>
          <a:p>
            <a:r>
              <a:rPr kumimoji="1" lang="ja-JP" altLang="en-US" sz="2400" b="1" dirty="0">
                <a:latin typeface="+mn-ea"/>
              </a:rPr>
              <a:t>モニタリングの要点</a:t>
            </a:r>
            <a:endParaRPr kumimoji="1" lang="en-US" altLang="ja-JP" sz="2400" b="1" dirty="0">
              <a:latin typeface="+mn-ea"/>
            </a:endParaRPr>
          </a:p>
          <a:p>
            <a:endParaRPr kumimoji="1" lang="en-US" altLang="ja-JP" sz="2400" b="1" dirty="0">
              <a:latin typeface="+mn-ea"/>
            </a:endParaRPr>
          </a:p>
          <a:p>
            <a:pPr marL="342900" indent="-342900">
              <a:buFont typeface="Wingdings" panose="05000000000000000000" pitchFamily="2" charset="2"/>
              <a:buChar char="l"/>
            </a:pPr>
            <a:r>
              <a:rPr kumimoji="1" lang="ja-JP" altLang="en-US" sz="2400" dirty="0">
                <a:latin typeface="+mn-ea"/>
              </a:rPr>
              <a:t>連続的または妥当な頻度</a:t>
            </a:r>
            <a:endParaRPr kumimoji="1" lang="en-US" altLang="ja-JP" sz="2400" dirty="0">
              <a:latin typeface="+mn-ea"/>
            </a:endParaRPr>
          </a:p>
          <a:p>
            <a:r>
              <a:rPr kumimoji="1" lang="ja-JP" altLang="en-US" sz="2400" dirty="0">
                <a:latin typeface="+mn-ea"/>
              </a:rPr>
              <a:t>　　</a:t>
            </a:r>
            <a:endParaRPr kumimoji="1" lang="en-US" altLang="ja-JP" sz="2400" dirty="0">
              <a:latin typeface="+mn-ea"/>
            </a:endParaRPr>
          </a:p>
          <a:p>
            <a:r>
              <a:rPr kumimoji="1" lang="ja-JP" altLang="en-US" sz="2400" dirty="0">
                <a:latin typeface="+mn-ea"/>
              </a:rPr>
              <a:t>　　最初の</a:t>
            </a:r>
            <a:r>
              <a:rPr kumimoji="1" lang="en-US" altLang="ja-JP" sz="2400" dirty="0">
                <a:latin typeface="+mn-ea"/>
              </a:rPr>
              <a:t>1</a:t>
            </a:r>
            <a:r>
              <a:rPr kumimoji="1" lang="ja-JP" altLang="en-US" sz="2400" dirty="0">
                <a:latin typeface="+mn-ea"/>
              </a:rPr>
              <a:t>個（一滴）から最後の</a:t>
            </a:r>
            <a:r>
              <a:rPr kumimoji="1" lang="en-US" altLang="ja-JP" sz="2400" dirty="0">
                <a:latin typeface="+mn-ea"/>
              </a:rPr>
              <a:t>1</a:t>
            </a:r>
            <a:r>
              <a:rPr kumimoji="1" lang="ja-JP" altLang="en-US" sz="2400" dirty="0">
                <a:latin typeface="+mn-ea"/>
              </a:rPr>
              <a:t>個（一滴）まで</a:t>
            </a:r>
            <a:endParaRPr kumimoji="1" lang="en-US" altLang="ja-JP" sz="2400" dirty="0">
              <a:latin typeface="+mn-ea"/>
            </a:endParaRPr>
          </a:p>
          <a:p>
            <a:endParaRPr kumimoji="1" lang="en-US" altLang="ja-JP" sz="2400" dirty="0">
              <a:latin typeface="+mn-ea"/>
            </a:endParaRPr>
          </a:p>
          <a:p>
            <a:pPr marL="342900" indent="-342900">
              <a:buFont typeface="Wingdings" panose="05000000000000000000" pitchFamily="2" charset="2"/>
              <a:buChar char="l"/>
            </a:pPr>
            <a:r>
              <a:rPr kumimoji="1" lang="ja-JP" altLang="en-US" sz="2400" dirty="0">
                <a:latin typeface="+mn-ea"/>
              </a:rPr>
              <a:t>速やかに結果が得られる方法</a:t>
            </a:r>
            <a:endParaRPr kumimoji="1" lang="en-US" altLang="ja-JP" sz="2400" dirty="0">
              <a:latin typeface="+mn-ea"/>
            </a:endParaRPr>
          </a:p>
          <a:p>
            <a:endParaRPr kumimoji="1" lang="en-US" altLang="ja-JP" sz="2400" dirty="0">
              <a:latin typeface="+mn-ea"/>
            </a:endParaRPr>
          </a:p>
          <a:p>
            <a:r>
              <a:rPr kumimoji="1" lang="ja-JP" altLang="en-US" sz="2400" dirty="0">
                <a:latin typeface="+mn-ea"/>
              </a:rPr>
              <a:t>　　</a:t>
            </a:r>
            <a:r>
              <a:rPr kumimoji="1" lang="en-US" altLang="ja-JP" sz="2400" dirty="0">
                <a:latin typeface="+mn-ea"/>
              </a:rPr>
              <a:t>CL</a:t>
            </a:r>
            <a:r>
              <a:rPr kumimoji="1" lang="ja-JP" altLang="en-US" sz="2400" dirty="0">
                <a:latin typeface="+mn-ea"/>
              </a:rPr>
              <a:t>からの逸脱が起こった際（影響を受ける範囲を最小限にし、かつ）　直ちに　是正措置を講じることができる</a:t>
            </a:r>
            <a:endParaRPr kumimoji="1" lang="en-US" altLang="ja-JP" sz="2400" dirty="0">
              <a:latin typeface="+mn-ea"/>
            </a:endParaRPr>
          </a:p>
          <a:p>
            <a:endParaRPr kumimoji="1" lang="en-US" altLang="ja-JP" sz="2400" dirty="0">
              <a:latin typeface="+mn-ea"/>
            </a:endParaRPr>
          </a:p>
        </p:txBody>
      </p:sp>
      <p:sp>
        <p:nvSpPr>
          <p:cNvPr id="2" name="スライド番号プレースホルダー 1">
            <a:extLst>
              <a:ext uri="{FF2B5EF4-FFF2-40B4-BE49-F238E27FC236}">
                <a16:creationId xmlns:a16="http://schemas.microsoft.com/office/drawing/2014/main" id="{EE117F4D-6821-40A3-BB9D-59653C3177E3}"/>
              </a:ext>
            </a:extLst>
          </p:cNvPr>
          <p:cNvSpPr>
            <a:spLocks noGrp="1"/>
          </p:cNvSpPr>
          <p:nvPr>
            <p:ph type="sldNum" sz="quarter" idx="12"/>
          </p:nvPr>
        </p:nvSpPr>
        <p:spPr/>
        <p:txBody>
          <a:bodyPr/>
          <a:lstStyle/>
          <a:p>
            <a:fld id="{05B3BA2B-E4C6-4F0A-997C-2B51F8F1EBF2}" type="slidenum">
              <a:rPr kumimoji="1" lang="ja-JP" altLang="en-US" smtClean="0"/>
              <a:t>99</a:t>
            </a:fld>
            <a:endParaRPr kumimoji="1" lang="ja-JP" altLang="en-US"/>
          </a:p>
        </p:txBody>
      </p:sp>
    </p:spTree>
    <p:extLst>
      <p:ext uri="{BB962C8B-B14F-4D97-AF65-F5344CB8AC3E}">
        <p14:creationId xmlns:p14="http://schemas.microsoft.com/office/powerpoint/2010/main" val="270694094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インテグラル">
  <a:themeElements>
    <a:clrScheme name="インテグラル">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5765</TotalTime>
  <Words>13838</Words>
  <Application>Microsoft Office PowerPoint</Application>
  <PresentationFormat>画面に合わせる (4:3)</PresentationFormat>
  <Paragraphs>1883</Paragraphs>
  <Slides>136</Slides>
  <Notes>7</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136</vt:i4>
      </vt:variant>
    </vt:vector>
  </HeadingPairs>
  <TitlesOfParts>
    <vt:vector size="154" baseType="lpstr">
      <vt:lpstr>ＤＦ特太ゴシック体</vt:lpstr>
      <vt:lpstr>HGPｺﾞｼｯｸE</vt:lpstr>
      <vt:lpstr>HG丸ｺﾞｼｯｸM-PRO</vt:lpstr>
      <vt:lpstr>Meiryo UI</vt:lpstr>
      <vt:lpstr>ＭＳ Ｐゴシック</vt:lpstr>
      <vt:lpstr>ＭＳ ゴシック</vt:lpstr>
      <vt:lpstr>UD デジタル 教科書体 NK-B</vt:lpstr>
      <vt:lpstr>メイリオ</vt:lpstr>
      <vt:lpstr>游ゴシック</vt:lpstr>
      <vt:lpstr>Arial</vt:lpstr>
      <vt:lpstr>Calibri</vt:lpstr>
      <vt:lpstr>Tw Cen MT</vt:lpstr>
      <vt:lpstr>Tw Cen MT Condensed</vt:lpstr>
      <vt:lpstr>Wingdings</vt:lpstr>
      <vt:lpstr>Wingdings 2</vt:lpstr>
      <vt:lpstr>Wingdings 3</vt:lpstr>
      <vt:lpstr>Office ​​テーマ</vt:lpstr>
      <vt:lpstr>インテグラル</vt:lpstr>
      <vt:lpstr>HACCP概論</vt:lpstr>
      <vt:lpstr>この講義で学ぶこと</vt:lpstr>
      <vt:lpstr>“HACCPの考え方を取り入れた　衛生管理”を目指す方々へ・・・</vt:lpstr>
      <vt:lpstr>HACCP Hazard Analysis Critical Control Point</vt:lpstr>
      <vt:lpstr>従来型管理とHACCP導入型管理の比較</vt:lpstr>
      <vt:lpstr>HACCPの歴史</vt:lpstr>
      <vt:lpstr>HACCPの沿革（海外）</vt:lpstr>
      <vt:lpstr>HACCPの沿革（続き）</vt:lpstr>
      <vt:lpstr>HACCPの沿革（日本）</vt:lpstr>
      <vt:lpstr>HACCPシステムの誕生</vt:lpstr>
      <vt:lpstr>PowerPoint プレゼンテーション</vt:lpstr>
      <vt:lpstr>PowerPoint プレゼンテーション</vt:lpstr>
      <vt:lpstr>安全な食品をつくるために</vt:lpstr>
      <vt:lpstr>安全な食品をつくるために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国内の食中毒患者数の推移（H19～28）</vt:lpstr>
      <vt:lpstr>細菌による食中毒患者の推移（H19～28）</vt:lpstr>
      <vt:lpstr>平成29年度 食中毒事件数と患者数</vt:lpstr>
      <vt:lpstr>食中毒の動向 </vt:lpstr>
      <vt:lpstr>PowerPoint プレゼンテーション</vt:lpstr>
      <vt:lpstr>PowerPoint プレゼンテーション</vt:lpstr>
      <vt:lpstr>PowerPoint プレゼンテーション</vt:lpstr>
      <vt:lpstr>主な食中毒菌について</vt:lpstr>
      <vt:lpstr>食品安全管理の4原則</vt:lpstr>
      <vt:lpstr>一般衛生管理プログラムの概要</vt:lpstr>
      <vt:lpstr>一般衛生管理プログラムの目的</vt:lpstr>
      <vt:lpstr>一般衛生管理プログラムはなぜ重要か</vt:lpstr>
      <vt:lpstr>PowerPoint プレゼンテーション</vt:lpstr>
      <vt:lpstr>一般衛生管理プログラムは文書化して現場で実行</vt:lpstr>
      <vt:lpstr>PowerPoint プレゼンテーション</vt:lpstr>
      <vt:lpstr>PowerPoint プレゼンテーション</vt:lpstr>
      <vt:lpstr>PowerPoint プレゼンテーション</vt:lpstr>
      <vt:lpstr>HACCPシステムの概要</vt:lpstr>
      <vt:lpstr>“HACCPの考え方を取り入れた　衛生管理”を目指す方々へ・・・</vt:lpstr>
      <vt:lpstr>PowerPoint プレゼンテーション</vt:lpstr>
      <vt:lpstr>HACCP運用の準備段階</vt:lpstr>
      <vt:lpstr>PowerPoint プレゼンテーション</vt:lpstr>
      <vt:lpstr>PowerPoint プレゼンテーション</vt:lpstr>
      <vt:lpstr>PowerPoint プレゼンテーション</vt:lpstr>
      <vt:lpstr>HACCPチームの編成</vt:lpstr>
      <vt:lpstr>PowerPoint プレゼンテーション</vt:lpstr>
      <vt:lpstr>PowerPoint プレゼンテーション</vt:lpstr>
      <vt:lpstr>PowerPoint プレゼンテーション</vt:lpstr>
      <vt:lpstr>PowerPoint プレゼンテーション</vt:lpstr>
      <vt:lpstr>製品仕様書</vt:lpstr>
      <vt:lpstr>製品仕様書</vt:lpstr>
      <vt:lpstr>PowerPoint プレゼンテーション</vt:lpstr>
      <vt:lpstr>PowerPoint プレゼンテーション</vt:lpstr>
      <vt:lpstr>フローダイアグラム</vt:lpstr>
      <vt:lpstr>フローダイアグラムの例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食品安全上　危険な動きを　　描いてみないと意味がない</vt:lpstr>
      <vt:lpstr>PowerPoint プレゼンテーション</vt:lpstr>
      <vt:lpstr>PowerPoint プレゼンテーション</vt:lpstr>
      <vt:lpstr>現場確認</vt:lpstr>
      <vt:lpstr>HACCPプランの作成</vt:lpstr>
      <vt:lpstr>PowerPoint プレゼンテーション</vt:lpstr>
      <vt:lpstr>PowerPoint プレゼンテーション</vt:lpstr>
      <vt:lpstr>PowerPoint プレゼンテーション</vt:lpstr>
      <vt:lpstr>危害要因分析</vt:lpstr>
      <vt:lpstr>危害要因分析</vt:lpstr>
      <vt:lpstr>PowerPoint プレゼンテーション</vt:lpstr>
      <vt:lpstr>重要管理点（CCP)の決定</vt:lpstr>
      <vt:lpstr>PowerPoint プレゼンテーション</vt:lpstr>
      <vt:lpstr>危害要因分析の例①</vt:lpstr>
      <vt:lpstr>危害要因分析の例②</vt:lpstr>
      <vt:lpstr>危害要因分析の例③</vt:lpstr>
      <vt:lpstr>PowerPoint プレゼンテーション</vt:lpstr>
      <vt:lpstr>危害要因分析の例⑤</vt:lpstr>
      <vt:lpstr>PowerPoint プレゼンテーション</vt:lpstr>
      <vt:lpstr>CCP整理表の例①</vt:lpstr>
      <vt:lpstr>CCP整理表の例②</vt:lpstr>
      <vt:lpstr>PowerPoint プレゼンテーション</vt:lpstr>
      <vt:lpstr>PowerPoint プレゼンテーション</vt:lpstr>
      <vt:lpstr>PowerPoint プレゼンテーション</vt:lpstr>
      <vt:lpstr>許容限界の設定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CCPに対するモニタリング方法の設定</vt:lpstr>
      <vt:lpstr>PowerPoint プレゼンテーション</vt:lpstr>
      <vt:lpstr>PowerPoint プレゼンテーション</vt:lpstr>
      <vt:lpstr>PowerPoint プレゼンテーション</vt:lpstr>
      <vt:lpstr>PowerPoint プレゼンテーション</vt:lpstr>
      <vt:lpstr>是正措置の設定</vt:lpstr>
      <vt:lpstr>PowerPoint プレゼンテーション</vt:lpstr>
      <vt:lpstr>PowerPoint プレゼンテーション</vt:lpstr>
      <vt:lpstr>PowerPoint プレゼンテーション</vt:lpstr>
      <vt:lpstr>PowerPoint プレゼンテーション</vt:lpstr>
      <vt:lpstr>検証手順の設定</vt:lpstr>
      <vt:lpstr>PowerPoint プレゼンテーション</vt:lpstr>
      <vt:lpstr>PowerPoint プレゼンテーション</vt:lpstr>
      <vt:lpstr>PowerPoint プレゼンテーション</vt:lpstr>
      <vt:lpstr>PowerPoint プレゼンテーション</vt:lpstr>
      <vt:lpstr>記録と保存方法の設定</vt:lpstr>
      <vt:lpstr>PowerPoint プレゼンテーション</vt:lpstr>
      <vt:lpstr>PowerPoint プレゼンテーション</vt:lpstr>
      <vt:lpstr>PowerPoint プレゼンテーション</vt:lpstr>
      <vt:lpstr>PowerPoint プレゼンテーション</vt:lpstr>
      <vt:lpstr>HACCP制度化</vt:lpstr>
      <vt:lpstr>PowerPoint プレゼンテーション</vt:lpstr>
      <vt:lpstr>PowerPoint プレゼンテーション</vt:lpstr>
      <vt:lpstr>患者推計数：日米比較</vt:lpstr>
      <vt:lpstr>PowerPoint プレゼンテーション</vt:lpstr>
      <vt:lpstr>PowerPoint プレゼンテーション</vt:lpstr>
      <vt:lpstr>民間認証の背景と対応について</vt:lpstr>
      <vt:lpstr>国による規制と民間認証 </vt:lpstr>
      <vt:lpstr>国による規制と 民間認証</vt:lpstr>
      <vt:lpstr>HACCPを含む認証の仕組み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HACCPの考え方を取り入れた　衛生管理を目指す方々へ・・・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HACCP概論</dc:title>
  <dc:creator>小牧恵里子</dc:creator>
  <cp:lastModifiedBy>広田 鉄磨</cp:lastModifiedBy>
  <cp:revision>422</cp:revision>
  <cp:lastPrinted>2019-10-07T01:26:01Z</cp:lastPrinted>
  <dcterms:created xsi:type="dcterms:W3CDTF">2018-02-11T05:10:16Z</dcterms:created>
  <dcterms:modified xsi:type="dcterms:W3CDTF">2021-07-30T18:47:38Z</dcterms:modified>
</cp:coreProperties>
</file>