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256" r:id="rId2"/>
    <p:sldId id="262" r:id="rId3"/>
    <p:sldId id="263" r:id="rId4"/>
    <p:sldId id="264" r:id="rId5"/>
    <p:sldId id="267" r:id="rId6"/>
    <p:sldId id="265" r:id="rId7"/>
    <p:sldId id="266" r:id="rId8"/>
    <p:sldId id="268" r:id="rId9"/>
    <p:sldId id="269" r:id="rId10"/>
    <p:sldId id="257" r:id="rId11"/>
    <p:sldId id="301" r:id="rId12"/>
    <p:sldId id="302" r:id="rId13"/>
    <p:sldId id="276" r:id="rId14"/>
    <p:sldId id="277" r:id="rId15"/>
    <p:sldId id="279" r:id="rId16"/>
    <p:sldId id="278" r:id="rId17"/>
    <p:sldId id="280" r:id="rId18"/>
    <p:sldId id="281" r:id="rId19"/>
    <p:sldId id="292" r:id="rId20"/>
    <p:sldId id="291" r:id="rId21"/>
    <p:sldId id="293" r:id="rId22"/>
    <p:sldId id="294" r:id="rId23"/>
    <p:sldId id="303" r:id="rId24"/>
    <p:sldId id="282" r:id="rId25"/>
    <p:sldId id="283" r:id="rId26"/>
    <p:sldId id="284" r:id="rId27"/>
    <p:sldId id="285" r:id="rId28"/>
    <p:sldId id="286" r:id="rId29"/>
    <p:sldId id="287" r:id="rId30"/>
    <p:sldId id="288" r:id="rId31"/>
    <p:sldId id="289" r:id="rId32"/>
    <p:sldId id="290" r:id="rId33"/>
    <p:sldId id="313" r:id="rId34"/>
    <p:sldId id="271" r:id="rId35"/>
    <p:sldId id="270" r:id="rId36"/>
    <p:sldId id="272" r:id="rId37"/>
    <p:sldId id="273" r:id="rId38"/>
    <p:sldId id="274" r:id="rId39"/>
    <p:sldId id="296" r:id="rId40"/>
    <p:sldId id="322" r:id="rId41"/>
    <p:sldId id="297" r:id="rId42"/>
    <p:sldId id="304" r:id="rId43"/>
    <p:sldId id="306" r:id="rId44"/>
    <p:sldId id="307" r:id="rId45"/>
    <p:sldId id="309" r:id="rId46"/>
    <p:sldId id="308" r:id="rId47"/>
    <p:sldId id="318" r:id="rId48"/>
    <p:sldId id="317" r:id="rId49"/>
    <p:sldId id="310" r:id="rId50"/>
    <p:sldId id="316" r:id="rId51"/>
    <p:sldId id="320" r:id="rId52"/>
    <p:sldId id="311" r:id="rId53"/>
    <p:sldId id="319" r:id="rId54"/>
    <p:sldId id="321" r:id="rId55"/>
    <p:sldId id="312" r:id="rId56"/>
    <p:sldId id="314" r:id="rId57"/>
    <p:sldId id="315" r:id="rId58"/>
    <p:sldId id="300"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07" autoAdjust="0"/>
    <p:restoredTop sz="94660"/>
  </p:normalViewPr>
  <p:slideViewPr>
    <p:cSldViewPr snapToGrid="0">
      <p:cViewPr varScale="1">
        <p:scale>
          <a:sx n="43" d="100"/>
          <a:sy n="43" d="100"/>
        </p:scale>
        <p:origin x="1302"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1CE504-ABE0-485F-9A2C-FFD2F452AEF5}" type="datetimeFigureOut">
              <a:rPr kumimoji="1" lang="ja-JP" altLang="en-US" smtClean="0"/>
              <a:t>2022/2/10</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1B9257-9302-4B8E-83E6-FC530464201B}" type="slidenum">
              <a:rPr kumimoji="1" lang="ja-JP" altLang="en-US" smtClean="0"/>
              <a:t>‹#›</a:t>
            </a:fld>
            <a:endParaRPr kumimoji="1" lang="ja-JP" altLang="en-US"/>
          </a:p>
        </p:txBody>
      </p:sp>
    </p:spTree>
    <p:extLst>
      <p:ext uri="{BB962C8B-B14F-4D97-AF65-F5344CB8AC3E}">
        <p14:creationId xmlns:p14="http://schemas.microsoft.com/office/powerpoint/2010/main" val="402814852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ＧＯＴＴＳＯ阿波とは</a:t>
            </a:r>
          </a:p>
          <a:p>
            <a:r>
              <a:rPr kumimoji="1" lang="ja-JP"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グループ名の由来は「</a:t>
            </a:r>
            <a:r>
              <a:rPr kumimoji="1" lang="ja-JP" altLang="ja-JP" sz="1200" kern="1200" dirty="0">
                <a:solidFill>
                  <a:schemeClr val="tx1"/>
                </a:solidFill>
                <a:effectLst/>
                <a:latin typeface="+mn-lt"/>
                <a:ea typeface="+mn-ea"/>
                <a:cs typeface="+mn-cs"/>
              </a:rPr>
              <a:t>ごちそう＋阿波＝ごっつぉ阿波（「ごっつぉ」は方言）</a:t>
            </a:r>
            <a:r>
              <a:rPr kumimoji="1" lang="ja-JP" altLang="en-US"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・２０１２年１月に発足</a:t>
            </a:r>
            <a:r>
              <a:rPr kumimoji="1" lang="ja-JP" altLang="en-US" sz="1200" kern="1200" dirty="0">
                <a:solidFill>
                  <a:schemeClr val="tx1"/>
                </a:solidFill>
                <a:effectLst/>
                <a:latin typeface="+mn-lt"/>
                <a:ea typeface="+mn-ea"/>
                <a:cs typeface="+mn-cs"/>
              </a:rPr>
              <a:t>し、</a:t>
            </a:r>
            <a:r>
              <a:rPr kumimoji="1" lang="ja-JP" altLang="ja-JP" sz="1200" kern="1200" dirty="0">
                <a:solidFill>
                  <a:schemeClr val="tx1"/>
                </a:solidFill>
                <a:effectLst/>
                <a:latin typeface="+mn-lt"/>
                <a:ea typeface="+mn-ea"/>
                <a:cs typeface="+mn-cs"/>
              </a:rPr>
              <a:t>２０１</a:t>
            </a:r>
            <a:r>
              <a:rPr kumimoji="1" lang="ja-JP" altLang="en-US" sz="1200" kern="1200" dirty="0">
                <a:solidFill>
                  <a:schemeClr val="tx1"/>
                </a:solidFill>
                <a:effectLst/>
                <a:latin typeface="+mn-lt"/>
                <a:ea typeface="+mn-ea"/>
                <a:cs typeface="+mn-cs"/>
              </a:rPr>
              <a:t>９</a:t>
            </a:r>
            <a:r>
              <a:rPr kumimoji="1" lang="ja-JP" altLang="ja-JP" sz="1200" kern="1200" dirty="0">
                <a:solidFill>
                  <a:schemeClr val="tx1"/>
                </a:solidFill>
                <a:effectLst/>
                <a:latin typeface="+mn-lt"/>
                <a:ea typeface="+mn-ea"/>
                <a:cs typeface="+mn-cs"/>
              </a:rPr>
              <a:t>年現在</a:t>
            </a:r>
            <a:r>
              <a:rPr kumimoji="1" lang="ja-JP" altLang="en-US" sz="1200" kern="1200" dirty="0">
                <a:solidFill>
                  <a:schemeClr val="tx1"/>
                </a:solidFill>
                <a:effectLst/>
                <a:latin typeface="+mn-lt"/>
                <a:ea typeface="+mn-ea"/>
                <a:cs typeface="+mn-cs"/>
              </a:rPr>
              <a:t>は８</a:t>
            </a:r>
            <a:r>
              <a:rPr kumimoji="1" lang="ja-JP" altLang="ja-JP" sz="1200" kern="1200" dirty="0">
                <a:solidFill>
                  <a:schemeClr val="tx1"/>
                </a:solidFill>
                <a:effectLst/>
                <a:latin typeface="+mn-lt"/>
                <a:ea typeface="+mn-ea"/>
                <a:cs typeface="+mn-cs"/>
              </a:rPr>
              <a:t>年目</a:t>
            </a:r>
          </a:p>
          <a:p>
            <a:r>
              <a:rPr kumimoji="1" lang="ja-JP"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発足の</a:t>
            </a:r>
            <a:r>
              <a:rPr kumimoji="1" lang="ja-JP" altLang="ja-JP" sz="1200" kern="1200" dirty="0">
                <a:solidFill>
                  <a:schemeClr val="tx1"/>
                </a:solidFill>
                <a:effectLst/>
                <a:latin typeface="+mn-lt"/>
                <a:ea typeface="+mn-ea"/>
                <a:cs typeface="+mn-cs"/>
              </a:rPr>
              <a:t>きっかけ】若手の農家で「何か面白いことをやろう」</a:t>
            </a:r>
          </a:p>
          <a:p>
            <a:r>
              <a:rPr kumimoji="1" lang="ja-JP" altLang="en-US" sz="1200" kern="1200" dirty="0">
                <a:solidFill>
                  <a:schemeClr val="tx1"/>
                </a:solidFill>
                <a:effectLst/>
                <a:latin typeface="+mn-lt"/>
                <a:ea typeface="+mn-ea"/>
                <a:cs typeface="+mn-cs"/>
              </a:rPr>
              <a:t>・発足</a:t>
            </a:r>
            <a:r>
              <a:rPr kumimoji="1" lang="ja-JP" altLang="ja-JP" sz="1200" kern="1200" dirty="0">
                <a:solidFill>
                  <a:schemeClr val="tx1"/>
                </a:solidFill>
                <a:effectLst/>
                <a:latin typeface="+mn-lt"/>
                <a:ea typeface="+mn-ea"/>
                <a:cs typeface="+mn-cs"/>
              </a:rPr>
              <a:t>当時</a:t>
            </a:r>
            <a:r>
              <a:rPr kumimoji="1" lang="ja-JP" altLang="en-US" sz="1200" kern="1200" dirty="0">
                <a:solidFill>
                  <a:schemeClr val="tx1"/>
                </a:solidFill>
                <a:effectLst/>
                <a:latin typeface="+mn-lt"/>
                <a:ea typeface="+mn-ea"/>
                <a:cs typeface="+mn-cs"/>
              </a:rPr>
              <a:t>は</a:t>
            </a:r>
            <a:r>
              <a:rPr kumimoji="1" lang="ja-JP" altLang="ja-JP" sz="1200" kern="1200" dirty="0">
                <a:solidFill>
                  <a:schemeClr val="tx1"/>
                </a:solidFill>
                <a:effectLst/>
                <a:latin typeface="+mn-lt"/>
                <a:ea typeface="+mn-ea"/>
                <a:cs typeface="+mn-cs"/>
              </a:rPr>
              <a:t>メンバー１０名ほど</a:t>
            </a:r>
            <a:r>
              <a:rPr kumimoji="1" lang="ja-JP" altLang="en-US" sz="1200" kern="1200" dirty="0">
                <a:solidFill>
                  <a:schemeClr val="tx1"/>
                </a:solidFill>
                <a:effectLst/>
                <a:latin typeface="+mn-lt"/>
                <a:ea typeface="+mn-ea"/>
                <a:cs typeface="+mn-cs"/>
              </a:rPr>
              <a:t>　→　増減はあったが現在は生産者１２名、年齢層は３０代～４０代</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そんな私たちを有名にしてくれたのが「美～ナス」</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11E90E99-BC2C-4627-99BE-53EA585E3418}" type="slidenum">
              <a:rPr kumimoji="1" lang="ja-JP" altLang="en-US" smtClean="0"/>
              <a:t>25</a:t>
            </a:fld>
            <a:endParaRPr kumimoji="1" lang="ja-JP" altLang="en-US"/>
          </a:p>
        </p:txBody>
      </p:sp>
    </p:spTree>
    <p:extLst>
      <p:ext uri="{BB962C8B-B14F-4D97-AF65-F5344CB8AC3E}">
        <p14:creationId xmlns:p14="http://schemas.microsoft.com/office/powerpoint/2010/main" val="748296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GOTTSO</a:t>
            </a:r>
            <a:r>
              <a:rPr kumimoji="1" lang="ja-JP" altLang="en-US" sz="1200" kern="1200" dirty="0">
                <a:solidFill>
                  <a:schemeClr val="tx1"/>
                </a:solidFill>
                <a:effectLst/>
                <a:latin typeface="+mn-lt"/>
                <a:ea typeface="+mn-ea"/>
                <a:cs typeface="+mn-cs"/>
              </a:rPr>
              <a:t>美～ナスの誕生</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子どもの嫌いな野菜で</a:t>
            </a:r>
            <a:r>
              <a:rPr kumimoji="1" lang="ja-JP" altLang="en-US" sz="1200" kern="1200" dirty="0">
                <a:solidFill>
                  <a:schemeClr val="tx1"/>
                </a:solidFill>
                <a:effectLst/>
                <a:latin typeface="+mn-lt"/>
                <a:ea typeface="+mn-ea"/>
                <a:cs typeface="+mn-cs"/>
              </a:rPr>
              <a:t>毎回上位になるのは「ナス」</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・そこで、「子どもに好きになってもらえるナス」を生産することを考えた</a:t>
            </a:r>
          </a:p>
          <a:p>
            <a:r>
              <a:rPr kumimoji="1" lang="ja-JP" altLang="ja-JP" sz="1200" kern="1200" dirty="0">
                <a:solidFill>
                  <a:schemeClr val="tx1"/>
                </a:solidFill>
                <a:effectLst/>
                <a:latin typeface="+mn-lt"/>
                <a:ea typeface="+mn-ea"/>
                <a:cs typeface="+mn-cs"/>
              </a:rPr>
              <a:t>・それが、ひすい色のナス「ＧＯＴＴＳＯ美～ナス」</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＜クリック＞</a:t>
            </a:r>
            <a:endParaRPr kumimoji="1" lang="ja-JP"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特徴</a:t>
            </a:r>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紫</a:t>
            </a:r>
            <a:r>
              <a:rPr kumimoji="1" lang="ja-JP" altLang="ja-JP" sz="1200" kern="1200" dirty="0">
                <a:solidFill>
                  <a:schemeClr val="tx1"/>
                </a:solidFill>
                <a:effectLst/>
                <a:latin typeface="+mn-lt"/>
                <a:ea typeface="+mn-ea"/>
                <a:cs typeface="+mn-cs"/>
              </a:rPr>
              <a:t>のナスに比べて、アクが少なく、ほんのり甘い</a:t>
            </a:r>
          </a:p>
          <a:p>
            <a:r>
              <a:rPr kumimoji="1" lang="ja-JP" altLang="ja-JP" sz="1200" kern="1200" dirty="0">
                <a:solidFill>
                  <a:schemeClr val="tx1"/>
                </a:solidFill>
                <a:effectLst/>
                <a:latin typeface="+mn-lt"/>
                <a:ea typeface="+mn-ea"/>
                <a:cs typeface="+mn-cs"/>
              </a:rPr>
              <a:t>・ナス嫌い</a:t>
            </a:r>
            <a:r>
              <a:rPr kumimoji="1" lang="ja-JP" altLang="en-US" sz="1200" kern="1200" dirty="0">
                <a:solidFill>
                  <a:schemeClr val="tx1"/>
                </a:solidFill>
                <a:effectLst/>
                <a:latin typeface="+mn-lt"/>
                <a:ea typeface="+mn-ea"/>
                <a:cs typeface="+mn-cs"/>
              </a:rPr>
              <a:t>の子供も美～ナスは食べてくれるようになった</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このような点を</a:t>
            </a:r>
            <a:r>
              <a:rPr kumimoji="1" lang="ja-JP" altLang="ja-JP" sz="1200" kern="1200" dirty="0">
                <a:solidFill>
                  <a:schemeClr val="tx1"/>
                </a:solidFill>
                <a:effectLst/>
                <a:latin typeface="+mn-lt"/>
                <a:ea typeface="+mn-ea"/>
                <a:cs typeface="+mn-cs"/>
              </a:rPr>
              <a:t>評価</a:t>
            </a:r>
            <a:r>
              <a:rPr kumimoji="1" lang="ja-JP" altLang="en-US" sz="1200" kern="1200" dirty="0">
                <a:solidFill>
                  <a:schemeClr val="tx1"/>
                </a:solidFill>
                <a:effectLst/>
                <a:latin typeface="+mn-lt"/>
                <a:ea typeface="+mn-ea"/>
                <a:cs typeface="+mn-cs"/>
              </a:rPr>
              <a:t>していただき、</a:t>
            </a:r>
            <a:r>
              <a:rPr kumimoji="1" lang="ja-JP" altLang="ja-JP" sz="1200" kern="1200" dirty="0">
                <a:solidFill>
                  <a:schemeClr val="tx1"/>
                </a:solidFill>
                <a:effectLst/>
                <a:latin typeface="+mn-lt"/>
                <a:ea typeface="+mn-ea"/>
                <a:cs typeface="+mn-cs"/>
              </a:rPr>
              <a:t>阿波市特産品認証制度・とくしま特選ブランドに認証された</a:t>
            </a:r>
          </a:p>
          <a:p>
            <a:endParaRPr kumimoji="1" lang="ja-JP" altLang="en-US" dirty="0"/>
          </a:p>
        </p:txBody>
      </p:sp>
      <p:sp>
        <p:nvSpPr>
          <p:cNvPr id="4" name="スライド番号プレースホルダー 3"/>
          <p:cNvSpPr>
            <a:spLocks noGrp="1"/>
          </p:cNvSpPr>
          <p:nvPr>
            <p:ph type="sldNum" sz="quarter" idx="5"/>
          </p:nvPr>
        </p:nvSpPr>
        <p:spPr/>
        <p:txBody>
          <a:bodyPr/>
          <a:lstStyle/>
          <a:p>
            <a:fld id="{11E90E99-BC2C-4627-99BE-53EA585E3418}" type="slidenum">
              <a:rPr kumimoji="1" lang="ja-JP" altLang="en-US" smtClean="0"/>
              <a:t>26</a:t>
            </a:fld>
            <a:endParaRPr kumimoji="1" lang="ja-JP" altLang="en-US"/>
          </a:p>
        </p:txBody>
      </p:sp>
    </p:spTree>
    <p:extLst>
      <p:ext uri="{BB962C8B-B14F-4D97-AF65-F5344CB8AC3E}">
        <p14:creationId xmlns:p14="http://schemas.microsoft.com/office/powerpoint/2010/main" val="62685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ＧＯＴＴＳＯ阿波の活動</a:t>
            </a:r>
          </a:p>
          <a:p>
            <a:r>
              <a:rPr kumimoji="1" lang="ja-JP" altLang="ja-JP" sz="1200" kern="1200" dirty="0">
                <a:solidFill>
                  <a:schemeClr val="tx1"/>
                </a:solidFill>
                <a:effectLst/>
                <a:latin typeface="+mn-lt"/>
                <a:ea typeface="+mn-ea"/>
                <a:cs typeface="+mn-cs"/>
              </a:rPr>
              <a:t>・【ポイント】 美～ナスの生産</a:t>
            </a:r>
          </a:p>
          <a:p>
            <a:r>
              <a:rPr kumimoji="1" lang="ja-JP" altLang="ja-JP" sz="1200" kern="1200" dirty="0">
                <a:solidFill>
                  <a:schemeClr val="tx1"/>
                </a:solidFill>
                <a:effectLst/>
                <a:latin typeface="+mn-lt"/>
                <a:ea typeface="+mn-ea"/>
                <a:cs typeface="+mn-cs"/>
              </a:rPr>
              <a:t>　　　　　　　美～ナスのメニュー開発</a:t>
            </a:r>
          </a:p>
          <a:p>
            <a:r>
              <a:rPr kumimoji="1" lang="ja-JP" altLang="ja-JP" sz="1200" kern="1200" dirty="0">
                <a:solidFill>
                  <a:schemeClr val="tx1"/>
                </a:solidFill>
                <a:effectLst/>
                <a:latin typeface="+mn-lt"/>
                <a:ea typeface="+mn-ea"/>
                <a:cs typeface="+mn-cs"/>
              </a:rPr>
              <a:t>　　　　　　　出張販売と阿波市のＰＲ</a:t>
            </a:r>
          </a:p>
          <a:p>
            <a:r>
              <a:rPr kumimoji="1" lang="ja-JP" altLang="ja-JP" sz="1200" kern="1200" dirty="0">
                <a:solidFill>
                  <a:schemeClr val="tx1"/>
                </a:solidFill>
                <a:effectLst/>
                <a:latin typeface="+mn-lt"/>
                <a:ea typeface="+mn-ea"/>
                <a:cs typeface="+mn-cs"/>
              </a:rPr>
              <a:t>　　　　　　　食育活動</a:t>
            </a:r>
          </a:p>
          <a:p>
            <a:r>
              <a:rPr kumimoji="1" lang="ja-JP" altLang="ja-JP" sz="1200" kern="1200" dirty="0">
                <a:solidFill>
                  <a:schemeClr val="tx1"/>
                </a:solidFill>
                <a:effectLst/>
                <a:latin typeface="+mn-lt"/>
                <a:ea typeface="+mn-ea"/>
                <a:cs typeface="+mn-cs"/>
              </a:rPr>
              <a:t>　　　　　　　プロモーション動画の作成</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・このようなことを行ってきたが、実はこれには理由がある。</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「美～ナスを東京オリパラ選手村に納める」という目標を達成するためだ</a:t>
            </a:r>
            <a:endParaRPr kumimoji="1" lang="en-US"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11E90E99-BC2C-4627-99BE-53EA585E3418}" type="slidenum">
              <a:rPr kumimoji="1" lang="ja-JP" altLang="en-US" smtClean="0"/>
              <a:t>27</a:t>
            </a:fld>
            <a:endParaRPr kumimoji="1" lang="ja-JP" altLang="en-US"/>
          </a:p>
        </p:txBody>
      </p:sp>
    </p:spTree>
    <p:extLst>
      <p:ext uri="{BB962C8B-B14F-4D97-AF65-F5344CB8AC3E}">
        <p14:creationId xmlns:p14="http://schemas.microsoft.com/office/powerpoint/2010/main" val="813453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２０２０東京オリ・パラ納品に向けて</a:t>
            </a:r>
          </a:p>
          <a:p>
            <a:r>
              <a:rPr kumimoji="1" lang="ja-JP"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オリパラに納めるためには、</a:t>
            </a:r>
            <a:r>
              <a:rPr kumimoji="1" lang="ja-JP" altLang="ja-JP" sz="1200" kern="1200" dirty="0">
                <a:solidFill>
                  <a:schemeClr val="tx1"/>
                </a:solidFill>
                <a:effectLst/>
                <a:latin typeface="+mn-lt"/>
                <a:ea typeface="+mn-ea"/>
                <a:cs typeface="+mn-cs"/>
              </a:rPr>
              <a:t>農業生産工程管理の認定資格「ＧＡＰ」の取得</a:t>
            </a:r>
            <a:r>
              <a:rPr kumimoji="1" lang="ja-JP" altLang="en-US" sz="1200" kern="1200" dirty="0">
                <a:solidFill>
                  <a:schemeClr val="tx1"/>
                </a:solidFill>
                <a:effectLst/>
                <a:latin typeface="+mn-lt"/>
                <a:ea typeface="+mn-ea"/>
                <a:cs typeface="+mn-cs"/>
              </a:rPr>
              <a:t>が必要不可欠</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・そのため、メンバーの一人がグローバル</a:t>
            </a:r>
            <a:r>
              <a:rPr kumimoji="1" lang="en-US" altLang="ja-JP" sz="1200" kern="1200" dirty="0">
                <a:solidFill>
                  <a:schemeClr val="tx1"/>
                </a:solidFill>
                <a:effectLst/>
                <a:latin typeface="+mn-lt"/>
                <a:ea typeface="+mn-ea"/>
                <a:cs typeface="+mn-cs"/>
              </a:rPr>
              <a:t>GAP</a:t>
            </a:r>
            <a:r>
              <a:rPr kumimoji="1" lang="ja-JP" altLang="en-US" sz="1200" kern="1200" dirty="0">
                <a:solidFill>
                  <a:schemeClr val="tx1"/>
                </a:solidFill>
                <a:effectLst/>
                <a:latin typeface="+mn-lt"/>
                <a:ea typeface="+mn-ea"/>
                <a:cs typeface="+mn-cs"/>
              </a:rPr>
              <a:t>を取得</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・後に続く形で、６名がとくしまあんあん</a:t>
            </a:r>
            <a:r>
              <a:rPr kumimoji="1" lang="en-US" altLang="ja-JP" sz="1200" kern="1200" dirty="0">
                <a:solidFill>
                  <a:schemeClr val="tx1"/>
                </a:solidFill>
                <a:effectLst/>
                <a:latin typeface="+mn-lt"/>
                <a:ea typeface="+mn-ea"/>
                <a:cs typeface="+mn-cs"/>
              </a:rPr>
              <a:t>GAP</a:t>
            </a:r>
            <a:r>
              <a:rPr kumimoji="1" lang="ja-JP" altLang="en-US" sz="1200" kern="1200" dirty="0">
                <a:solidFill>
                  <a:schemeClr val="tx1"/>
                </a:solidFill>
                <a:effectLst/>
                <a:latin typeface="+mn-lt"/>
                <a:ea typeface="+mn-ea"/>
                <a:cs typeface="+mn-cs"/>
              </a:rPr>
              <a:t>優秀を取得</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＜クリック＞</a:t>
            </a:r>
            <a:endParaRPr kumimoji="1" lang="ja-JP" altLang="ja-JP" sz="1200" kern="1200" dirty="0">
              <a:solidFill>
                <a:schemeClr val="tx1"/>
              </a:solidFill>
              <a:effectLst/>
              <a:latin typeface="+mn-lt"/>
              <a:ea typeface="+mn-ea"/>
              <a:cs typeface="+mn-cs"/>
            </a:endParaRPr>
          </a:p>
          <a:p>
            <a:r>
              <a:rPr kumimoji="1" lang="ja-JP" altLang="en-US" dirty="0"/>
              <a:t>・グループのスタンダードを</a:t>
            </a:r>
            <a:r>
              <a:rPr kumimoji="1" lang="en-US" altLang="ja-JP" dirty="0"/>
              <a:t>GAP</a:t>
            </a:r>
            <a:r>
              <a:rPr kumimoji="1" lang="ja-JP" altLang="en-US" dirty="0"/>
              <a:t>レベルに引き上げたことで、</a:t>
            </a:r>
            <a:r>
              <a:rPr kumimoji="1" lang="en-US" altLang="ja-JP" dirty="0"/>
              <a:t>GAP</a:t>
            </a:r>
            <a:r>
              <a:rPr kumimoji="1" lang="ja-JP" altLang="en-US" dirty="0"/>
              <a:t>取得していないメンバーも「</a:t>
            </a:r>
            <a:r>
              <a:rPr kumimoji="1" lang="en-US" altLang="ja-JP" dirty="0"/>
              <a:t>GAP</a:t>
            </a:r>
            <a:r>
              <a:rPr kumimoji="1" lang="ja-JP" altLang="en-US" dirty="0"/>
              <a:t>基準」のことができるようになった</a:t>
            </a:r>
            <a:endParaRPr kumimoji="1" lang="en-US" altLang="ja-JP" dirty="0"/>
          </a:p>
          <a:p>
            <a:r>
              <a:rPr kumimoji="1" lang="ja-JP" altLang="en-US" dirty="0"/>
              <a:t>・例えば、美～ナスは</a:t>
            </a:r>
            <a:r>
              <a:rPr kumimoji="1" lang="en-US" altLang="ja-JP" dirty="0"/>
              <a:t>GAP</a:t>
            </a:r>
            <a:r>
              <a:rPr kumimoji="1" lang="ja-JP" altLang="en-US" dirty="0"/>
              <a:t>基準の防除履歴をつけて提出することが決まりになっていたり、</a:t>
            </a:r>
            <a:r>
              <a:rPr kumimoji="1" lang="en-US" altLang="ja-JP" dirty="0"/>
              <a:t>PL</a:t>
            </a:r>
            <a:r>
              <a:rPr kumimoji="1" lang="ja-JP" altLang="en-US" dirty="0"/>
              <a:t>保険に加入することも必須条件である</a:t>
            </a:r>
            <a:endParaRPr kumimoji="1" lang="en-US" altLang="ja-JP" dirty="0"/>
          </a:p>
          <a:p>
            <a:endParaRPr kumimoji="1" lang="en-US" altLang="ja-JP" dirty="0"/>
          </a:p>
          <a:p>
            <a:r>
              <a:rPr kumimoji="1" lang="ja-JP" altLang="en-US" dirty="0"/>
              <a:t>・それでは、ここからは私たち</a:t>
            </a:r>
            <a:r>
              <a:rPr kumimoji="1" lang="en-US" altLang="ja-JP" dirty="0"/>
              <a:t>GOTTSO</a:t>
            </a:r>
            <a:r>
              <a:rPr kumimoji="1" lang="ja-JP" altLang="en-US"/>
              <a:t>阿波の取り組みをまとめた動画をご覧ください。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11E90E99-BC2C-4627-99BE-53EA585E3418}" type="slidenum">
              <a:rPr kumimoji="1" lang="ja-JP" altLang="en-US" smtClean="0"/>
              <a:t>28</a:t>
            </a:fld>
            <a:endParaRPr kumimoji="1" lang="ja-JP" altLang="en-US"/>
          </a:p>
        </p:txBody>
      </p:sp>
    </p:spTree>
    <p:extLst>
      <p:ext uri="{BB962C8B-B14F-4D97-AF65-F5344CB8AC3E}">
        <p14:creationId xmlns:p14="http://schemas.microsoft.com/office/powerpoint/2010/main" val="1135360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D656589-BC56-4043-AEAD-FA17DC26FAC1}" type="datetime1">
              <a:rPr kumimoji="1" lang="ja-JP" altLang="en-US" smtClean="0"/>
              <a:t>2022/2/10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FC1A972-3D43-4076-BDDD-CE26ED586CF5}" type="slidenum">
              <a:rPr kumimoji="1" lang="ja-JP" altLang="en-US" smtClean="0"/>
              <a:t>‹#›</a:t>
            </a:fld>
            <a:endParaRPr kumimoji="1" lang="ja-JP" altLang="en-US"/>
          </a:p>
        </p:txBody>
      </p:sp>
    </p:spTree>
    <p:extLst>
      <p:ext uri="{BB962C8B-B14F-4D97-AF65-F5344CB8AC3E}">
        <p14:creationId xmlns:p14="http://schemas.microsoft.com/office/powerpoint/2010/main" val="1156816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E83E829-54D2-4DB1-A9DC-FCBFBCB87B53}" type="datetime1">
              <a:rPr kumimoji="1" lang="ja-JP" altLang="en-US" smtClean="0"/>
              <a:t>2022/2/10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FC1A972-3D43-4076-BDDD-CE26ED586CF5}" type="slidenum">
              <a:rPr kumimoji="1" lang="ja-JP" altLang="en-US" smtClean="0"/>
              <a:t>‹#›</a:t>
            </a:fld>
            <a:endParaRPr kumimoji="1" lang="ja-JP" altLang="en-US"/>
          </a:p>
        </p:txBody>
      </p:sp>
    </p:spTree>
    <p:extLst>
      <p:ext uri="{BB962C8B-B14F-4D97-AF65-F5344CB8AC3E}">
        <p14:creationId xmlns:p14="http://schemas.microsoft.com/office/powerpoint/2010/main" val="427344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20BA96-26D6-43C8-93DA-6F011744BF7C}" type="datetime1">
              <a:rPr kumimoji="1" lang="ja-JP" altLang="en-US" smtClean="0"/>
              <a:t>2022/2/10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FC1A972-3D43-4076-BDDD-CE26ED586CF5}" type="slidenum">
              <a:rPr kumimoji="1" lang="ja-JP" altLang="en-US" smtClean="0"/>
              <a:t>‹#›</a:t>
            </a:fld>
            <a:endParaRPr kumimoji="1" lang="ja-JP" altLang="en-US"/>
          </a:p>
        </p:txBody>
      </p:sp>
    </p:spTree>
    <p:extLst>
      <p:ext uri="{BB962C8B-B14F-4D97-AF65-F5344CB8AC3E}">
        <p14:creationId xmlns:p14="http://schemas.microsoft.com/office/powerpoint/2010/main" val="3620513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1211097-99BD-4292-9314-CB4C858F7CE3}" type="datetime1">
              <a:rPr kumimoji="1" lang="ja-JP" altLang="en-US" smtClean="0"/>
              <a:t>2022/2/10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FC1A972-3D43-4076-BDDD-CE26ED586CF5}" type="slidenum">
              <a:rPr kumimoji="1" lang="ja-JP" altLang="en-US" smtClean="0"/>
              <a:t>‹#›</a:t>
            </a:fld>
            <a:endParaRPr kumimoji="1" lang="ja-JP" altLang="en-US"/>
          </a:p>
        </p:txBody>
      </p:sp>
    </p:spTree>
    <p:extLst>
      <p:ext uri="{BB962C8B-B14F-4D97-AF65-F5344CB8AC3E}">
        <p14:creationId xmlns:p14="http://schemas.microsoft.com/office/powerpoint/2010/main" val="260304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AD93CED-382B-4785-BD0D-2F0C6BAF649B}" type="datetime1">
              <a:rPr kumimoji="1" lang="ja-JP" altLang="en-US" smtClean="0"/>
              <a:t>2022/2/10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FC1A972-3D43-4076-BDDD-CE26ED586CF5}" type="slidenum">
              <a:rPr kumimoji="1" lang="ja-JP" altLang="en-US" smtClean="0"/>
              <a:t>‹#›</a:t>
            </a:fld>
            <a:endParaRPr kumimoji="1" lang="ja-JP" altLang="en-US"/>
          </a:p>
        </p:txBody>
      </p:sp>
    </p:spTree>
    <p:extLst>
      <p:ext uri="{BB962C8B-B14F-4D97-AF65-F5344CB8AC3E}">
        <p14:creationId xmlns:p14="http://schemas.microsoft.com/office/powerpoint/2010/main" val="2484927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57B9E80-2EAD-4FAA-B3E0-A840A418E9B0}" type="datetime1">
              <a:rPr kumimoji="1" lang="ja-JP" altLang="en-US" smtClean="0"/>
              <a:t>2022/2/10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FC1A972-3D43-4076-BDDD-CE26ED586CF5}" type="slidenum">
              <a:rPr kumimoji="1" lang="ja-JP" altLang="en-US" smtClean="0"/>
              <a:t>‹#›</a:t>
            </a:fld>
            <a:endParaRPr kumimoji="1" lang="ja-JP" altLang="en-US"/>
          </a:p>
        </p:txBody>
      </p:sp>
    </p:spTree>
    <p:extLst>
      <p:ext uri="{BB962C8B-B14F-4D97-AF65-F5344CB8AC3E}">
        <p14:creationId xmlns:p14="http://schemas.microsoft.com/office/powerpoint/2010/main" val="75166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6F4F730-42DE-4AA5-ABB2-D28732ACD8BD}" type="datetime1">
              <a:rPr kumimoji="1" lang="ja-JP" altLang="en-US" smtClean="0"/>
              <a:t>2022/2/10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FC1A972-3D43-4076-BDDD-CE26ED586CF5}" type="slidenum">
              <a:rPr kumimoji="1" lang="ja-JP" altLang="en-US" smtClean="0"/>
              <a:t>‹#›</a:t>
            </a:fld>
            <a:endParaRPr kumimoji="1" lang="ja-JP" altLang="en-US"/>
          </a:p>
        </p:txBody>
      </p:sp>
    </p:spTree>
    <p:extLst>
      <p:ext uri="{BB962C8B-B14F-4D97-AF65-F5344CB8AC3E}">
        <p14:creationId xmlns:p14="http://schemas.microsoft.com/office/powerpoint/2010/main" val="1330627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B1ED137-52B6-45DA-A60C-083E4A9B9DFB}" type="datetime1">
              <a:rPr kumimoji="1" lang="ja-JP" altLang="en-US" smtClean="0"/>
              <a:t>2022/2/10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FC1A972-3D43-4076-BDDD-CE26ED586CF5}" type="slidenum">
              <a:rPr kumimoji="1" lang="ja-JP" altLang="en-US" smtClean="0"/>
              <a:t>‹#›</a:t>
            </a:fld>
            <a:endParaRPr kumimoji="1" lang="ja-JP" altLang="en-US"/>
          </a:p>
        </p:txBody>
      </p:sp>
    </p:spTree>
    <p:extLst>
      <p:ext uri="{BB962C8B-B14F-4D97-AF65-F5344CB8AC3E}">
        <p14:creationId xmlns:p14="http://schemas.microsoft.com/office/powerpoint/2010/main" val="3222326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C36BF-373F-4078-A2BD-419ECE70DA4B}" type="datetime1">
              <a:rPr kumimoji="1" lang="ja-JP" altLang="en-US" smtClean="0"/>
              <a:t>2022/2/10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FC1A972-3D43-4076-BDDD-CE26ED586CF5}" type="slidenum">
              <a:rPr kumimoji="1" lang="ja-JP" altLang="en-US" smtClean="0"/>
              <a:t>‹#›</a:t>
            </a:fld>
            <a:endParaRPr kumimoji="1" lang="ja-JP" altLang="en-US"/>
          </a:p>
        </p:txBody>
      </p:sp>
    </p:spTree>
    <p:extLst>
      <p:ext uri="{BB962C8B-B14F-4D97-AF65-F5344CB8AC3E}">
        <p14:creationId xmlns:p14="http://schemas.microsoft.com/office/powerpoint/2010/main" val="719997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7629C78-B3FB-4603-9C92-9923FB06A08B}" type="datetime1">
              <a:rPr kumimoji="1" lang="ja-JP" altLang="en-US" smtClean="0"/>
              <a:t>2022/2/10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FC1A972-3D43-4076-BDDD-CE26ED586CF5}" type="slidenum">
              <a:rPr kumimoji="1" lang="ja-JP" altLang="en-US" smtClean="0"/>
              <a:t>‹#›</a:t>
            </a:fld>
            <a:endParaRPr kumimoji="1" lang="ja-JP" altLang="en-US"/>
          </a:p>
        </p:txBody>
      </p:sp>
    </p:spTree>
    <p:extLst>
      <p:ext uri="{BB962C8B-B14F-4D97-AF65-F5344CB8AC3E}">
        <p14:creationId xmlns:p14="http://schemas.microsoft.com/office/powerpoint/2010/main" val="2462492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A83EA64-DE1F-4F7D-9642-52F570444CE7}" type="datetime1">
              <a:rPr kumimoji="1" lang="ja-JP" altLang="en-US" smtClean="0"/>
              <a:t>2022/2/10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FC1A972-3D43-4076-BDDD-CE26ED586CF5}" type="slidenum">
              <a:rPr kumimoji="1" lang="ja-JP" altLang="en-US" smtClean="0"/>
              <a:t>‹#›</a:t>
            </a:fld>
            <a:endParaRPr kumimoji="1" lang="ja-JP" altLang="en-US"/>
          </a:p>
        </p:txBody>
      </p:sp>
    </p:spTree>
    <p:extLst>
      <p:ext uri="{BB962C8B-B14F-4D97-AF65-F5344CB8AC3E}">
        <p14:creationId xmlns:p14="http://schemas.microsoft.com/office/powerpoint/2010/main" val="1170715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53F96-7C7A-4750-BC5C-DA1F5F8079BC}" type="datetime1">
              <a:rPr kumimoji="1" lang="ja-JP" altLang="en-US" smtClean="0"/>
              <a:t>2022/2/10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4400">
                <a:solidFill>
                  <a:schemeClr val="tx1"/>
                </a:solidFill>
              </a:defRPr>
            </a:lvl1pPr>
          </a:lstStyle>
          <a:p>
            <a:fld id="{2FC1A972-3D43-4076-BDDD-CE26ED586CF5}" type="slidenum">
              <a:rPr kumimoji="1" lang="ja-JP" altLang="en-US" smtClean="0"/>
              <a:pPr/>
              <a:t>‹#›</a:t>
            </a:fld>
            <a:endParaRPr kumimoji="1" lang="ja-JP" altLang="en-US"/>
          </a:p>
        </p:txBody>
      </p:sp>
    </p:spTree>
    <p:extLst>
      <p:ext uri="{BB962C8B-B14F-4D97-AF65-F5344CB8AC3E}">
        <p14:creationId xmlns:p14="http://schemas.microsoft.com/office/powerpoint/2010/main" val="23271017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maff.go.jp/j/syouan/nouan/kome/k_yasai/attach/pdf/index-21.pdf"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jpeg"/><Relationship Id="rId12" Type="http://schemas.openxmlformats.org/officeDocument/2006/relationships/image" Target="../media/image47.jpeg"/><Relationship Id="rId17" Type="http://schemas.openxmlformats.org/officeDocument/2006/relationships/image" Target="../media/image52.png"/><Relationship Id="rId2" Type="http://schemas.openxmlformats.org/officeDocument/2006/relationships/notesSlide" Target="../notesSlides/notesSlide3.xml"/><Relationship Id="rId16"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jpeg"/><Relationship Id="rId15" Type="http://schemas.openxmlformats.org/officeDocument/2006/relationships/image" Target="../media/image50.jpe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jpeg"/><Relationship Id="rId14"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6.gif"/><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7.xml"/><Relationship Id="rId4" Type="http://schemas.openxmlformats.org/officeDocument/2006/relationships/image" Target="../media/image7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7.xml"/><Relationship Id="rId4" Type="http://schemas.openxmlformats.org/officeDocument/2006/relationships/image" Target="../media/image79.jpg"/></Relationships>
</file>

<file path=ppt/slides/_rels/slide5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7.xml"/><Relationship Id="rId4" Type="http://schemas.openxmlformats.org/officeDocument/2006/relationships/image" Target="../media/image79.jpg"/></Relationships>
</file>

<file path=ppt/slides/_rels/slide5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g"/><Relationship Id="rId1" Type="http://schemas.openxmlformats.org/officeDocument/2006/relationships/slideLayout" Target="../slideLayouts/slideLayout7.xml"/><Relationship Id="rId4" Type="http://schemas.openxmlformats.org/officeDocument/2006/relationships/image" Target="../media/image83.jpg"/></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g"/><Relationship Id="rId1" Type="http://schemas.openxmlformats.org/officeDocument/2006/relationships/slideLayout" Target="../slideLayouts/slideLayout7.xml"/><Relationship Id="rId4" Type="http://schemas.openxmlformats.org/officeDocument/2006/relationships/image" Target="../media/image8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4138DC-D6EA-4088-82BD-470AAD66E9D1}"/>
              </a:ext>
            </a:extLst>
          </p:cNvPr>
          <p:cNvSpPr>
            <a:spLocks noGrp="1"/>
          </p:cNvSpPr>
          <p:nvPr>
            <p:ph type="ctrTitle"/>
          </p:nvPr>
        </p:nvSpPr>
        <p:spPr/>
        <p:txBody>
          <a:bodyPr/>
          <a:lstStyle/>
          <a:p>
            <a:r>
              <a:rPr kumimoji="1" lang="ja-JP" altLang="en-US" dirty="0"/>
              <a:t>農場</a:t>
            </a:r>
            <a:r>
              <a:rPr kumimoji="1" lang="en-US" altLang="ja-JP" dirty="0"/>
              <a:t>HACCP</a:t>
            </a:r>
            <a:r>
              <a:rPr lang="ja-JP" altLang="en-US" dirty="0"/>
              <a:t>の提案</a:t>
            </a:r>
            <a:endParaRPr kumimoji="1" lang="ja-JP" altLang="en-US" dirty="0"/>
          </a:p>
        </p:txBody>
      </p:sp>
      <p:sp>
        <p:nvSpPr>
          <p:cNvPr id="3" name="字幕 2">
            <a:extLst>
              <a:ext uri="{FF2B5EF4-FFF2-40B4-BE49-F238E27FC236}">
                <a16:creationId xmlns:a16="http://schemas.microsoft.com/office/drawing/2014/main" id="{ACD85E60-88A3-4BD2-9159-B17EFAF1240C}"/>
              </a:ext>
            </a:extLst>
          </p:cNvPr>
          <p:cNvSpPr>
            <a:spLocks noGrp="1"/>
          </p:cNvSpPr>
          <p:nvPr>
            <p:ph type="subTitle"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83DB72D-16DB-4473-B288-1FCE57FC3023}"/>
              </a:ext>
            </a:extLst>
          </p:cNvPr>
          <p:cNvSpPr>
            <a:spLocks noGrp="1"/>
          </p:cNvSpPr>
          <p:nvPr>
            <p:ph type="sldNum" sz="quarter" idx="12"/>
          </p:nvPr>
        </p:nvSpPr>
        <p:spPr/>
        <p:txBody>
          <a:bodyPr/>
          <a:lstStyle/>
          <a:p>
            <a:fld id="{2FC1A972-3D43-4076-BDDD-CE26ED586CF5}" type="slidenum">
              <a:rPr kumimoji="1" lang="ja-JP" altLang="en-US" smtClean="0"/>
              <a:t>1</a:t>
            </a:fld>
            <a:endParaRPr kumimoji="1" lang="ja-JP" altLang="en-US"/>
          </a:p>
        </p:txBody>
      </p:sp>
    </p:spTree>
    <p:extLst>
      <p:ext uri="{BB962C8B-B14F-4D97-AF65-F5344CB8AC3E}">
        <p14:creationId xmlns:p14="http://schemas.microsoft.com/office/powerpoint/2010/main" val="1869595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CD29AD9-515B-40FB-BF31-625A8DB78562}"/>
              </a:ext>
            </a:extLst>
          </p:cNvPr>
          <p:cNvPicPr>
            <a:picLocks noChangeAspect="1"/>
          </p:cNvPicPr>
          <p:nvPr/>
        </p:nvPicPr>
        <p:blipFill>
          <a:blip r:embed="rId2"/>
          <a:stretch>
            <a:fillRect/>
          </a:stretch>
        </p:blipFill>
        <p:spPr>
          <a:xfrm>
            <a:off x="1908313" y="0"/>
            <a:ext cx="5469309" cy="6858000"/>
          </a:xfrm>
          <a:prstGeom prst="rect">
            <a:avLst/>
          </a:prstGeom>
        </p:spPr>
      </p:pic>
      <p:sp>
        <p:nvSpPr>
          <p:cNvPr id="3" name="テキスト ボックス 2">
            <a:extLst>
              <a:ext uri="{FF2B5EF4-FFF2-40B4-BE49-F238E27FC236}">
                <a16:creationId xmlns:a16="http://schemas.microsoft.com/office/drawing/2014/main" id="{8BDBD284-798A-494B-A6F1-1BF9B2CA62BC}"/>
              </a:ext>
            </a:extLst>
          </p:cNvPr>
          <p:cNvSpPr txBox="1"/>
          <p:nvPr/>
        </p:nvSpPr>
        <p:spPr>
          <a:xfrm rot="20114895">
            <a:off x="1883810" y="2495550"/>
            <a:ext cx="5493812" cy="369332"/>
          </a:xfrm>
          <a:prstGeom prst="rect">
            <a:avLst/>
          </a:prstGeom>
          <a:solidFill>
            <a:schemeClr val="bg1"/>
          </a:solidFill>
          <a:ln>
            <a:solidFill>
              <a:schemeClr val="tx1"/>
            </a:solidFill>
          </a:ln>
        </p:spPr>
        <p:txBody>
          <a:bodyPr wrap="none" rtlCol="0">
            <a:spAutoFit/>
          </a:bodyPr>
          <a:lstStyle/>
          <a:p>
            <a:r>
              <a:rPr kumimoji="1" lang="ja-JP" altLang="en-US" dirty="0"/>
              <a:t>農場・養魚場・牧場・養鶏場に関する共通要求項目</a:t>
            </a:r>
          </a:p>
        </p:txBody>
      </p:sp>
      <p:sp>
        <p:nvSpPr>
          <p:cNvPr id="4" name="スライド番号プレースホルダー 3">
            <a:extLst>
              <a:ext uri="{FF2B5EF4-FFF2-40B4-BE49-F238E27FC236}">
                <a16:creationId xmlns:a16="http://schemas.microsoft.com/office/drawing/2014/main" id="{D33D1068-6445-4299-A562-7172DFFDCF6B}"/>
              </a:ext>
            </a:extLst>
          </p:cNvPr>
          <p:cNvSpPr>
            <a:spLocks noGrp="1"/>
          </p:cNvSpPr>
          <p:nvPr>
            <p:ph type="sldNum" sz="quarter" idx="12"/>
          </p:nvPr>
        </p:nvSpPr>
        <p:spPr/>
        <p:txBody>
          <a:bodyPr/>
          <a:lstStyle/>
          <a:p>
            <a:fld id="{2FC1A972-3D43-4076-BDDD-CE26ED586CF5}" type="slidenum">
              <a:rPr kumimoji="1" lang="ja-JP" altLang="en-US" smtClean="0"/>
              <a:t>10</a:t>
            </a:fld>
            <a:endParaRPr kumimoji="1" lang="ja-JP" altLang="en-US"/>
          </a:p>
        </p:txBody>
      </p:sp>
    </p:spTree>
    <p:extLst>
      <p:ext uri="{BB962C8B-B14F-4D97-AF65-F5344CB8AC3E}">
        <p14:creationId xmlns:p14="http://schemas.microsoft.com/office/powerpoint/2010/main" val="3900573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B08C434-6F83-465B-BE1E-557B385EF546}"/>
              </a:ext>
            </a:extLst>
          </p:cNvPr>
          <p:cNvPicPr>
            <a:picLocks noChangeAspect="1"/>
          </p:cNvPicPr>
          <p:nvPr/>
        </p:nvPicPr>
        <p:blipFill>
          <a:blip r:embed="rId2"/>
          <a:stretch>
            <a:fillRect/>
          </a:stretch>
        </p:blipFill>
        <p:spPr>
          <a:xfrm>
            <a:off x="0" y="1106521"/>
            <a:ext cx="9144000" cy="4644957"/>
          </a:xfrm>
          <a:prstGeom prst="rect">
            <a:avLst/>
          </a:prstGeom>
        </p:spPr>
      </p:pic>
      <p:sp>
        <p:nvSpPr>
          <p:cNvPr id="3" name="テキスト ボックス 2">
            <a:extLst>
              <a:ext uri="{FF2B5EF4-FFF2-40B4-BE49-F238E27FC236}">
                <a16:creationId xmlns:a16="http://schemas.microsoft.com/office/drawing/2014/main" id="{C0906146-1700-4235-8718-8886F9B721FE}"/>
              </a:ext>
            </a:extLst>
          </p:cNvPr>
          <p:cNvSpPr txBox="1"/>
          <p:nvPr/>
        </p:nvSpPr>
        <p:spPr>
          <a:xfrm rot="20120257">
            <a:off x="3354171" y="3392556"/>
            <a:ext cx="4493538" cy="461665"/>
          </a:xfrm>
          <a:prstGeom prst="rect">
            <a:avLst/>
          </a:prstGeom>
          <a:solidFill>
            <a:schemeClr val="bg1"/>
          </a:solidFill>
          <a:ln>
            <a:solidFill>
              <a:schemeClr val="tx1"/>
            </a:solidFill>
          </a:ln>
        </p:spPr>
        <p:txBody>
          <a:bodyPr wrap="none" rtlCol="0">
            <a:spAutoFit/>
          </a:bodyPr>
          <a:lstStyle/>
          <a:p>
            <a:r>
              <a:rPr kumimoji="1" lang="ja-JP" altLang="en-US" sz="2400" dirty="0"/>
              <a:t>果実・野菜にかかわる共通項目</a:t>
            </a:r>
          </a:p>
        </p:txBody>
      </p:sp>
      <p:sp>
        <p:nvSpPr>
          <p:cNvPr id="4" name="スライド番号プレースホルダー 3">
            <a:extLst>
              <a:ext uri="{FF2B5EF4-FFF2-40B4-BE49-F238E27FC236}">
                <a16:creationId xmlns:a16="http://schemas.microsoft.com/office/drawing/2014/main" id="{3BFA1645-646C-43D7-8969-3C82D1AF52D2}"/>
              </a:ext>
            </a:extLst>
          </p:cNvPr>
          <p:cNvSpPr>
            <a:spLocks noGrp="1"/>
          </p:cNvSpPr>
          <p:nvPr>
            <p:ph type="sldNum" sz="quarter" idx="12"/>
          </p:nvPr>
        </p:nvSpPr>
        <p:spPr/>
        <p:txBody>
          <a:bodyPr/>
          <a:lstStyle/>
          <a:p>
            <a:fld id="{2FC1A972-3D43-4076-BDDD-CE26ED586CF5}" type="slidenum">
              <a:rPr kumimoji="1" lang="ja-JP" altLang="en-US" smtClean="0"/>
              <a:t>11</a:t>
            </a:fld>
            <a:endParaRPr kumimoji="1" lang="ja-JP" altLang="en-US"/>
          </a:p>
        </p:txBody>
      </p:sp>
    </p:spTree>
    <p:extLst>
      <p:ext uri="{BB962C8B-B14F-4D97-AF65-F5344CB8AC3E}">
        <p14:creationId xmlns:p14="http://schemas.microsoft.com/office/powerpoint/2010/main" val="90763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0F47C9D-F521-4AF1-B1EE-22293044F1E5}"/>
              </a:ext>
            </a:extLst>
          </p:cNvPr>
          <p:cNvPicPr>
            <a:picLocks noChangeAspect="1"/>
          </p:cNvPicPr>
          <p:nvPr/>
        </p:nvPicPr>
        <p:blipFill>
          <a:blip r:embed="rId2"/>
          <a:stretch>
            <a:fillRect/>
          </a:stretch>
        </p:blipFill>
        <p:spPr>
          <a:xfrm>
            <a:off x="0" y="2272103"/>
            <a:ext cx="9144000" cy="2313793"/>
          </a:xfrm>
          <a:prstGeom prst="rect">
            <a:avLst/>
          </a:prstGeom>
        </p:spPr>
      </p:pic>
      <p:sp>
        <p:nvSpPr>
          <p:cNvPr id="3" name="四角形: 角を丸くする 2">
            <a:extLst>
              <a:ext uri="{FF2B5EF4-FFF2-40B4-BE49-F238E27FC236}">
                <a16:creationId xmlns:a16="http://schemas.microsoft.com/office/drawing/2014/main" id="{4BFBECFE-9699-4766-8393-6D980FEE69B7}"/>
              </a:ext>
            </a:extLst>
          </p:cNvPr>
          <p:cNvSpPr/>
          <p:nvPr/>
        </p:nvSpPr>
        <p:spPr>
          <a:xfrm>
            <a:off x="4259405" y="3429000"/>
            <a:ext cx="4098532" cy="356937"/>
          </a:xfrm>
          <a:prstGeom prst="roundRect">
            <a:avLst>
              <a:gd name="adj" fmla="val 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F311ABD-9E1F-47CE-BBC2-C9C82AABA943}"/>
              </a:ext>
            </a:extLst>
          </p:cNvPr>
          <p:cNvSpPr txBox="1"/>
          <p:nvPr/>
        </p:nvSpPr>
        <p:spPr>
          <a:xfrm>
            <a:off x="323080" y="5075585"/>
            <a:ext cx="8497839" cy="461665"/>
          </a:xfrm>
          <a:prstGeom prst="rect">
            <a:avLst/>
          </a:prstGeom>
          <a:noFill/>
          <a:ln>
            <a:solidFill>
              <a:schemeClr val="tx1"/>
            </a:solidFill>
          </a:ln>
        </p:spPr>
        <p:txBody>
          <a:bodyPr wrap="none" rtlCol="0">
            <a:spAutoFit/>
          </a:bodyPr>
          <a:lstStyle/>
          <a:p>
            <a:r>
              <a:rPr kumimoji="1" lang="ja-JP" altLang="en-US" sz="2400" dirty="0"/>
              <a:t>たい肥を施してから収穫まで</a:t>
            </a:r>
            <a:r>
              <a:rPr kumimoji="1" lang="en-US" altLang="ja-JP" sz="2400" dirty="0">
                <a:highlight>
                  <a:srgbClr val="FFFF00"/>
                </a:highlight>
              </a:rPr>
              <a:t>60</a:t>
            </a:r>
            <a:r>
              <a:rPr kumimoji="1" lang="ja-JP" altLang="en-US" sz="2400" dirty="0">
                <a:highlight>
                  <a:srgbClr val="FFFF00"/>
                </a:highlight>
              </a:rPr>
              <a:t>日以上</a:t>
            </a:r>
            <a:r>
              <a:rPr kumimoji="1" lang="ja-JP" altLang="en-US" sz="2400" dirty="0"/>
              <a:t>の経過が絶対的に必要</a:t>
            </a:r>
          </a:p>
        </p:txBody>
      </p:sp>
      <p:sp>
        <p:nvSpPr>
          <p:cNvPr id="5" name="スライド番号プレースホルダー 4">
            <a:extLst>
              <a:ext uri="{FF2B5EF4-FFF2-40B4-BE49-F238E27FC236}">
                <a16:creationId xmlns:a16="http://schemas.microsoft.com/office/drawing/2014/main" id="{DD065D47-F060-42CD-B29F-3E60F2DA11CE}"/>
              </a:ext>
            </a:extLst>
          </p:cNvPr>
          <p:cNvSpPr>
            <a:spLocks noGrp="1"/>
          </p:cNvSpPr>
          <p:nvPr>
            <p:ph type="sldNum" sz="quarter" idx="12"/>
          </p:nvPr>
        </p:nvSpPr>
        <p:spPr/>
        <p:txBody>
          <a:bodyPr/>
          <a:lstStyle/>
          <a:p>
            <a:fld id="{2FC1A972-3D43-4076-BDDD-CE26ED586CF5}" type="slidenum">
              <a:rPr kumimoji="1" lang="ja-JP" altLang="en-US" smtClean="0"/>
              <a:t>12</a:t>
            </a:fld>
            <a:endParaRPr kumimoji="1" lang="ja-JP" altLang="en-US"/>
          </a:p>
        </p:txBody>
      </p:sp>
    </p:spTree>
    <p:extLst>
      <p:ext uri="{BB962C8B-B14F-4D97-AF65-F5344CB8AC3E}">
        <p14:creationId xmlns:p14="http://schemas.microsoft.com/office/powerpoint/2010/main" val="1989056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E45E709-FF7F-4FB2-95B4-26907951CBA6}"/>
              </a:ext>
            </a:extLst>
          </p:cNvPr>
          <p:cNvPicPr>
            <a:picLocks noChangeAspect="1"/>
          </p:cNvPicPr>
          <p:nvPr/>
        </p:nvPicPr>
        <p:blipFill>
          <a:blip r:embed="rId2"/>
          <a:stretch>
            <a:fillRect/>
          </a:stretch>
        </p:blipFill>
        <p:spPr>
          <a:xfrm>
            <a:off x="611407" y="556592"/>
            <a:ext cx="3666439" cy="4756969"/>
          </a:xfrm>
          <a:prstGeom prst="rect">
            <a:avLst/>
          </a:prstGeom>
        </p:spPr>
      </p:pic>
      <p:pic>
        <p:nvPicPr>
          <p:cNvPr id="3" name="図 2">
            <a:extLst>
              <a:ext uri="{FF2B5EF4-FFF2-40B4-BE49-F238E27FC236}">
                <a16:creationId xmlns:a16="http://schemas.microsoft.com/office/drawing/2014/main" id="{1509DD2F-55CA-461F-A2D8-7FA7148B15F6}"/>
              </a:ext>
            </a:extLst>
          </p:cNvPr>
          <p:cNvPicPr>
            <a:picLocks noChangeAspect="1"/>
          </p:cNvPicPr>
          <p:nvPr/>
        </p:nvPicPr>
        <p:blipFill>
          <a:blip r:embed="rId3"/>
          <a:stretch>
            <a:fillRect/>
          </a:stretch>
        </p:blipFill>
        <p:spPr>
          <a:xfrm>
            <a:off x="4444448" y="556592"/>
            <a:ext cx="4088145" cy="4641050"/>
          </a:xfrm>
          <a:prstGeom prst="rect">
            <a:avLst/>
          </a:prstGeom>
        </p:spPr>
      </p:pic>
      <p:sp>
        <p:nvSpPr>
          <p:cNvPr id="4" name="スライド番号プレースホルダー 3">
            <a:extLst>
              <a:ext uri="{FF2B5EF4-FFF2-40B4-BE49-F238E27FC236}">
                <a16:creationId xmlns:a16="http://schemas.microsoft.com/office/drawing/2014/main" id="{A7FF3FA9-BAC3-424B-A2BC-1B4DF4570C08}"/>
              </a:ext>
            </a:extLst>
          </p:cNvPr>
          <p:cNvSpPr>
            <a:spLocks noGrp="1"/>
          </p:cNvSpPr>
          <p:nvPr>
            <p:ph type="sldNum" sz="quarter" idx="12"/>
          </p:nvPr>
        </p:nvSpPr>
        <p:spPr/>
        <p:txBody>
          <a:bodyPr/>
          <a:lstStyle/>
          <a:p>
            <a:fld id="{2FC1A972-3D43-4076-BDDD-CE26ED586CF5}" type="slidenum">
              <a:rPr kumimoji="1" lang="ja-JP" altLang="en-US" smtClean="0"/>
              <a:t>13</a:t>
            </a:fld>
            <a:endParaRPr kumimoji="1" lang="ja-JP" altLang="en-US"/>
          </a:p>
        </p:txBody>
      </p:sp>
    </p:spTree>
    <p:extLst>
      <p:ext uri="{BB962C8B-B14F-4D97-AF65-F5344CB8AC3E}">
        <p14:creationId xmlns:p14="http://schemas.microsoft.com/office/powerpoint/2010/main" val="885842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E497476-EA17-4CCA-BAF9-6A8B8C4930EA}"/>
              </a:ext>
            </a:extLst>
          </p:cNvPr>
          <p:cNvPicPr>
            <a:picLocks noChangeAspect="1"/>
          </p:cNvPicPr>
          <p:nvPr/>
        </p:nvPicPr>
        <p:blipFill>
          <a:blip r:embed="rId2"/>
          <a:stretch>
            <a:fillRect/>
          </a:stretch>
        </p:blipFill>
        <p:spPr>
          <a:xfrm>
            <a:off x="458795" y="3115426"/>
            <a:ext cx="8630195" cy="2009274"/>
          </a:xfrm>
          <a:prstGeom prst="rect">
            <a:avLst/>
          </a:prstGeom>
        </p:spPr>
      </p:pic>
      <p:pic>
        <p:nvPicPr>
          <p:cNvPr id="3" name="図 2">
            <a:extLst>
              <a:ext uri="{FF2B5EF4-FFF2-40B4-BE49-F238E27FC236}">
                <a16:creationId xmlns:a16="http://schemas.microsoft.com/office/drawing/2014/main" id="{62789FCE-D1BA-43C0-9600-B524C7D8CF95}"/>
              </a:ext>
            </a:extLst>
          </p:cNvPr>
          <p:cNvPicPr>
            <a:picLocks noChangeAspect="1"/>
          </p:cNvPicPr>
          <p:nvPr/>
        </p:nvPicPr>
        <p:blipFill>
          <a:blip r:embed="rId3"/>
          <a:stretch>
            <a:fillRect/>
          </a:stretch>
        </p:blipFill>
        <p:spPr>
          <a:xfrm>
            <a:off x="458795" y="90237"/>
            <a:ext cx="2575366" cy="2923674"/>
          </a:xfrm>
          <a:prstGeom prst="rect">
            <a:avLst/>
          </a:prstGeom>
        </p:spPr>
      </p:pic>
      <p:sp>
        <p:nvSpPr>
          <p:cNvPr id="4" name="四角形: 角を丸くする 3">
            <a:extLst>
              <a:ext uri="{FF2B5EF4-FFF2-40B4-BE49-F238E27FC236}">
                <a16:creationId xmlns:a16="http://schemas.microsoft.com/office/drawing/2014/main" id="{C7312707-90F5-4343-8E56-C32D25919590}"/>
              </a:ext>
            </a:extLst>
          </p:cNvPr>
          <p:cNvSpPr/>
          <p:nvPr/>
        </p:nvSpPr>
        <p:spPr>
          <a:xfrm>
            <a:off x="4773892" y="4634370"/>
            <a:ext cx="3773677" cy="325605"/>
          </a:xfrm>
          <a:prstGeom prst="roundRect">
            <a:avLst>
              <a:gd name="adj" fmla="val 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9AE0108-D907-47FB-A0BF-609F5549BF2F}"/>
              </a:ext>
            </a:extLst>
          </p:cNvPr>
          <p:cNvSpPr txBox="1"/>
          <p:nvPr/>
        </p:nvSpPr>
        <p:spPr>
          <a:xfrm>
            <a:off x="860887" y="5791201"/>
            <a:ext cx="7422225" cy="461665"/>
          </a:xfrm>
          <a:prstGeom prst="rect">
            <a:avLst/>
          </a:prstGeom>
          <a:noFill/>
          <a:ln>
            <a:solidFill>
              <a:schemeClr val="tx1"/>
            </a:solidFill>
          </a:ln>
        </p:spPr>
        <p:txBody>
          <a:bodyPr wrap="none" rtlCol="0">
            <a:spAutoFit/>
          </a:bodyPr>
          <a:lstStyle/>
          <a:p>
            <a:r>
              <a:rPr kumimoji="1" lang="ja-JP" altLang="en-US" sz="2400" dirty="0"/>
              <a:t>たい肥を施してから収穫まで</a:t>
            </a:r>
            <a:r>
              <a:rPr kumimoji="1" lang="en-US" altLang="ja-JP" sz="2400" dirty="0">
                <a:highlight>
                  <a:srgbClr val="FFFF00"/>
                </a:highlight>
              </a:rPr>
              <a:t>120</a:t>
            </a:r>
            <a:r>
              <a:rPr kumimoji="1" lang="ja-JP" altLang="en-US" sz="2400" dirty="0">
                <a:highlight>
                  <a:srgbClr val="FFFF00"/>
                </a:highlight>
              </a:rPr>
              <a:t>日</a:t>
            </a:r>
            <a:r>
              <a:rPr kumimoji="1" lang="ja-JP" altLang="en-US" sz="2400" dirty="0"/>
              <a:t>以上の経過が必要</a:t>
            </a:r>
          </a:p>
        </p:txBody>
      </p:sp>
      <p:sp>
        <p:nvSpPr>
          <p:cNvPr id="6" name="スライド番号プレースホルダー 5">
            <a:extLst>
              <a:ext uri="{FF2B5EF4-FFF2-40B4-BE49-F238E27FC236}">
                <a16:creationId xmlns:a16="http://schemas.microsoft.com/office/drawing/2014/main" id="{2F0B25A4-F9F0-4A3D-85E5-9E46105E4F92}"/>
              </a:ext>
            </a:extLst>
          </p:cNvPr>
          <p:cNvSpPr>
            <a:spLocks noGrp="1"/>
          </p:cNvSpPr>
          <p:nvPr>
            <p:ph type="sldNum" sz="quarter" idx="12"/>
          </p:nvPr>
        </p:nvSpPr>
        <p:spPr/>
        <p:txBody>
          <a:bodyPr/>
          <a:lstStyle/>
          <a:p>
            <a:fld id="{2FC1A972-3D43-4076-BDDD-CE26ED586CF5}" type="slidenum">
              <a:rPr kumimoji="1" lang="ja-JP" altLang="en-US" smtClean="0"/>
              <a:t>14</a:t>
            </a:fld>
            <a:endParaRPr kumimoji="1" lang="ja-JP" altLang="en-US"/>
          </a:p>
        </p:txBody>
      </p:sp>
    </p:spTree>
    <p:extLst>
      <p:ext uri="{BB962C8B-B14F-4D97-AF65-F5344CB8AC3E}">
        <p14:creationId xmlns:p14="http://schemas.microsoft.com/office/powerpoint/2010/main" val="1603013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653AF5A-A426-41E8-A7DE-3C0B387D7A01}"/>
              </a:ext>
            </a:extLst>
          </p:cNvPr>
          <p:cNvPicPr>
            <a:picLocks noChangeAspect="1"/>
          </p:cNvPicPr>
          <p:nvPr/>
        </p:nvPicPr>
        <p:blipFill>
          <a:blip r:embed="rId2"/>
          <a:stretch>
            <a:fillRect/>
          </a:stretch>
        </p:blipFill>
        <p:spPr>
          <a:xfrm>
            <a:off x="2270960" y="102438"/>
            <a:ext cx="4839703" cy="6234193"/>
          </a:xfrm>
          <a:prstGeom prst="rect">
            <a:avLst/>
          </a:prstGeom>
        </p:spPr>
      </p:pic>
      <p:sp>
        <p:nvSpPr>
          <p:cNvPr id="2" name="スライド番号プレースホルダー 1">
            <a:extLst>
              <a:ext uri="{FF2B5EF4-FFF2-40B4-BE49-F238E27FC236}">
                <a16:creationId xmlns:a16="http://schemas.microsoft.com/office/drawing/2014/main" id="{B9AC058E-1C90-4CCF-A4DB-BB2B5562AAD9}"/>
              </a:ext>
            </a:extLst>
          </p:cNvPr>
          <p:cNvSpPr>
            <a:spLocks noGrp="1"/>
          </p:cNvSpPr>
          <p:nvPr>
            <p:ph type="sldNum" sz="quarter" idx="12"/>
          </p:nvPr>
        </p:nvSpPr>
        <p:spPr/>
        <p:txBody>
          <a:bodyPr/>
          <a:lstStyle/>
          <a:p>
            <a:fld id="{2FC1A972-3D43-4076-BDDD-CE26ED586CF5}" type="slidenum">
              <a:rPr kumimoji="1" lang="ja-JP" altLang="en-US" smtClean="0"/>
              <a:t>15</a:t>
            </a:fld>
            <a:endParaRPr kumimoji="1" lang="ja-JP" altLang="en-US"/>
          </a:p>
        </p:txBody>
      </p:sp>
    </p:spTree>
    <p:extLst>
      <p:ext uri="{BB962C8B-B14F-4D97-AF65-F5344CB8AC3E}">
        <p14:creationId xmlns:p14="http://schemas.microsoft.com/office/powerpoint/2010/main" val="706996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9A1EBE8-D1AF-4E3A-B79C-CFC23D5296CA}"/>
              </a:ext>
            </a:extLst>
          </p:cNvPr>
          <p:cNvPicPr>
            <a:picLocks noChangeAspect="1"/>
          </p:cNvPicPr>
          <p:nvPr/>
        </p:nvPicPr>
        <p:blipFill>
          <a:blip r:embed="rId2"/>
          <a:stretch>
            <a:fillRect/>
          </a:stretch>
        </p:blipFill>
        <p:spPr>
          <a:xfrm>
            <a:off x="280987" y="3644816"/>
            <a:ext cx="8582025" cy="1228725"/>
          </a:xfrm>
          <a:prstGeom prst="rect">
            <a:avLst/>
          </a:prstGeom>
        </p:spPr>
      </p:pic>
      <p:pic>
        <p:nvPicPr>
          <p:cNvPr id="3" name="図 2">
            <a:extLst>
              <a:ext uri="{FF2B5EF4-FFF2-40B4-BE49-F238E27FC236}">
                <a16:creationId xmlns:a16="http://schemas.microsoft.com/office/drawing/2014/main" id="{C79734AB-67EB-4C6E-9DEF-9373138AB71C}"/>
              </a:ext>
            </a:extLst>
          </p:cNvPr>
          <p:cNvPicPr>
            <a:picLocks noChangeAspect="1"/>
          </p:cNvPicPr>
          <p:nvPr/>
        </p:nvPicPr>
        <p:blipFill>
          <a:blip r:embed="rId3"/>
          <a:stretch>
            <a:fillRect/>
          </a:stretch>
        </p:blipFill>
        <p:spPr>
          <a:xfrm>
            <a:off x="819044" y="517635"/>
            <a:ext cx="2092598" cy="2695549"/>
          </a:xfrm>
          <a:prstGeom prst="rect">
            <a:avLst/>
          </a:prstGeom>
        </p:spPr>
      </p:pic>
      <p:sp>
        <p:nvSpPr>
          <p:cNvPr id="4" name="四角形: 角を丸くする 3">
            <a:extLst>
              <a:ext uri="{FF2B5EF4-FFF2-40B4-BE49-F238E27FC236}">
                <a16:creationId xmlns:a16="http://schemas.microsoft.com/office/drawing/2014/main" id="{096254CA-50F1-4502-8BC8-7AF561D9059F}"/>
              </a:ext>
            </a:extLst>
          </p:cNvPr>
          <p:cNvSpPr/>
          <p:nvPr/>
        </p:nvSpPr>
        <p:spPr>
          <a:xfrm>
            <a:off x="3826042" y="3644816"/>
            <a:ext cx="3669632" cy="27747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F58F9128-D84E-4CF2-8F54-23D6234D8F83}"/>
              </a:ext>
            </a:extLst>
          </p:cNvPr>
          <p:cNvSpPr>
            <a:spLocks noGrp="1"/>
          </p:cNvSpPr>
          <p:nvPr>
            <p:ph type="sldNum" sz="quarter" idx="12"/>
          </p:nvPr>
        </p:nvSpPr>
        <p:spPr/>
        <p:txBody>
          <a:bodyPr/>
          <a:lstStyle/>
          <a:p>
            <a:fld id="{2FC1A972-3D43-4076-BDDD-CE26ED586CF5}" type="slidenum">
              <a:rPr kumimoji="1" lang="ja-JP" altLang="en-US" smtClean="0"/>
              <a:t>16</a:t>
            </a:fld>
            <a:endParaRPr kumimoji="1" lang="ja-JP" altLang="en-US"/>
          </a:p>
        </p:txBody>
      </p:sp>
    </p:spTree>
    <p:extLst>
      <p:ext uri="{BB962C8B-B14F-4D97-AF65-F5344CB8AC3E}">
        <p14:creationId xmlns:p14="http://schemas.microsoft.com/office/powerpoint/2010/main" val="1541440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58E4793-F6A5-41F5-A6AB-07AD9C38FE8B}"/>
              </a:ext>
            </a:extLst>
          </p:cNvPr>
          <p:cNvPicPr>
            <a:picLocks noChangeAspect="1"/>
          </p:cNvPicPr>
          <p:nvPr/>
        </p:nvPicPr>
        <p:blipFill>
          <a:blip r:embed="rId2"/>
          <a:stretch>
            <a:fillRect/>
          </a:stretch>
        </p:blipFill>
        <p:spPr>
          <a:xfrm>
            <a:off x="288368" y="1246500"/>
            <a:ext cx="8567263" cy="4365000"/>
          </a:xfrm>
          <a:prstGeom prst="rect">
            <a:avLst/>
          </a:prstGeom>
        </p:spPr>
      </p:pic>
      <p:sp>
        <p:nvSpPr>
          <p:cNvPr id="5" name="テキスト ボックス 4">
            <a:extLst>
              <a:ext uri="{FF2B5EF4-FFF2-40B4-BE49-F238E27FC236}">
                <a16:creationId xmlns:a16="http://schemas.microsoft.com/office/drawing/2014/main" id="{2871D03C-281F-4961-B761-0113AA4FA0C8}"/>
              </a:ext>
            </a:extLst>
          </p:cNvPr>
          <p:cNvSpPr txBox="1"/>
          <p:nvPr/>
        </p:nvSpPr>
        <p:spPr>
          <a:xfrm>
            <a:off x="2817688" y="577515"/>
            <a:ext cx="3872791" cy="461665"/>
          </a:xfrm>
          <a:prstGeom prst="rect">
            <a:avLst/>
          </a:prstGeom>
          <a:noFill/>
          <a:ln>
            <a:solidFill>
              <a:schemeClr val="tx1"/>
            </a:solidFill>
          </a:ln>
        </p:spPr>
        <p:txBody>
          <a:bodyPr wrap="none" rtlCol="0">
            <a:spAutoFit/>
          </a:bodyPr>
          <a:lstStyle/>
          <a:p>
            <a:r>
              <a:rPr kumimoji="1" lang="en-US" altLang="ja-JP" sz="2400" dirty="0"/>
              <a:t>Global</a:t>
            </a:r>
            <a:r>
              <a:rPr kumimoji="1" lang="ja-JP" altLang="en-US" sz="2400" dirty="0"/>
              <a:t> </a:t>
            </a:r>
            <a:r>
              <a:rPr kumimoji="1" lang="en-US" altLang="ja-JP" sz="2400" dirty="0"/>
              <a:t>Market</a:t>
            </a:r>
            <a:r>
              <a:rPr kumimoji="1" lang="ja-JP" altLang="en-US" sz="2400" dirty="0"/>
              <a:t> </a:t>
            </a:r>
            <a:r>
              <a:rPr kumimoji="1" lang="en-US" altLang="ja-JP" sz="2400" dirty="0"/>
              <a:t>Program,</a:t>
            </a:r>
            <a:r>
              <a:rPr kumimoji="1" lang="ja-JP" altLang="en-US" sz="2400" dirty="0"/>
              <a:t> </a:t>
            </a:r>
            <a:r>
              <a:rPr kumimoji="1" lang="en-US" altLang="ja-JP" sz="2400" dirty="0"/>
              <a:t>Basic</a:t>
            </a:r>
            <a:endParaRPr kumimoji="1" lang="ja-JP" altLang="en-US" sz="2400" dirty="0"/>
          </a:p>
        </p:txBody>
      </p:sp>
      <p:sp>
        <p:nvSpPr>
          <p:cNvPr id="2" name="スライド番号プレースホルダー 1">
            <a:extLst>
              <a:ext uri="{FF2B5EF4-FFF2-40B4-BE49-F238E27FC236}">
                <a16:creationId xmlns:a16="http://schemas.microsoft.com/office/drawing/2014/main" id="{9D159E65-9D02-4701-B5D3-597C4AAA8727}"/>
              </a:ext>
            </a:extLst>
          </p:cNvPr>
          <p:cNvSpPr>
            <a:spLocks noGrp="1"/>
          </p:cNvSpPr>
          <p:nvPr>
            <p:ph type="sldNum" sz="quarter" idx="12"/>
          </p:nvPr>
        </p:nvSpPr>
        <p:spPr/>
        <p:txBody>
          <a:bodyPr/>
          <a:lstStyle/>
          <a:p>
            <a:fld id="{2FC1A972-3D43-4076-BDDD-CE26ED586CF5}" type="slidenum">
              <a:rPr kumimoji="1" lang="ja-JP" altLang="en-US" smtClean="0"/>
              <a:t>17</a:t>
            </a:fld>
            <a:endParaRPr kumimoji="1" lang="ja-JP" altLang="en-US"/>
          </a:p>
        </p:txBody>
      </p:sp>
    </p:spTree>
    <p:extLst>
      <p:ext uri="{BB962C8B-B14F-4D97-AF65-F5344CB8AC3E}">
        <p14:creationId xmlns:p14="http://schemas.microsoft.com/office/powerpoint/2010/main" val="1634627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9493A18-DA73-44EF-85F2-0A1F54F124DB}"/>
              </a:ext>
            </a:extLst>
          </p:cNvPr>
          <p:cNvPicPr>
            <a:picLocks noChangeAspect="1"/>
          </p:cNvPicPr>
          <p:nvPr/>
        </p:nvPicPr>
        <p:blipFill>
          <a:blip r:embed="rId2"/>
          <a:stretch>
            <a:fillRect/>
          </a:stretch>
        </p:blipFill>
        <p:spPr>
          <a:xfrm>
            <a:off x="288368" y="1760297"/>
            <a:ext cx="8567263" cy="3337406"/>
          </a:xfrm>
          <a:prstGeom prst="rect">
            <a:avLst/>
          </a:prstGeom>
        </p:spPr>
      </p:pic>
      <p:sp>
        <p:nvSpPr>
          <p:cNvPr id="5" name="テキスト ボックス 4">
            <a:extLst>
              <a:ext uri="{FF2B5EF4-FFF2-40B4-BE49-F238E27FC236}">
                <a16:creationId xmlns:a16="http://schemas.microsoft.com/office/drawing/2014/main" id="{986ECF96-F80F-4D1D-9A8F-29E2081E2EDA}"/>
              </a:ext>
            </a:extLst>
          </p:cNvPr>
          <p:cNvSpPr txBox="1"/>
          <p:nvPr/>
        </p:nvSpPr>
        <p:spPr>
          <a:xfrm>
            <a:off x="2252204" y="541420"/>
            <a:ext cx="4863832" cy="461665"/>
          </a:xfrm>
          <a:prstGeom prst="rect">
            <a:avLst/>
          </a:prstGeom>
          <a:noFill/>
          <a:ln>
            <a:solidFill>
              <a:schemeClr val="tx1"/>
            </a:solidFill>
          </a:ln>
        </p:spPr>
        <p:txBody>
          <a:bodyPr wrap="none" rtlCol="0">
            <a:spAutoFit/>
          </a:bodyPr>
          <a:lstStyle/>
          <a:p>
            <a:r>
              <a:rPr kumimoji="1" lang="en-US" altLang="ja-JP" sz="2400" dirty="0"/>
              <a:t>Global</a:t>
            </a:r>
            <a:r>
              <a:rPr kumimoji="1" lang="ja-JP" altLang="en-US" sz="2400" dirty="0"/>
              <a:t> </a:t>
            </a:r>
            <a:r>
              <a:rPr kumimoji="1" lang="en-US" altLang="ja-JP" sz="2400" dirty="0"/>
              <a:t>Market</a:t>
            </a:r>
            <a:r>
              <a:rPr kumimoji="1" lang="ja-JP" altLang="en-US" sz="2400" dirty="0"/>
              <a:t> </a:t>
            </a:r>
            <a:r>
              <a:rPr kumimoji="1" lang="en-US" altLang="ja-JP" sz="2400" dirty="0"/>
              <a:t>Program,</a:t>
            </a:r>
            <a:r>
              <a:rPr kumimoji="1" lang="ja-JP" altLang="en-US" sz="2400" dirty="0"/>
              <a:t> </a:t>
            </a:r>
            <a:r>
              <a:rPr kumimoji="1" lang="en-US" altLang="ja-JP" sz="2400" dirty="0"/>
              <a:t>Intermediate</a:t>
            </a:r>
            <a:endParaRPr kumimoji="1" lang="ja-JP" altLang="en-US" sz="2400" dirty="0"/>
          </a:p>
        </p:txBody>
      </p:sp>
      <p:sp>
        <p:nvSpPr>
          <p:cNvPr id="3" name="スライド番号プレースホルダー 2">
            <a:extLst>
              <a:ext uri="{FF2B5EF4-FFF2-40B4-BE49-F238E27FC236}">
                <a16:creationId xmlns:a16="http://schemas.microsoft.com/office/drawing/2014/main" id="{81A1B058-70CA-4151-82E9-B837F1F7D2AD}"/>
              </a:ext>
            </a:extLst>
          </p:cNvPr>
          <p:cNvSpPr>
            <a:spLocks noGrp="1"/>
          </p:cNvSpPr>
          <p:nvPr>
            <p:ph type="sldNum" sz="quarter" idx="12"/>
          </p:nvPr>
        </p:nvSpPr>
        <p:spPr/>
        <p:txBody>
          <a:bodyPr/>
          <a:lstStyle/>
          <a:p>
            <a:fld id="{2FC1A972-3D43-4076-BDDD-CE26ED586CF5}" type="slidenum">
              <a:rPr kumimoji="1" lang="ja-JP" altLang="en-US" smtClean="0"/>
              <a:t>18</a:t>
            </a:fld>
            <a:endParaRPr kumimoji="1" lang="ja-JP" altLang="en-US"/>
          </a:p>
        </p:txBody>
      </p:sp>
    </p:spTree>
    <p:extLst>
      <p:ext uri="{BB962C8B-B14F-4D97-AF65-F5344CB8AC3E}">
        <p14:creationId xmlns:p14="http://schemas.microsoft.com/office/powerpoint/2010/main" val="337272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BA0D172-D614-4FE1-A008-1527A3F34C2A}"/>
              </a:ext>
            </a:extLst>
          </p:cNvPr>
          <p:cNvPicPr>
            <a:picLocks noChangeAspect="1"/>
          </p:cNvPicPr>
          <p:nvPr/>
        </p:nvPicPr>
        <p:blipFill>
          <a:blip r:embed="rId2"/>
          <a:stretch>
            <a:fillRect/>
          </a:stretch>
        </p:blipFill>
        <p:spPr>
          <a:xfrm>
            <a:off x="866775" y="459957"/>
            <a:ext cx="7410450" cy="2809875"/>
          </a:xfrm>
          <a:prstGeom prst="rect">
            <a:avLst/>
          </a:prstGeom>
        </p:spPr>
      </p:pic>
      <p:pic>
        <p:nvPicPr>
          <p:cNvPr id="3" name="図 2">
            <a:extLst>
              <a:ext uri="{FF2B5EF4-FFF2-40B4-BE49-F238E27FC236}">
                <a16:creationId xmlns:a16="http://schemas.microsoft.com/office/drawing/2014/main" id="{F7895775-1C49-4241-8582-775406D0617A}"/>
              </a:ext>
            </a:extLst>
          </p:cNvPr>
          <p:cNvPicPr>
            <a:picLocks noChangeAspect="1"/>
          </p:cNvPicPr>
          <p:nvPr/>
        </p:nvPicPr>
        <p:blipFill>
          <a:blip r:embed="rId3"/>
          <a:stretch>
            <a:fillRect/>
          </a:stretch>
        </p:blipFill>
        <p:spPr>
          <a:xfrm>
            <a:off x="2581275" y="4180221"/>
            <a:ext cx="3981450" cy="1457325"/>
          </a:xfrm>
          <a:prstGeom prst="rect">
            <a:avLst/>
          </a:prstGeom>
        </p:spPr>
      </p:pic>
      <p:sp>
        <p:nvSpPr>
          <p:cNvPr id="4" name="スライド番号プレースホルダー 3">
            <a:extLst>
              <a:ext uri="{FF2B5EF4-FFF2-40B4-BE49-F238E27FC236}">
                <a16:creationId xmlns:a16="http://schemas.microsoft.com/office/drawing/2014/main" id="{38785C00-6C8B-4E0A-8F8E-0A743AACB304}"/>
              </a:ext>
            </a:extLst>
          </p:cNvPr>
          <p:cNvSpPr>
            <a:spLocks noGrp="1"/>
          </p:cNvSpPr>
          <p:nvPr>
            <p:ph type="sldNum" sz="quarter" idx="12"/>
          </p:nvPr>
        </p:nvSpPr>
        <p:spPr/>
        <p:txBody>
          <a:bodyPr/>
          <a:lstStyle/>
          <a:p>
            <a:fld id="{2FC1A972-3D43-4076-BDDD-CE26ED586CF5}" type="slidenum">
              <a:rPr kumimoji="1" lang="ja-JP" altLang="en-US" smtClean="0"/>
              <a:t>19</a:t>
            </a:fld>
            <a:endParaRPr kumimoji="1" lang="ja-JP" altLang="en-US"/>
          </a:p>
        </p:txBody>
      </p:sp>
    </p:spTree>
    <p:extLst>
      <p:ext uri="{BB962C8B-B14F-4D97-AF65-F5344CB8AC3E}">
        <p14:creationId xmlns:p14="http://schemas.microsoft.com/office/powerpoint/2010/main" val="3614722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0926C27-5939-4840-BB1C-3BFF7C6B781B}"/>
              </a:ext>
            </a:extLst>
          </p:cNvPr>
          <p:cNvPicPr>
            <a:picLocks noChangeAspect="1"/>
          </p:cNvPicPr>
          <p:nvPr/>
        </p:nvPicPr>
        <p:blipFill>
          <a:blip r:embed="rId2"/>
          <a:stretch>
            <a:fillRect/>
          </a:stretch>
        </p:blipFill>
        <p:spPr>
          <a:xfrm>
            <a:off x="0" y="3188654"/>
            <a:ext cx="9144000" cy="2150466"/>
          </a:xfrm>
          <a:prstGeom prst="rect">
            <a:avLst/>
          </a:prstGeom>
        </p:spPr>
      </p:pic>
      <p:sp>
        <p:nvSpPr>
          <p:cNvPr id="3" name="テキスト ボックス 2">
            <a:extLst>
              <a:ext uri="{FF2B5EF4-FFF2-40B4-BE49-F238E27FC236}">
                <a16:creationId xmlns:a16="http://schemas.microsoft.com/office/drawing/2014/main" id="{CD2A7384-8F78-41C1-B6BE-0595EB8C575D}"/>
              </a:ext>
            </a:extLst>
          </p:cNvPr>
          <p:cNvSpPr txBox="1"/>
          <p:nvPr/>
        </p:nvSpPr>
        <p:spPr>
          <a:xfrm>
            <a:off x="206029" y="1683027"/>
            <a:ext cx="8731942" cy="523220"/>
          </a:xfrm>
          <a:prstGeom prst="rect">
            <a:avLst/>
          </a:prstGeom>
          <a:solidFill>
            <a:srgbClr val="FFFF00"/>
          </a:solidFill>
          <a:ln>
            <a:solidFill>
              <a:schemeClr val="tx1"/>
            </a:solidFill>
          </a:ln>
        </p:spPr>
        <p:txBody>
          <a:bodyPr wrap="none" rtlCol="0">
            <a:spAutoFit/>
          </a:bodyPr>
          <a:lstStyle/>
          <a:p>
            <a:r>
              <a:rPr kumimoji="1" lang="ja-JP" altLang="en-US" sz="2800" dirty="0"/>
              <a:t>本格的に議論されるようになったのは</a:t>
            </a:r>
            <a:r>
              <a:rPr kumimoji="1" lang="en-US" altLang="ja-JP" sz="2800" dirty="0"/>
              <a:t>CODEX</a:t>
            </a:r>
            <a:r>
              <a:rPr kumimoji="1" lang="ja-JP" altLang="en-US" sz="2800" dirty="0"/>
              <a:t>で初めて</a:t>
            </a:r>
          </a:p>
        </p:txBody>
      </p:sp>
      <p:sp>
        <p:nvSpPr>
          <p:cNvPr id="4" name="スライド番号プレースホルダー 3">
            <a:extLst>
              <a:ext uri="{FF2B5EF4-FFF2-40B4-BE49-F238E27FC236}">
                <a16:creationId xmlns:a16="http://schemas.microsoft.com/office/drawing/2014/main" id="{10928E57-2CAC-4462-8DDE-9EF078676EAC}"/>
              </a:ext>
            </a:extLst>
          </p:cNvPr>
          <p:cNvSpPr>
            <a:spLocks noGrp="1"/>
          </p:cNvSpPr>
          <p:nvPr>
            <p:ph type="sldNum" sz="quarter" idx="12"/>
          </p:nvPr>
        </p:nvSpPr>
        <p:spPr/>
        <p:txBody>
          <a:bodyPr/>
          <a:lstStyle/>
          <a:p>
            <a:fld id="{2FC1A972-3D43-4076-BDDD-CE26ED586CF5}" type="slidenum">
              <a:rPr kumimoji="1" lang="ja-JP" altLang="en-US" smtClean="0"/>
              <a:t>2</a:t>
            </a:fld>
            <a:endParaRPr kumimoji="1" lang="ja-JP" altLang="en-US"/>
          </a:p>
        </p:txBody>
      </p:sp>
    </p:spTree>
    <p:extLst>
      <p:ext uri="{BB962C8B-B14F-4D97-AF65-F5344CB8AC3E}">
        <p14:creationId xmlns:p14="http://schemas.microsoft.com/office/powerpoint/2010/main" val="2474460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A610B25-9213-41F3-B889-4F85687F2327}"/>
              </a:ext>
            </a:extLst>
          </p:cNvPr>
          <p:cNvPicPr>
            <a:picLocks noChangeAspect="1"/>
          </p:cNvPicPr>
          <p:nvPr/>
        </p:nvPicPr>
        <p:blipFill>
          <a:blip r:embed="rId2"/>
          <a:stretch>
            <a:fillRect/>
          </a:stretch>
        </p:blipFill>
        <p:spPr>
          <a:xfrm>
            <a:off x="866275" y="388108"/>
            <a:ext cx="7297930" cy="5988629"/>
          </a:xfrm>
          <a:prstGeom prst="rect">
            <a:avLst/>
          </a:prstGeom>
        </p:spPr>
      </p:pic>
      <p:sp>
        <p:nvSpPr>
          <p:cNvPr id="3" name="スライド番号プレースホルダー 2">
            <a:extLst>
              <a:ext uri="{FF2B5EF4-FFF2-40B4-BE49-F238E27FC236}">
                <a16:creationId xmlns:a16="http://schemas.microsoft.com/office/drawing/2014/main" id="{5024A8D6-D1CD-4178-90DF-6EF59E027F66}"/>
              </a:ext>
            </a:extLst>
          </p:cNvPr>
          <p:cNvSpPr>
            <a:spLocks noGrp="1"/>
          </p:cNvSpPr>
          <p:nvPr>
            <p:ph type="sldNum" sz="quarter" idx="12"/>
          </p:nvPr>
        </p:nvSpPr>
        <p:spPr/>
        <p:txBody>
          <a:bodyPr/>
          <a:lstStyle/>
          <a:p>
            <a:fld id="{2FC1A972-3D43-4076-BDDD-CE26ED586CF5}" type="slidenum">
              <a:rPr kumimoji="1" lang="ja-JP" altLang="en-US" smtClean="0"/>
              <a:t>20</a:t>
            </a:fld>
            <a:endParaRPr kumimoji="1" lang="ja-JP" altLang="en-US"/>
          </a:p>
        </p:txBody>
      </p:sp>
    </p:spTree>
    <p:extLst>
      <p:ext uri="{BB962C8B-B14F-4D97-AF65-F5344CB8AC3E}">
        <p14:creationId xmlns:p14="http://schemas.microsoft.com/office/powerpoint/2010/main" val="3729289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8E1838E-652C-403D-B186-56FAA5FE3476}"/>
              </a:ext>
            </a:extLst>
          </p:cNvPr>
          <p:cNvSpPr>
            <a:spLocks noGrp="1"/>
          </p:cNvSpPr>
          <p:nvPr>
            <p:ph type="sldNum" sz="quarter" idx="12"/>
          </p:nvPr>
        </p:nvSpPr>
        <p:spPr/>
        <p:txBody>
          <a:bodyPr/>
          <a:lstStyle/>
          <a:p>
            <a:fld id="{2FC1A972-3D43-4076-BDDD-CE26ED586CF5}" type="slidenum">
              <a:rPr kumimoji="1" lang="ja-JP" altLang="en-US" smtClean="0"/>
              <a:t>21</a:t>
            </a:fld>
            <a:endParaRPr kumimoji="1" lang="ja-JP" altLang="en-US"/>
          </a:p>
        </p:txBody>
      </p:sp>
      <p:pic>
        <p:nvPicPr>
          <p:cNvPr id="5" name="図 4">
            <a:extLst>
              <a:ext uri="{FF2B5EF4-FFF2-40B4-BE49-F238E27FC236}">
                <a16:creationId xmlns:a16="http://schemas.microsoft.com/office/drawing/2014/main" id="{CB9F2B73-EF5E-415A-A250-503E631E5981}"/>
              </a:ext>
            </a:extLst>
          </p:cNvPr>
          <p:cNvPicPr>
            <a:picLocks noChangeAspect="1"/>
          </p:cNvPicPr>
          <p:nvPr/>
        </p:nvPicPr>
        <p:blipFill>
          <a:blip r:embed="rId2"/>
          <a:stretch>
            <a:fillRect/>
          </a:stretch>
        </p:blipFill>
        <p:spPr>
          <a:xfrm>
            <a:off x="2686051" y="1023168"/>
            <a:ext cx="3848637" cy="5515745"/>
          </a:xfrm>
          <a:prstGeom prst="rect">
            <a:avLst/>
          </a:prstGeom>
        </p:spPr>
      </p:pic>
      <p:sp>
        <p:nvSpPr>
          <p:cNvPr id="7" name="テキスト ボックス 6">
            <a:extLst>
              <a:ext uri="{FF2B5EF4-FFF2-40B4-BE49-F238E27FC236}">
                <a16:creationId xmlns:a16="http://schemas.microsoft.com/office/drawing/2014/main" id="{ECFD52CF-3905-4CC1-9A77-7F602C011549}"/>
              </a:ext>
            </a:extLst>
          </p:cNvPr>
          <p:cNvSpPr txBox="1"/>
          <p:nvPr/>
        </p:nvSpPr>
        <p:spPr>
          <a:xfrm>
            <a:off x="3155795" y="455823"/>
            <a:ext cx="4572000" cy="369332"/>
          </a:xfrm>
          <a:prstGeom prst="rect">
            <a:avLst/>
          </a:prstGeom>
          <a:noFill/>
        </p:spPr>
        <p:txBody>
          <a:bodyPr wrap="square">
            <a:spAutoFit/>
          </a:bodyPr>
          <a:lstStyle/>
          <a:p>
            <a:r>
              <a:rPr lang="en-US" altLang="ja-JP" dirty="0">
                <a:hlinkClick r:id="rId3"/>
              </a:rPr>
              <a:t>index-21.pdf (maff.go.jp)</a:t>
            </a:r>
            <a:endParaRPr lang="ja-JP" altLang="en-US" dirty="0"/>
          </a:p>
        </p:txBody>
      </p:sp>
    </p:spTree>
    <p:extLst>
      <p:ext uri="{BB962C8B-B14F-4D97-AF65-F5344CB8AC3E}">
        <p14:creationId xmlns:p14="http://schemas.microsoft.com/office/powerpoint/2010/main" val="2191343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D266A6A-F608-4360-8EDE-4FE6F46F7F20}"/>
              </a:ext>
            </a:extLst>
          </p:cNvPr>
          <p:cNvSpPr>
            <a:spLocks noGrp="1"/>
          </p:cNvSpPr>
          <p:nvPr>
            <p:ph type="sldNum" sz="quarter" idx="12"/>
          </p:nvPr>
        </p:nvSpPr>
        <p:spPr/>
        <p:txBody>
          <a:bodyPr/>
          <a:lstStyle/>
          <a:p>
            <a:fld id="{2FC1A972-3D43-4076-BDDD-CE26ED586CF5}" type="slidenum">
              <a:rPr kumimoji="1" lang="ja-JP" altLang="en-US" smtClean="0"/>
              <a:t>22</a:t>
            </a:fld>
            <a:endParaRPr kumimoji="1" lang="ja-JP" altLang="en-US"/>
          </a:p>
        </p:txBody>
      </p:sp>
      <p:pic>
        <p:nvPicPr>
          <p:cNvPr id="6" name="図 5">
            <a:extLst>
              <a:ext uri="{FF2B5EF4-FFF2-40B4-BE49-F238E27FC236}">
                <a16:creationId xmlns:a16="http://schemas.microsoft.com/office/drawing/2014/main" id="{CF586A62-38F4-4BE7-B9FA-5FD9F3012AAE}"/>
              </a:ext>
            </a:extLst>
          </p:cNvPr>
          <p:cNvPicPr>
            <a:picLocks noChangeAspect="1"/>
          </p:cNvPicPr>
          <p:nvPr/>
        </p:nvPicPr>
        <p:blipFill>
          <a:blip r:embed="rId2"/>
          <a:stretch>
            <a:fillRect/>
          </a:stretch>
        </p:blipFill>
        <p:spPr>
          <a:xfrm>
            <a:off x="1275890" y="136524"/>
            <a:ext cx="6287377" cy="4305901"/>
          </a:xfrm>
          <a:prstGeom prst="rect">
            <a:avLst/>
          </a:prstGeom>
        </p:spPr>
      </p:pic>
      <p:pic>
        <p:nvPicPr>
          <p:cNvPr id="8" name="図 7">
            <a:extLst>
              <a:ext uri="{FF2B5EF4-FFF2-40B4-BE49-F238E27FC236}">
                <a16:creationId xmlns:a16="http://schemas.microsoft.com/office/drawing/2014/main" id="{73D161B4-5642-4E3C-A602-E56656ED9F65}"/>
              </a:ext>
            </a:extLst>
          </p:cNvPr>
          <p:cNvPicPr>
            <a:picLocks noChangeAspect="1"/>
          </p:cNvPicPr>
          <p:nvPr/>
        </p:nvPicPr>
        <p:blipFill>
          <a:blip r:embed="rId3"/>
          <a:stretch>
            <a:fillRect/>
          </a:stretch>
        </p:blipFill>
        <p:spPr>
          <a:xfrm>
            <a:off x="1428310" y="4616157"/>
            <a:ext cx="5982535" cy="2105319"/>
          </a:xfrm>
          <a:prstGeom prst="rect">
            <a:avLst/>
          </a:prstGeom>
        </p:spPr>
      </p:pic>
    </p:spTree>
    <p:extLst>
      <p:ext uri="{BB962C8B-B14F-4D97-AF65-F5344CB8AC3E}">
        <p14:creationId xmlns:p14="http://schemas.microsoft.com/office/powerpoint/2010/main" val="1833972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892665-8F8A-408F-B829-BBA373DFBAF6}"/>
              </a:ext>
            </a:extLst>
          </p:cNvPr>
          <p:cNvSpPr>
            <a:spLocks noGrp="1"/>
          </p:cNvSpPr>
          <p:nvPr>
            <p:ph type="title"/>
          </p:nvPr>
        </p:nvSpPr>
        <p:spPr/>
        <p:txBody>
          <a:bodyPr/>
          <a:lstStyle/>
          <a:p>
            <a:r>
              <a:rPr kumimoji="1" lang="ja-JP" altLang="en-US" dirty="0"/>
              <a:t>施肥から収穫までの期間は</a:t>
            </a:r>
          </a:p>
        </p:txBody>
      </p:sp>
      <p:sp>
        <p:nvSpPr>
          <p:cNvPr id="3" name="コンテンツ プレースホルダー 2">
            <a:extLst>
              <a:ext uri="{FF2B5EF4-FFF2-40B4-BE49-F238E27FC236}">
                <a16:creationId xmlns:a16="http://schemas.microsoft.com/office/drawing/2014/main" id="{43F5ED77-4DF0-463C-B655-2839E8A548BC}"/>
              </a:ext>
            </a:extLst>
          </p:cNvPr>
          <p:cNvSpPr>
            <a:spLocks noGrp="1"/>
          </p:cNvSpPr>
          <p:nvPr>
            <p:ph idx="1"/>
          </p:nvPr>
        </p:nvSpPr>
        <p:spPr>
          <a:xfrm>
            <a:off x="628650" y="1376650"/>
            <a:ext cx="8104533" cy="4369211"/>
          </a:xfrm>
        </p:spPr>
        <p:txBody>
          <a:bodyPr/>
          <a:lstStyle/>
          <a:p>
            <a:r>
              <a:rPr lang="en-US" altLang="ja-JP" dirty="0"/>
              <a:t>120</a:t>
            </a:r>
            <a:r>
              <a:rPr kumimoji="1" lang="ja-JP" altLang="en-US" dirty="0"/>
              <a:t>日以上であったり、</a:t>
            </a:r>
            <a:r>
              <a:rPr lang="en-US" altLang="ja-JP" dirty="0"/>
              <a:t>60</a:t>
            </a:r>
            <a:r>
              <a:rPr kumimoji="1" lang="ja-JP" altLang="en-US" dirty="0"/>
              <a:t>日以上だったり、</a:t>
            </a:r>
            <a:r>
              <a:rPr lang="en-US" altLang="ja-JP" dirty="0"/>
              <a:t>45</a:t>
            </a:r>
            <a:r>
              <a:rPr kumimoji="1" lang="ja-JP" altLang="en-US" dirty="0"/>
              <a:t>日以上だったりと　</a:t>
            </a:r>
            <a:r>
              <a:rPr kumimoji="1" lang="ja-JP" altLang="en-US" dirty="0">
                <a:highlight>
                  <a:srgbClr val="FFFF00"/>
                </a:highlight>
              </a:rPr>
              <a:t>一定しない</a:t>
            </a:r>
            <a:endParaRPr kumimoji="1" lang="en-US" altLang="ja-JP" dirty="0">
              <a:highlight>
                <a:srgbClr val="FFFF00"/>
              </a:highlight>
            </a:endParaRPr>
          </a:p>
          <a:p>
            <a:r>
              <a:rPr lang="en-US" altLang="ja-JP" dirty="0"/>
              <a:t>GFSI</a:t>
            </a:r>
            <a:r>
              <a:rPr lang="ja-JP" altLang="en-US" dirty="0"/>
              <a:t>グローバルマーケットプログラムでは言及なし　　　　</a:t>
            </a:r>
            <a:endParaRPr lang="en-US" altLang="ja-JP" dirty="0"/>
          </a:p>
          <a:p>
            <a:r>
              <a:rPr lang="ja-JP" altLang="en-US" dirty="0"/>
              <a:t>農水省</a:t>
            </a:r>
            <a:r>
              <a:rPr lang="en-US" altLang="ja-JP" dirty="0"/>
              <a:t>GAP</a:t>
            </a:r>
            <a:r>
              <a:rPr lang="ja-JP" altLang="en-US" dirty="0"/>
              <a:t>では　＊発酵できていないものについては</a:t>
            </a:r>
            <a:r>
              <a:rPr lang="en-US" altLang="ja-JP" dirty="0"/>
              <a:t>2</a:t>
            </a:r>
            <a:r>
              <a:rPr lang="ja-JP" altLang="en-US" dirty="0"/>
              <a:t>か月～</a:t>
            </a:r>
            <a:r>
              <a:rPr lang="en-US" altLang="ja-JP" dirty="0"/>
              <a:t>4</a:t>
            </a:r>
            <a:r>
              <a:rPr lang="ja-JP" altLang="en-US" dirty="0"/>
              <a:t>か月</a:t>
            </a:r>
            <a:endParaRPr lang="en-US" altLang="ja-JP" dirty="0"/>
          </a:p>
          <a:p>
            <a:r>
              <a:rPr lang="en-US" altLang="ja-JP" dirty="0"/>
              <a:t>Global</a:t>
            </a:r>
            <a:r>
              <a:rPr lang="ja-JP" altLang="en-US" dirty="0"/>
              <a:t> </a:t>
            </a:r>
            <a:r>
              <a:rPr lang="en-US" altLang="ja-JP" dirty="0"/>
              <a:t>GAP</a:t>
            </a:r>
            <a:r>
              <a:rPr lang="ja-JP" altLang="en-US" dirty="0"/>
              <a:t>であっても　基本文書（</a:t>
            </a:r>
            <a:r>
              <a:rPr lang="en-US" altLang="ja-JP" dirty="0"/>
              <a:t>Crop Base</a:t>
            </a:r>
            <a:r>
              <a:rPr lang="ja-JP" altLang="en-US" dirty="0"/>
              <a:t>）に　　　　　　</a:t>
            </a:r>
            <a:r>
              <a:rPr lang="en-US" altLang="ja-JP" dirty="0"/>
              <a:t>60</a:t>
            </a:r>
            <a:r>
              <a:rPr lang="ja-JP" altLang="en-US" dirty="0"/>
              <a:t>日以上という記述はない・・・　　　　　　</a:t>
            </a:r>
            <a:r>
              <a:rPr lang="en-US" altLang="ja-JP" dirty="0"/>
              <a:t>60</a:t>
            </a:r>
            <a:r>
              <a:rPr lang="ja-JP" altLang="en-US" dirty="0"/>
              <a:t>日は　</a:t>
            </a:r>
            <a:r>
              <a:rPr lang="ja-JP" altLang="en-US" dirty="0">
                <a:highlight>
                  <a:srgbClr val="FFFF00"/>
                </a:highlight>
              </a:rPr>
              <a:t>生食が前提</a:t>
            </a:r>
            <a:r>
              <a:rPr lang="ja-JP" altLang="en-US" sz="2400" dirty="0"/>
              <a:t>と目される（野菜・果物）</a:t>
            </a:r>
            <a:endParaRPr lang="en-US" altLang="ja-JP" sz="2400" dirty="0"/>
          </a:p>
          <a:p>
            <a:endParaRPr kumimoji="1" lang="ja-JP" altLang="en-US" dirty="0"/>
          </a:p>
        </p:txBody>
      </p:sp>
      <p:grpSp>
        <p:nvGrpSpPr>
          <p:cNvPr id="10" name="グループ化 9">
            <a:extLst>
              <a:ext uri="{FF2B5EF4-FFF2-40B4-BE49-F238E27FC236}">
                <a16:creationId xmlns:a16="http://schemas.microsoft.com/office/drawing/2014/main" id="{4DB049B3-7C43-4264-8F84-A816A05C634D}"/>
              </a:ext>
            </a:extLst>
          </p:cNvPr>
          <p:cNvGrpSpPr/>
          <p:nvPr/>
        </p:nvGrpSpPr>
        <p:grpSpPr>
          <a:xfrm>
            <a:off x="2084424" y="5569544"/>
            <a:ext cx="4975151" cy="923330"/>
            <a:chOff x="2188576" y="5410006"/>
            <a:chExt cx="4975151" cy="923330"/>
          </a:xfrm>
        </p:grpSpPr>
        <p:sp>
          <p:nvSpPr>
            <p:cNvPr id="4" name="テキスト ボックス 3">
              <a:extLst>
                <a:ext uri="{FF2B5EF4-FFF2-40B4-BE49-F238E27FC236}">
                  <a16:creationId xmlns:a16="http://schemas.microsoft.com/office/drawing/2014/main" id="{52550843-BB70-4F32-BB8B-DC74CF0F09D9}"/>
                </a:ext>
              </a:extLst>
            </p:cNvPr>
            <p:cNvSpPr txBox="1"/>
            <p:nvPr/>
          </p:nvSpPr>
          <p:spPr>
            <a:xfrm>
              <a:off x="2188576" y="5410006"/>
              <a:ext cx="1669773" cy="923330"/>
            </a:xfrm>
            <a:prstGeom prst="rect">
              <a:avLst/>
            </a:prstGeom>
            <a:noFill/>
            <a:ln>
              <a:solidFill>
                <a:schemeClr val="tx1"/>
              </a:solidFill>
            </a:ln>
          </p:spPr>
          <p:txBody>
            <a:bodyPr wrap="square" rtlCol="0">
              <a:spAutoFit/>
            </a:bodyPr>
            <a:lstStyle/>
            <a:p>
              <a:pPr algn="ctr"/>
              <a:r>
                <a:rPr kumimoji="1" lang="ja-JP" altLang="en-US" dirty="0"/>
                <a:t>（小規模）　農業者の　　運営上の無理</a:t>
              </a:r>
            </a:p>
          </p:txBody>
        </p:sp>
        <p:sp>
          <p:nvSpPr>
            <p:cNvPr id="6" name="テキスト ボックス 5">
              <a:extLst>
                <a:ext uri="{FF2B5EF4-FFF2-40B4-BE49-F238E27FC236}">
                  <a16:creationId xmlns:a16="http://schemas.microsoft.com/office/drawing/2014/main" id="{B92A203C-3EE9-4974-8587-D6D6119E00B0}"/>
                </a:ext>
              </a:extLst>
            </p:cNvPr>
            <p:cNvSpPr txBox="1"/>
            <p:nvPr/>
          </p:nvSpPr>
          <p:spPr>
            <a:xfrm>
              <a:off x="3917001" y="5548505"/>
              <a:ext cx="1669773" cy="646331"/>
            </a:xfrm>
            <a:prstGeom prst="rect">
              <a:avLst/>
            </a:prstGeom>
            <a:noFill/>
            <a:ln>
              <a:solidFill>
                <a:schemeClr val="bg1"/>
              </a:solidFill>
            </a:ln>
          </p:spPr>
          <p:txBody>
            <a:bodyPr wrap="square" rtlCol="0">
              <a:spAutoFit/>
            </a:bodyPr>
            <a:lstStyle/>
            <a:p>
              <a:pPr algn="ctr"/>
              <a:r>
                <a:rPr kumimoji="1" lang="ja-JP" altLang="en-US" sz="3600" dirty="0"/>
                <a:t>＋</a:t>
              </a:r>
            </a:p>
          </p:txBody>
        </p:sp>
        <p:sp>
          <p:nvSpPr>
            <p:cNvPr id="9" name="テキスト ボックス 8">
              <a:extLst>
                <a:ext uri="{FF2B5EF4-FFF2-40B4-BE49-F238E27FC236}">
                  <a16:creationId xmlns:a16="http://schemas.microsoft.com/office/drawing/2014/main" id="{AFB1287A-5334-4699-B702-A704151D5EB0}"/>
                </a:ext>
              </a:extLst>
            </p:cNvPr>
            <p:cNvSpPr txBox="1"/>
            <p:nvPr/>
          </p:nvSpPr>
          <p:spPr>
            <a:xfrm>
              <a:off x="5645426" y="5410006"/>
              <a:ext cx="1518301" cy="923330"/>
            </a:xfrm>
            <a:prstGeom prst="rect">
              <a:avLst/>
            </a:prstGeom>
            <a:noFill/>
            <a:ln>
              <a:solidFill>
                <a:schemeClr val="tx1"/>
              </a:solidFill>
            </a:ln>
          </p:spPr>
          <p:txBody>
            <a:bodyPr wrap="none" rtlCol="0">
              <a:spAutoFit/>
            </a:bodyPr>
            <a:lstStyle/>
            <a:p>
              <a:pPr algn="ctr"/>
              <a:r>
                <a:rPr kumimoji="1" lang="en-US" altLang="ja-JP" dirty="0"/>
                <a:t>HACCP</a:t>
              </a:r>
              <a:r>
                <a:rPr kumimoji="1" lang="ja-JP" altLang="en-US" dirty="0"/>
                <a:t>概念上</a:t>
              </a:r>
              <a:endParaRPr kumimoji="1" lang="en-US" altLang="ja-JP" dirty="0"/>
            </a:p>
            <a:p>
              <a:pPr algn="ctr"/>
              <a:endParaRPr kumimoji="1" lang="en-US" altLang="ja-JP" dirty="0"/>
            </a:p>
            <a:p>
              <a:pPr algn="ctr"/>
              <a:r>
                <a:rPr kumimoji="1" lang="ja-JP" altLang="en-US" dirty="0"/>
                <a:t>の矛盾</a:t>
              </a:r>
            </a:p>
          </p:txBody>
        </p:sp>
      </p:grpSp>
      <p:sp>
        <p:nvSpPr>
          <p:cNvPr id="5" name="スライド番号プレースホルダー 4">
            <a:extLst>
              <a:ext uri="{FF2B5EF4-FFF2-40B4-BE49-F238E27FC236}">
                <a16:creationId xmlns:a16="http://schemas.microsoft.com/office/drawing/2014/main" id="{79C50E6A-8F28-41BA-8D7B-391728BBF275}"/>
              </a:ext>
            </a:extLst>
          </p:cNvPr>
          <p:cNvSpPr>
            <a:spLocks noGrp="1"/>
          </p:cNvSpPr>
          <p:nvPr>
            <p:ph type="sldNum" sz="quarter" idx="12"/>
          </p:nvPr>
        </p:nvSpPr>
        <p:spPr/>
        <p:txBody>
          <a:bodyPr/>
          <a:lstStyle/>
          <a:p>
            <a:fld id="{2FC1A972-3D43-4076-BDDD-CE26ED586CF5}" type="slidenum">
              <a:rPr kumimoji="1" lang="ja-JP" altLang="en-US" smtClean="0"/>
              <a:t>23</a:t>
            </a:fld>
            <a:endParaRPr kumimoji="1" lang="ja-JP" altLang="en-US"/>
          </a:p>
        </p:txBody>
      </p:sp>
    </p:spTree>
    <p:extLst>
      <p:ext uri="{BB962C8B-B14F-4D97-AF65-F5344CB8AC3E}">
        <p14:creationId xmlns:p14="http://schemas.microsoft.com/office/powerpoint/2010/main" val="5209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CD385497-545B-4F7B-AECB-DA990D43F6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30879" y="2687542"/>
            <a:ext cx="5826170" cy="1679571"/>
          </a:xfrm>
          <a:prstGeom prst="rect">
            <a:avLst/>
          </a:prstGeom>
        </p:spPr>
      </p:pic>
      <p:pic>
        <p:nvPicPr>
          <p:cNvPr id="9" name="図 8">
            <a:extLst>
              <a:ext uri="{FF2B5EF4-FFF2-40B4-BE49-F238E27FC236}">
                <a16:creationId xmlns:a16="http://schemas.microsoft.com/office/drawing/2014/main" id="{955878EF-21FD-49C4-8CFA-B01E57DB7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0879" y="1967753"/>
            <a:ext cx="3719909" cy="910247"/>
          </a:xfrm>
          <a:prstGeom prst="rect">
            <a:avLst/>
          </a:prstGeom>
        </p:spPr>
      </p:pic>
      <p:sp>
        <p:nvSpPr>
          <p:cNvPr id="2" name="スライド番号プレースホルダー 1">
            <a:extLst>
              <a:ext uri="{FF2B5EF4-FFF2-40B4-BE49-F238E27FC236}">
                <a16:creationId xmlns:a16="http://schemas.microsoft.com/office/drawing/2014/main" id="{FCE4CF14-A624-4817-A3C0-CA33A1D27485}"/>
              </a:ext>
            </a:extLst>
          </p:cNvPr>
          <p:cNvSpPr>
            <a:spLocks noGrp="1"/>
          </p:cNvSpPr>
          <p:nvPr>
            <p:ph type="sldNum" sz="quarter" idx="12"/>
          </p:nvPr>
        </p:nvSpPr>
        <p:spPr/>
        <p:txBody>
          <a:bodyPr/>
          <a:lstStyle/>
          <a:p>
            <a:fld id="{2FC1A972-3D43-4076-BDDD-CE26ED586CF5}" type="slidenum">
              <a:rPr kumimoji="1" lang="ja-JP" altLang="en-US" smtClean="0"/>
              <a:t>24</a:t>
            </a:fld>
            <a:endParaRPr kumimoji="1" lang="ja-JP" altLang="en-US"/>
          </a:p>
        </p:txBody>
      </p:sp>
    </p:spTree>
    <p:extLst>
      <p:ext uri="{BB962C8B-B14F-4D97-AF65-F5344CB8AC3E}">
        <p14:creationId xmlns:p14="http://schemas.microsoft.com/office/powerpoint/2010/main" val="347561649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BBA07536-B41C-4916-9715-7D26C6F487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38399" y="1242327"/>
            <a:ext cx="3087266" cy="711632"/>
          </a:xfrm>
          <a:prstGeom prst="rect">
            <a:avLst/>
          </a:prstGeom>
        </p:spPr>
      </p:pic>
      <p:pic>
        <p:nvPicPr>
          <p:cNvPr id="3" name="図 2">
            <a:extLst>
              <a:ext uri="{FF2B5EF4-FFF2-40B4-BE49-F238E27FC236}">
                <a16:creationId xmlns:a16="http://schemas.microsoft.com/office/drawing/2014/main" id="{B152044A-D4C7-4F49-B8D3-442E3539EB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019" y="239725"/>
            <a:ext cx="4409323" cy="842799"/>
          </a:xfrm>
          <a:prstGeom prst="rect">
            <a:avLst/>
          </a:prstGeom>
        </p:spPr>
      </p:pic>
      <p:pic>
        <p:nvPicPr>
          <p:cNvPr id="14" name="図 13">
            <a:extLst>
              <a:ext uri="{FF2B5EF4-FFF2-40B4-BE49-F238E27FC236}">
                <a16:creationId xmlns:a16="http://schemas.microsoft.com/office/drawing/2014/main" id="{E68D5B24-D55C-42ED-AA5C-12D7D641BBF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25665" y="1242327"/>
            <a:ext cx="3399202" cy="711632"/>
          </a:xfrm>
          <a:prstGeom prst="rect">
            <a:avLst/>
          </a:prstGeom>
        </p:spPr>
      </p:pic>
      <p:pic>
        <p:nvPicPr>
          <p:cNvPr id="5" name="図 4">
            <a:extLst>
              <a:ext uri="{FF2B5EF4-FFF2-40B4-BE49-F238E27FC236}">
                <a16:creationId xmlns:a16="http://schemas.microsoft.com/office/drawing/2014/main" id="{F11CD2A7-58E6-4875-9CB9-C375BAE0B8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2330" y="2008832"/>
            <a:ext cx="6719341" cy="4478468"/>
          </a:xfrm>
          <a:prstGeom prst="rect">
            <a:avLst/>
          </a:prstGeom>
        </p:spPr>
      </p:pic>
      <p:sp>
        <p:nvSpPr>
          <p:cNvPr id="2" name="スライド番号プレースホルダー 1">
            <a:extLst>
              <a:ext uri="{FF2B5EF4-FFF2-40B4-BE49-F238E27FC236}">
                <a16:creationId xmlns:a16="http://schemas.microsoft.com/office/drawing/2014/main" id="{88356875-797A-4D32-AB1A-377879DB0A4B}"/>
              </a:ext>
            </a:extLst>
          </p:cNvPr>
          <p:cNvSpPr>
            <a:spLocks noGrp="1"/>
          </p:cNvSpPr>
          <p:nvPr>
            <p:ph type="sldNum" sz="quarter" idx="12"/>
          </p:nvPr>
        </p:nvSpPr>
        <p:spPr/>
        <p:txBody>
          <a:bodyPr/>
          <a:lstStyle/>
          <a:p>
            <a:fld id="{2FC1A972-3D43-4076-BDDD-CE26ED586CF5}" type="slidenum">
              <a:rPr kumimoji="1" lang="ja-JP" altLang="en-US" smtClean="0"/>
              <a:t>25</a:t>
            </a:fld>
            <a:endParaRPr kumimoji="1" lang="ja-JP" altLang="en-US"/>
          </a:p>
        </p:txBody>
      </p:sp>
    </p:spTree>
    <p:extLst>
      <p:ext uri="{BB962C8B-B14F-4D97-AF65-F5344CB8AC3E}">
        <p14:creationId xmlns:p14="http://schemas.microsoft.com/office/powerpoint/2010/main" val="110056424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par>
                          <p:cTn id="8" fill="hold">
                            <p:stCondLst>
                              <p:cond delay="1500"/>
                            </p:stCondLst>
                            <p:childTnLst>
                              <p:par>
                                <p:cTn id="9" presetID="22" presetClass="entr" presetSubtype="8" fill="hold" nodeType="afterEffect">
                                  <p:stCondLst>
                                    <p:cond delay="100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par>
                          <p:cTn id="12" fill="hold">
                            <p:stCondLst>
                              <p:cond delay="3500"/>
                            </p:stCondLst>
                            <p:childTnLst>
                              <p:par>
                                <p:cTn id="13" presetID="10" presetClass="entr" presetSubtype="0" fill="hold" nodeType="after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childTnLst>
                          </p:cTn>
                        </p:par>
                        <p:par>
                          <p:cTn id="16" fill="hold">
                            <p:stCondLst>
                              <p:cond delay="5000"/>
                            </p:stCondLst>
                            <p:childTnLst>
                              <p:par>
                                <p:cTn id="17" presetID="10" presetClass="entr" presetSubtype="0"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D8DF83D-16EE-4536-B2C1-081A36FA24F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42183" y="1236689"/>
            <a:ext cx="3942751" cy="5053453"/>
          </a:xfrm>
          <a:prstGeom prst="rect">
            <a:avLst/>
          </a:prstGeom>
        </p:spPr>
      </p:pic>
      <p:pic>
        <p:nvPicPr>
          <p:cNvPr id="16" name="図 15">
            <a:extLst>
              <a:ext uri="{FF2B5EF4-FFF2-40B4-BE49-F238E27FC236}">
                <a16:creationId xmlns:a16="http://schemas.microsoft.com/office/drawing/2014/main" id="{635D1982-2D1A-40D4-8059-4488D7021B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8510" y="1328848"/>
            <a:ext cx="3288484" cy="1545230"/>
          </a:xfrm>
          <a:prstGeom prst="rect">
            <a:avLst/>
          </a:prstGeom>
        </p:spPr>
      </p:pic>
      <p:pic>
        <p:nvPicPr>
          <p:cNvPr id="18" name="図 17">
            <a:extLst>
              <a:ext uri="{FF2B5EF4-FFF2-40B4-BE49-F238E27FC236}">
                <a16:creationId xmlns:a16="http://schemas.microsoft.com/office/drawing/2014/main" id="{0AE17264-9539-4501-B0C1-AA5F71E24A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92396" y="4239952"/>
            <a:ext cx="4023068" cy="580685"/>
          </a:xfrm>
          <a:prstGeom prst="rect">
            <a:avLst/>
          </a:prstGeom>
        </p:spPr>
      </p:pic>
      <p:sp>
        <p:nvSpPr>
          <p:cNvPr id="19" name="矢印: 右 18">
            <a:extLst>
              <a:ext uri="{FF2B5EF4-FFF2-40B4-BE49-F238E27FC236}">
                <a16:creationId xmlns:a16="http://schemas.microsoft.com/office/drawing/2014/main" id="{77392497-6795-498B-B316-1C13B4338C82}"/>
              </a:ext>
            </a:extLst>
          </p:cNvPr>
          <p:cNvSpPr/>
          <p:nvPr/>
        </p:nvSpPr>
        <p:spPr>
          <a:xfrm rot="5400000">
            <a:off x="6478308" y="3391988"/>
            <a:ext cx="1048887" cy="313876"/>
          </a:xfrm>
          <a:prstGeom prst="rightArrow">
            <a:avLst>
              <a:gd name="adj1" fmla="val 27177"/>
              <a:gd name="adj2" fmla="val 87724"/>
            </a:avLst>
          </a:prstGeom>
          <a:solidFill>
            <a:srgbClr val="864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C89BF53E-1A07-4D35-A75E-73DDB9C6BD69}"/>
              </a:ext>
            </a:extLst>
          </p:cNvPr>
          <p:cNvGrpSpPr/>
          <p:nvPr/>
        </p:nvGrpSpPr>
        <p:grpSpPr>
          <a:xfrm>
            <a:off x="465727" y="234893"/>
            <a:ext cx="5964570" cy="839434"/>
            <a:chOff x="465727" y="234892"/>
            <a:chExt cx="6713466" cy="944831"/>
          </a:xfrm>
        </p:grpSpPr>
        <p:pic>
          <p:nvPicPr>
            <p:cNvPr id="4" name="図 3">
              <a:extLst>
                <a:ext uri="{FF2B5EF4-FFF2-40B4-BE49-F238E27FC236}">
                  <a16:creationId xmlns:a16="http://schemas.microsoft.com/office/drawing/2014/main" id="{58EA78F9-58F7-44BD-BAB1-2E7D00016985}"/>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022459" y="478970"/>
              <a:ext cx="1156734" cy="700753"/>
            </a:xfrm>
            <a:prstGeom prst="rect">
              <a:avLst/>
            </a:prstGeom>
          </p:spPr>
        </p:pic>
        <p:pic>
          <p:nvPicPr>
            <p:cNvPr id="17" name="図 16">
              <a:extLst>
                <a:ext uri="{FF2B5EF4-FFF2-40B4-BE49-F238E27FC236}">
                  <a16:creationId xmlns:a16="http://schemas.microsoft.com/office/drawing/2014/main" id="{81C0F974-8657-4F54-BF49-ED6C2954745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9544"/>
            <a:stretch/>
          </p:blipFill>
          <p:spPr>
            <a:xfrm>
              <a:off x="465727" y="234892"/>
              <a:ext cx="5507370" cy="944831"/>
            </a:xfrm>
            <a:prstGeom prst="rect">
              <a:avLst/>
            </a:prstGeom>
          </p:spPr>
        </p:pic>
      </p:grpSp>
      <p:pic>
        <p:nvPicPr>
          <p:cNvPr id="20" name="図 19">
            <a:extLst>
              <a:ext uri="{FF2B5EF4-FFF2-40B4-BE49-F238E27FC236}">
                <a16:creationId xmlns:a16="http://schemas.microsoft.com/office/drawing/2014/main" id="{EFBE4220-6320-452E-AFDA-EF30E4E4AEE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88323" y="4953617"/>
            <a:ext cx="992815" cy="1742652"/>
          </a:xfrm>
          <a:prstGeom prst="rect">
            <a:avLst/>
          </a:prstGeom>
        </p:spPr>
      </p:pic>
      <p:pic>
        <p:nvPicPr>
          <p:cNvPr id="22" name="図 21">
            <a:extLst>
              <a:ext uri="{FF2B5EF4-FFF2-40B4-BE49-F238E27FC236}">
                <a16:creationId xmlns:a16="http://schemas.microsoft.com/office/drawing/2014/main" id="{CC329976-A9B3-43BE-A132-6B43D47B5F3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34016" y="5249774"/>
            <a:ext cx="1467801" cy="1450036"/>
          </a:xfrm>
          <a:prstGeom prst="rect">
            <a:avLst/>
          </a:prstGeom>
        </p:spPr>
      </p:pic>
      <p:sp>
        <p:nvSpPr>
          <p:cNvPr id="5" name="スライド番号プレースホルダー 4">
            <a:extLst>
              <a:ext uri="{FF2B5EF4-FFF2-40B4-BE49-F238E27FC236}">
                <a16:creationId xmlns:a16="http://schemas.microsoft.com/office/drawing/2014/main" id="{7DB82D0F-003A-4510-AA72-A62130E91188}"/>
              </a:ext>
            </a:extLst>
          </p:cNvPr>
          <p:cNvSpPr>
            <a:spLocks noGrp="1"/>
          </p:cNvSpPr>
          <p:nvPr>
            <p:ph type="sldNum" sz="quarter" idx="12"/>
          </p:nvPr>
        </p:nvSpPr>
        <p:spPr/>
        <p:txBody>
          <a:bodyPr/>
          <a:lstStyle/>
          <a:p>
            <a:fld id="{2FC1A972-3D43-4076-BDDD-CE26ED586CF5}" type="slidenum">
              <a:rPr kumimoji="1" lang="ja-JP" altLang="en-US" smtClean="0"/>
              <a:t>26</a:t>
            </a:fld>
            <a:endParaRPr kumimoji="1" lang="ja-JP" altLang="en-US"/>
          </a:p>
        </p:txBody>
      </p:sp>
    </p:spTree>
    <p:extLst>
      <p:ext uri="{BB962C8B-B14F-4D97-AF65-F5344CB8AC3E}">
        <p14:creationId xmlns:p14="http://schemas.microsoft.com/office/powerpoint/2010/main" val="129367109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10" presetClass="entr" presetSubtype="0"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par>
                          <p:cTn id="16" fill="hold">
                            <p:stCondLst>
                              <p:cond delay="1000"/>
                            </p:stCondLst>
                            <p:childTnLst>
                              <p:par>
                                <p:cTn id="17" presetID="22" presetClass="entr" presetSubtype="1" fill="hold" grpId="0" nodeType="afterEffect">
                                  <p:stCondLst>
                                    <p:cond delay="50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750"/>
                                        <p:tgtEl>
                                          <p:spTgt spid="19"/>
                                        </p:tgtEl>
                                      </p:cBhvr>
                                    </p:animEffect>
                                  </p:childTnLst>
                                </p:cTn>
                              </p:par>
                            </p:childTnLst>
                          </p:cTn>
                        </p:par>
                        <p:par>
                          <p:cTn id="20" fill="hold">
                            <p:stCondLst>
                              <p:cond delay="2250"/>
                            </p:stCondLst>
                            <p:childTnLst>
                              <p:par>
                                <p:cTn id="21" presetID="53" presetClass="entr" presetSubtype="16" fill="hold" nodeType="afterEffect">
                                  <p:stCondLst>
                                    <p:cond delay="50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500" fill="hold"/>
                                        <p:tgtEl>
                                          <p:spTgt spid="18"/>
                                        </p:tgtEl>
                                        <p:attrNameLst>
                                          <p:attrName>ppt_w</p:attrName>
                                        </p:attrNameLst>
                                      </p:cBhvr>
                                      <p:tavLst>
                                        <p:tav tm="0">
                                          <p:val>
                                            <p:fltVal val="0"/>
                                          </p:val>
                                        </p:tav>
                                        <p:tav tm="100000">
                                          <p:val>
                                            <p:strVal val="#ppt_w"/>
                                          </p:val>
                                        </p:tav>
                                      </p:tavLst>
                                    </p:anim>
                                    <p:anim calcmode="lin" valueType="num">
                                      <p:cBhvr>
                                        <p:cTn id="24" dur="1500" fill="hold"/>
                                        <p:tgtEl>
                                          <p:spTgt spid="18"/>
                                        </p:tgtEl>
                                        <p:attrNameLst>
                                          <p:attrName>ppt_h</p:attrName>
                                        </p:attrNameLst>
                                      </p:cBhvr>
                                      <p:tavLst>
                                        <p:tav tm="0">
                                          <p:val>
                                            <p:fltVal val="0"/>
                                          </p:val>
                                        </p:tav>
                                        <p:tav tm="100000">
                                          <p:val>
                                            <p:strVal val="#ppt_h"/>
                                          </p:val>
                                        </p:tav>
                                      </p:tavLst>
                                    </p:anim>
                                    <p:animEffect transition="in" filter="fade">
                                      <p:cBhvr>
                                        <p:cTn id="25" dur="1500"/>
                                        <p:tgtEl>
                                          <p:spTgt spid="18"/>
                                        </p:tgtEl>
                                      </p:cBhvr>
                                    </p:animEffect>
                                  </p:childTnLst>
                                </p:cTn>
                              </p:par>
                            </p:childTnLst>
                          </p:cTn>
                        </p:par>
                        <p:par>
                          <p:cTn id="26" fill="hold">
                            <p:stCondLst>
                              <p:cond delay="4250"/>
                            </p:stCondLst>
                            <p:childTnLst>
                              <p:par>
                                <p:cTn id="27" presetID="10" presetClass="entr" presetSubtype="0" fill="hold" nodeType="afterEffect">
                                  <p:stCondLst>
                                    <p:cond delay="50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childTnLst>
                                </p:cTn>
                              </p:par>
                            </p:childTnLst>
                          </p:cTn>
                        </p:par>
                        <p:par>
                          <p:cTn id="30" fill="hold">
                            <p:stCondLst>
                              <p:cond delay="5750"/>
                            </p:stCondLst>
                            <p:childTnLst>
                              <p:par>
                                <p:cTn id="31" presetID="10" presetClass="entr" presetSubtype="0"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4652C5B-B203-47FD-AFCD-3A21D7536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94" y="234894"/>
            <a:ext cx="4892495" cy="839434"/>
          </a:xfrm>
          <a:prstGeom prst="rect">
            <a:avLst/>
          </a:prstGeom>
        </p:spPr>
      </p:pic>
      <p:grpSp>
        <p:nvGrpSpPr>
          <p:cNvPr id="32" name="グループ化 31">
            <a:extLst>
              <a:ext uri="{FF2B5EF4-FFF2-40B4-BE49-F238E27FC236}">
                <a16:creationId xmlns:a16="http://schemas.microsoft.com/office/drawing/2014/main" id="{D2B21D77-7E09-4691-AEC8-4556405B5B9C}"/>
              </a:ext>
            </a:extLst>
          </p:cNvPr>
          <p:cNvGrpSpPr/>
          <p:nvPr/>
        </p:nvGrpSpPr>
        <p:grpSpPr>
          <a:xfrm>
            <a:off x="302003" y="4304408"/>
            <a:ext cx="2407797" cy="2358443"/>
            <a:chOff x="302003" y="4304408"/>
            <a:chExt cx="2407797" cy="2358443"/>
          </a:xfrm>
        </p:grpSpPr>
        <p:pic>
          <p:nvPicPr>
            <p:cNvPr id="5" name="図 4">
              <a:extLst>
                <a:ext uri="{FF2B5EF4-FFF2-40B4-BE49-F238E27FC236}">
                  <a16:creationId xmlns:a16="http://schemas.microsoft.com/office/drawing/2014/main" id="{07401EF6-9A0A-4E1C-8946-B15267CD9DE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53624" y="4304408"/>
              <a:ext cx="2304554" cy="254646"/>
            </a:xfrm>
            <a:prstGeom prst="rect">
              <a:avLst/>
            </a:prstGeom>
          </p:spPr>
        </p:pic>
        <p:pic>
          <p:nvPicPr>
            <p:cNvPr id="15" name="図 14">
              <a:extLst>
                <a:ext uri="{FF2B5EF4-FFF2-40B4-BE49-F238E27FC236}">
                  <a16:creationId xmlns:a16="http://schemas.microsoft.com/office/drawing/2014/main" id="{9F384DE0-B10A-4FD4-956E-7E89D2A93168}"/>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02003" y="4693198"/>
              <a:ext cx="2407797" cy="1969653"/>
            </a:xfrm>
            <a:prstGeom prst="rect">
              <a:avLst/>
            </a:prstGeom>
          </p:spPr>
        </p:pic>
      </p:grpSp>
      <p:grpSp>
        <p:nvGrpSpPr>
          <p:cNvPr id="31" name="グループ化 30">
            <a:extLst>
              <a:ext uri="{FF2B5EF4-FFF2-40B4-BE49-F238E27FC236}">
                <a16:creationId xmlns:a16="http://schemas.microsoft.com/office/drawing/2014/main" id="{28FA1E04-29B7-490B-90AA-13399DCEEAD9}"/>
              </a:ext>
            </a:extLst>
          </p:cNvPr>
          <p:cNvGrpSpPr/>
          <p:nvPr/>
        </p:nvGrpSpPr>
        <p:grpSpPr>
          <a:xfrm>
            <a:off x="4821842" y="1275920"/>
            <a:ext cx="3162419" cy="2635412"/>
            <a:chOff x="4821842" y="1275920"/>
            <a:chExt cx="3162419" cy="2635412"/>
          </a:xfrm>
        </p:grpSpPr>
        <p:pic>
          <p:nvPicPr>
            <p:cNvPr id="4" name="図 3">
              <a:extLst>
                <a:ext uri="{FF2B5EF4-FFF2-40B4-BE49-F238E27FC236}">
                  <a16:creationId xmlns:a16="http://schemas.microsoft.com/office/drawing/2014/main" id="{EE11B366-F7B3-4825-8F47-BD2C4BE15D34}"/>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247317" y="1275920"/>
              <a:ext cx="2304554" cy="254646"/>
            </a:xfrm>
            <a:prstGeom prst="rect">
              <a:avLst/>
            </a:prstGeom>
          </p:spPr>
        </p:pic>
        <p:grpSp>
          <p:nvGrpSpPr>
            <p:cNvPr id="14" name="グループ化 13">
              <a:extLst>
                <a:ext uri="{FF2B5EF4-FFF2-40B4-BE49-F238E27FC236}">
                  <a16:creationId xmlns:a16="http://schemas.microsoft.com/office/drawing/2014/main" id="{0C764F0A-3DC1-4E55-B766-B20B85DAABDD}"/>
                </a:ext>
              </a:extLst>
            </p:cNvPr>
            <p:cNvGrpSpPr/>
            <p:nvPr/>
          </p:nvGrpSpPr>
          <p:grpSpPr>
            <a:xfrm>
              <a:off x="4821842" y="1678087"/>
              <a:ext cx="3162419" cy="2233245"/>
              <a:chOff x="2908376" y="2141550"/>
              <a:chExt cx="3124077" cy="2206168"/>
            </a:xfrm>
          </p:grpSpPr>
          <p:pic>
            <p:nvPicPr>
              <p:cNvPr id="16" name="図 15">
                <a:extLst>
                  <a:ext uri="{FF2B5EF4-FFF2-40B4-BE49-F238E27FC236}">
                    <a16:creationId xmlns:a16="http://schemas.microsoft.com/office/drawing/2014/main" id="{6E4DD199-80BD-404C-87EB-37B8525CBAE8}"/>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908376" y="2141550"/>
                <a:ext cx="1457572" cy="1125897"/>
              </a:xfrm>
              <a:prstGeom prst="rect">
                <a:avLst/>
              </a:prstGeom>
            </p:spPr>
          </p:pic>
          <p:pic>
            <p:nvPicPr>
              <p:cNvPr id="17" name="図 16">
                <a:extLst>
                  <a:ext uri="{FF2B5EF4-FFF2-40B4-BE49-F238E27FC236}">
                    <a16:creationId xmlns:a16="http://schemas.microsoft.com/office/drawing/2014/main" id="{302FC182-99EE-45DB-8CE9-2FC395EB3BA6}"/>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4391115" y="2141550"/>
                <a:ext cx="1641338" cy="1125896"/>
              </a:xfrm>
              <a:prstGeom prst="rect">
                <a:avLst/>
              </a:prstGeom>
            </p:spPr>
          </p:pic>
          <p:pic>
            <p:nvPicPr>
              <p:cNvPr id="18" name="図 17">
                <a:extLst>
                  <a:ext uri="{FF2B5EF4-FFF2-40B4-BE49-F238E27FC236}">
                    <a16:creationId xmlns:a16="http://schemas.microsoft.com/office/drawing/2014/main" id="{570E08C1-1288-4272-8FC0-4BE5F0092B5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r="8197"/>
              <a:stretch/>
            </p:blipFill>
            <p:spPr>
              <a:xfrm>
                <a:off x="2908376" y="3292418"/>
                <a:ext cx="1457572" cy="1055300"/>
              </a:xfrm>
              <a:prstGeom prst="rect">
                <a:avLst/>
              </a:prstGeom>
            </p:spPr>
          </p:pic>
          <p:pic>
            <p:nvPicPr>
              <p:cNvPr id="19" name="図 18">
                <a:extLst>
                  <a:ext uri="{FF2B5EF4-FFF2-40B4-BE49-F238E27FC236}">
                    <a16:creationId xmlns:a16="http://schemas.microsoft.com/office/drawing/2014/main" id="{44FA1C26-0501-4A94-B277-82738DE40ECF}"/>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4391115" y="3292418"/>
                <a:ext cx="1641338" cy="1055300"/>
              </a:xfrm>
              <a:prstGeom prst="rect">
                <a:avLst/>
              </a:prstGeom>
            </p:spPr>
          </p:pic>
        </p:grpSp>
      </p:grpSp>
      <p:grpSp>
        <p:nvGrpSpPr>
          <p:cNvPr id="33" name="グループ化 32">
            <a:extLst>
              <a:ext uri="{FF2B5EF4-FFF2-40B4-BE49-F238E27FC236}">
                <a16:creationId xmlns:a16="http://schemas.microsoft.com/office/drawing/2014/main" id="{DD9C660D-B554-48A5-8A9A-9025C3830A93}"/>
              </a:ext>
            </a:extLst>
          </p:cNvPr>
          <p:cNvGrpSpPr/>
          <p:nvPr/>
        </p:nvGrpSpPr>
        <p:grpSpPr>
          <a:xfrm>
            <a:off x="3035420" y="4299850"/>
            <a:ext cx="2495863" cy="2378380"/>
            <a:chOff x="3035420" y="4299850"/>
            <a:chExt cx="2495863" cy="2378380"/>
          </a:xfrm>
        </p:grpSpPr>
        <p:pic>
          <p:nvPicPr>
            <p:cNvPr id="7" name="図 6">
              <a:extLst>
                <a:ext uri="{FF2B5EF4-FFF2-40B4-BE49-F238E27FC236}">
                  <a16:creationId xmlns:a16="http://schemas.microsoft.com/office/drawing/2014/main" id="{EFBEAD92-6E10-47F2-A76D-800AA2C7F6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63261" y="4299850"/>
              <a:ext cx="840182" cy="254647"/>
            </a:xfrm>
            <a:prstGeom prst="rect">
              <a:avLst/>
            </a:prstGeom>
          </p:spPr>
        </p:pic>
        <p:pic>
          <p:nvPicPr>
            <p:cNvPr id="22" name="図 21">
              <a:extLst>
                <a:ext uri="{FF2B5EF4-FFF2-40B4-BE49-F238E27FC236}">
                  <a16:creationId xmlns:a16="http://schemas.microsoft.com/office/drawing/2014/main" id="{4EF53ECA-0A2A-4032-A842-F402EC95F998}"/>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3035420" y="4700885"/>
              <a:ext cx="2495863" cy="1977345"/>
            </a:xfrm>
            <a:prstGeom prst="rect">
              <a:avLst/>
            </a:prstGeom>
          </p:spPr>
        </p:pic>
      </p:grpSp>
      <p:grpSp>
        <p:nvGrpSpPr>
          <p:cNvPr id="34" name="グループ化 33">
            <a:extLst>
              <a:ext uri="{FF2B5EF4-FFF2-40B4-BE49-F238E27FC236}">
                <a16:creationId xmlns:a16="http://schemas.microsoft.com/office/drawing/2014/main" id="{AAA180BC-DE50-40A9-B0A2-7F07A548EDC7}"/>
              </a:ext>
            </a:extLst>
          </p:cNvPr>
          <p:cNvGrpSpPr/>
          <p:nvPr/>
        </p:nvGrpSpPr>
        <p:grpSpPr>
          <a:xfrm>
            <a:off x="5839487" y="4276622"/>
            <a:ext cx="3069964" cy="2386229"/>
            <a:chOff x="5839487" y="4276622"/>
            <a:chExt cx="3069964" cy="2386229"/>
          </a:xfrm>
        </p:grpSpPr>
        <p:pic>
          <p:nvPicPr>
            <p:cNvPr id="8" name="図 7">
              <a:extLst>
                <a:ext uri="{FF2B5EF4-FFF2-40B4-BE49-F238E27FC236}">
                  <a16:creationId xmlns:a16="http://schemas.microsoft.com/office/drawing/2014/main" id="{20DEA961-E709-4777-AFBD-CC9668E73E7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178164" y="4276622"/>
              <a:ext cx="2520537" cy="254646"/>
            </a:xfrm>
            <a:prstGeom prst="rect">
              <a:avLst/>
            </a:prstGeom>
          </p:spPr>
        </p:pic>
        <p:grpSp>
          <p:nvGrpSpPr>
            <p:cNvPr id="25" name="グループ化 24">
              <a:extLst>
                <a:ext uri="{FF2B5EF4-FFF2-40B4-BE49-F238E27FC236}">
                  <a16:creationId xmlns:a16="http://schemas.microsoft.com/office/drawing/2014/main" id="{388F5B59-CE8E-4877-BB90-B99B9EE3A704}"/>
                </a:ext>
              </a:extLst>
            </p:cNvPr>
            <p:cNvGrpSpPr/>
            <p:nvPr/>
          </p:nvGrpSpPr>
          <p:grpSpPr>
            <a:xfrm>
              <a:off x="5839487" y="4679514"/>
              <a:ext cx="3069964" cy="1983337"/>
              <a:chOff x="5839487" y="4679514"/>
              <a:chExt cx="3069964" cy="1983337"/>
            </a:xfrm>
          </p:grpSpPr>
          <p:pic>
            <p:nvPicPr>
              <p:cNvPr id="23" name="図 22">
                <a:extLst>
                  <a:ext uri="{FF2B5EF4-FFF2-40B4-BE49-F238E27FC236}">
                    <a16:creationId xmlns:a16="http://schemas.microsoft.com/office/drawing/2014/main" id="{6928317A-C2E3-4EF8-9647-69428D642878}"/>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839487" y="4679514"/>
                <a:ext cx="2407798" cy="1466934"/>
              </a:xfrm>
              <a:prstGeom prst="rect">
                <a:avLst/>
              </a:prstGeom>
            </p:spPr>
          </p:pic>
          <p:pic>
            <p:nvPicPr>
              <p:cNvPr id="24" name="図 23">
                <a:extLst>
                  <a:ext uri="{FF2B5EF4-FFF2-40B4-BE49-F238E27FC236}">
                    <a16:creationId xmlns:a16="http://schemas.microsoft.com/office/drawing/2014/main" id="{4DEA6596-DBF2-4BF4-948F-3AE98039313D}"/>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7228014" y="5400308"/>
                <a:ext cx="1681437" cy="1262543"/>
              </a:xfrm>
              <a:prstGeom prst="rect">
                <a:avLst/>
              </a:prstGeom>
            </p:spPr>
          </p:pic>
        </p:grpSp>
      </p:grpSp>
      <p:grpSp>
        <p:nvGrpSpPr>
          <p:cNvPr id="30" name="グループ化 29">
            <a:extLst>
              <a:ext uri="{FF2B5EF4-FFF2-40B4-BE49-F238E27FC236}">
                <a16:creationId xmlns:a16="http://schemas.microsoft.com/office/drawing/2014/main" id="{69047312-F45F-4844-A238-CAEADF05473F}"/>
              </a:ext>
            </a:extLst>
          </p:cNvPr>
          <p:cNvGrpSpPr/>
          <p:nvPr/>
        </p:nvGrpSpPr>
        <p:grpSpPr>
          <a:xfrm>
            <a:off x="1109886" y="1271081"/>
            <a:ext cx="2966018" cy="2634102"/>
            <a:chOff x="1109886" y="1271081"/>
            <a:chExt cx="2966018" cy="2634102"/>
          </a:xfrm>
        </p:grpSpPr>
        <p:pic>
          <p:nvPicPr>
            <p:cNvPr id="27" name="図 26">
              <a:extLst>
                <a:ext uri="{FF2B5EF4-FFF2-40B4-BE49-F238E27FC236}">
                  <a16:creationId xmlns:a16="http://schemas.microsoft.com/office/drawing/2014/main" id="{CFC6EAE1-3596-471D-B037-FFD8EF76E5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43961" y="1271081"/>
              <a:ext cx="1497868" cy="259485"/>
            </a:xfrm>
            <a:prstGeom prst="rect">
              <a:avLst/>
            </a:prstGeom>
          </p:spPr>
        </p:pic>
        <p:pic>
          <p:nvPicPr>
            <p:cNvPr id="28" name="図 27" descr="室内 が含まれている画像&#10;&#10;自動的に生成された説明">
              <a:extLst>
                <a:ext uri="{FF2B5EF4-FFF2-40B4-BE49-F238E27FC236}">
                  <a16:creationId xmlns:a16="http://schemas.microsoft.com/office/drawing/2014/main" id="{66CE18EA-6144-4F54-972F-4DBAF04A97C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9886" y="1678086"/>
              <a:ext cx="2966018" cy="2227097"/>
            </a:xfrm>
            <a:prstGeom prst="rect">
              <a:avLst/>
            </a:prstGeom>
          </p:spPr>
        </p:pic>
      </p:grpSp>
      <p:sp>
        <p:nvSpPr>
          <p:cNvPr id="2" name="スライド番号プレースホルダー 1">
            <a:extLst>
              <a:ext uri="{FF2B5EF4-FFF2-40B4-BE49-F238E27FC236}">
                <a16:creationId xmlns:a16="http://schemas.microsoft.com/office/drawing/2014/main" id="{C0DB8D78-EF7F-4B26-BBE2-142265AFBCA0}"/>
              </a:ext>
            </a:extLst>
          </p:cNvPr>
          <p:cNvSpPr>
            <a:spLocks noGrp="1"/>
          </p:cNvSpPr>
          <p:nvPr>
            <p:ph type="sldNum" sz="quarter" idx="12"/>
          </p:nvPr>
        </p:nvSpPr>
        <p:spPr/>
        <p:txBody>
          <a:bodyPr/>
          <a:lstStyle/>
          <a:p>
            <a:fld id="{2FC1A972-3D43-4076-BDDD-CE26ED586CF5}" type="slidenum">
              <a:rPr kumimoji="1" lang="ja-JP" altLang="en-US" smtClean="0"/>
              <a:t>27</a:t>
            </a:fld>
            <a:endParaRPr kumimoji="1" lang="ja-JP" altLang="en-US"/>
          </a:p>
        </p:txBody>
      </p:sp>
    </p:spTree>
    <p:extLst>
      <p:ext uri="{BB962C8B-B14F-4D97-AF65-F5344CB8AC3E}">
        <p14:creationId xmlns:p14="http://schemas.microsoft.com/office/powerpoint/2010/main" val="233273407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childTnLst>
                                </p:cTn>
                              </p:par>
                            </p:childTnLst>
                          </p:cTn>
                        </p:par>
                        <p:par>
                          <p:cTn id="12" fill="hold">
                            <p:stCondLst>
                              <p:cond delay="2750"/>
                            </p:stCondLst>
                            <p:childTnLst>
                              <p:par>
                                <p:cTn id="13" presetID="10" presetClass="entr" presetSubtype="0" fill="hold" nodeType="afterEffect">
                                  <p:stCondLst>
                                    <p:cond delay="25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750"/>
                                        <p:tgtEl>
                                          <p:spTgt spid="31"/>
                                        </p:tgtEl>
                                      </p:cBhvr>
                                    </p:animEffect>
                                  </p:childTnLst>
                                </p:cTn>
                              </p:par>
                            </p:childTnLst>
                          </p:cTn>
                        </p:par>
                        <p:par>
                          <p:cTn id="16" fill="hold">
                            <p:stCondLst>
                              <p:cond delay="3750"/>
                            </p:stCondLst>
                            <p:childTnLst>
                              <p:par>
                                <p:cTn id="17" presetID="10" presetClass="entr" presetSubtype="0" fill="hold" nodeType="afterEffect">
                                  <p:stCondLst>
                                    <p:cond delay="25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750"/>
                                        <p:tgtEl>
                                          <p:spTgt spid="32"/>
                                        </p:tgtEl>
                                      </p:cBhvr>
                                    </p:animEffect>
                                  </p:childTnLst>
                                </p:cTn>
                              </p:par>
                            </p:childTnLst>
                          </p:cTn>
                        </p:par>
                        <p:par>
                          <p:cTn id="20" fill="hold">
                            <p:stCondLst>
                              <p:cond delay="4750"/>
                            </p:stCondLst>
                            <p:childTnLst>
                              <p:par>
                                <p:cTn id="21" presetID="10" presetClass="entr" presetSubtype="0" fill="hold" nodeType="afterEffect">
                                  <p:stCondLst>
                                    <p:cond delay="25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750"/>
                                        <p:tgtEl>
                                          <p:spTgt spid="33"/>
                                        </p:tgtEl>
                                      </p:cBhvr>
                                    </p:animEffect>
                                  </p:childTnLst>
                                </p:cTn>
                              </p:par>
                            </p:childTnLst>
                          </p:cTn>
                        </p:par>
                        <p:par>
                          <p:cTn id="24" fill="hold">
                            <p:stCondLst>
                              <p:cond delay="5750"/>
                            </p:stCondLst>
                            <p:childTnLst>
                              <p:par>
                                <p:cTn id="25" presetID="10" presetClass="entr" presetSubtype="0" fill="hold" nodeType="afterEffect">
                                  <p:stCondLst>
                                    <p:cond delay="25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1E8D80DD-8137-4AB8-BC96-286AABBC5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24" y="487311"/>
            <a:ext cx="8184388" cy="583848"/>
          </a:xfrm>
          <a:prstGeom prst="rect">
            <a:avLst/>
          </a:prstGeom>
        </p:spPr>
      </p:pic>
      <p:grpSp>
        <p:nvGrpSpPr>
          <p:cNvPr id="38" name="グループ化 37">
            <a:extLst>
              <a:ext uri="{FF2B5EF4-FFF2-40B4-BE49-F238E27FC236}">
                <a16:creationId xmlns:a16="http://schemas.microsoft.com/office/drawing/2014/main" id="{ACD4E698-4199-452C-9F2E-887899C513E6}"/>
              </a:ext>
            </a:extLst>
          </p:cNvPr>
          <p:cNvGrpSpPr/>
          <p:nvPr/>
        </p:nvGrpSpPr>
        <p:grpSpPr>
          <a:xfrm>
            <a:off x="1003923" y="1472697"/>
            <a:ext cx="7136154" cy="1956303"/>
            <a:chOff x="-81581" y="1548772"/>
            <a:chExt cx="4961429" cy="1360125"/>
          </a:xfrm>
        </p:grpSpPr>
        <p:grpSp>
          <p:nvGrpSpPr>
            <p:cNvPr id="13" name="グループ化 12">
              <a:extLst>
                <a:ext uri="{FF2B5EF4-FFF2-40B4-BE49-F238E27FC236}">
                  <a16:creationId xmlns:a16="http://schemas.microsoft.com/office/drawing/2014/main" id="{8CFC389B-9A00-45CF-B351-1F79DDA95E33}"/>
                </a:ext>
              </a:extLst>
            </p:cNvPr>
            <p:cNvGrpSpPr/>
            <p:nvPr/>
          </p:nvGrpSpPr>
          <p:grpSpPr>
            <a:xfrm>
              <a:off x="-81581" y="1548772"/>
              <a:ext cx="4961429" cy="289919"/>
              <a:chOff x="-725966" y="1857585"/>
              <a:chExt cx="5873367" cy="343208"/>
            </a:xfrm>
          </p:grpSpPr>
          <p:pic>
            <p:nvPicPr>
              <p:cNvPr id="6" name="図 5" descr="物体, 建物 が含まれている画像&#10;&#10;自動的に生成された説明">
                <a:extLst>
                  <a:ext uri="{FF2B5EF4-FFF2-40B4-BE49-F238E27FC236}">
                    <a16:creationId xmlns:a16="http://schemas.microsoft.com/office/drawing/2014/main" id="{C609B3C3-AF6F-44A9-8407-9010B01EBEB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25966" y="1862294"/>
                <a:ext cx="3659334" cy="338497"/>
              </a:xfrm>
              <a:prstGeom prst="rect">
                <a:avLst/>
              </a:prstGeom>
            </p:spPr>
          </p:pic>
          <p:pic>
            <p:nvPicPr>
              <p:cNvPr id="14" name="図 13" descr="物体, 建物 が含まれている画像&#10;&#10;自動的に生成された説明">
                <a:extLst>
                  <a:ext uri="{FF2B5EF4-FFF2-40B4-BE49-F238E27FC236}">
                    <a16:creationId xmlns:a16="http://schemas.microsoft.com/office/drawing/2014/main" id="{1E757A20-00C7-4237-8503-96B101CDA61C}"/>
                  </a:ext>
                </a:extLst>
              </p:cNvPr>
              <p:cNvPicPr>
                <a:picLocks noChangeAspect="1"/>
              </p:cNvPicPr>
              <p:nvPr/>
            </p:nvPicPr>
            <p:blipFill rotWithShape="1">
              <a:blip r:embed="rId5">
                <a:extLst>
                  <a:ext uri="{28A0092B-C50C-407E-A947-70E740481C1C}">
                    <a14:useLocalDpi xmlns:a14="http://schemas.microsoft.com/office/drawing/2010/main" val="0"/>
                  </a:ext>
                </a:extLst>
              </a:blip>
              <a:srcRect t="-1391" b="-1"/>
              <a:stretch/>
            </p:blipFill>
            <p:spPr>
              <a:xfrm>
                <a:off x="3035110" y="1857585"/>
                <a:ext cx="2112291" cy="343208"/>
              </a:xfrm>
              <a:prstGeom prst="rect">
                <a:avLst/>
              </a:prstGeom>
            </p:spPr>
          </p:pic>
        </p:grpSp>
        <p:pic>
          <p:nvPicPr>
            <p:cNvPr id="26" name="図 25">
              <a:extLst>
                <a:ext uri="{FF2B5EF4-FFF2-40B4-BE49-F238E27FC236}">
                  <a16:creationId xmlns:a16="http://schemas.microsoft.com/office/drawing/2014/main" id="{6F49E7E6-7AC2-4F41-AFE9-E277B5983BA9}"/>
                </a:ext>
              </a:extLst>
            </p:cNvPr>
            <p:cNvPicPr>
              <a:picLocks noChangeAspect="1"/>
            </p:cNvPicPr>
            <p:nvPr/>
          </p:nvPicPr>
          <p:blipFill rotWithShape="1">
            <a:blip r:embed="rId6">
              <a:extLst>
                <a:ext uri="{28A0092B-C50C-407E-A947-70E740481C1C}">
                  <a14:useLocalDpi xmlns:a14="http://schemas.microsoft.com/office/drawing/2010/main" val="0"/>
                </a:ext>
              </a:extLst>
            </a:blip>
            <a:srcRect t="5199"/>
            <a:stretch/>
          </p:blipFill>
          <p:spPr>
            <a:xfrm>
              <a:off x="2440043" y="1984782"/>
              <a:ext cx="1747533" cy="924115"/>
            </a:xfrm>
            <a:prstGeom prst="rect">
              <a:avLst/>
            </a:prstGeom>
          </p:spPr>
        </p:pic>
        <p:pic>
          <p:nvPicPr>
            <p:cNvPr id="24" name="図 23">
              <a:extLst>
                <a:ext uri="{FF2B5EF4-FFF2-40B4-BE49-F238E27FC236}">
                  <a16:creationId xmlns:a16="http://schemas.microsoft.com/office/drawing/2014/main" id="{AB16300B-FE28-4C2D-AFE0-BF11A56CCB3A}"/>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552514" y="2009010"/>
              <a:ext cx="1749505" cy="875661"/>
            </a:xfrm>
            <a:prstGeom prst="rect">
              <a:avLst/>
            </a:prstGeom>
          </p:spPr>
        </p:pic>
      </p:grpSp>
      <p:pic>
        <p:nvPicPr>
          <p:cNvPr id="3" name="図 2">
            <a:extLst>
              <a:ext uri="{FF2B5EF4-FFF2-40B4-BE49-F238E27FC236}">
                <a16:creationId xmlns:a16="http://schemas.microsoft.com/office/drawing/2014/main" id="{6B345954-2223-423A-A942-07FE9BB2F0E8}"/>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1403075" y="1994644"/>
            <a:ext cx="6455532" cy="4564963"/>
          </a:xfrm>
          <a:prstGeom prst="rect">
            <a:avLst/>
          </a:prstGeom>
          <a:ln w="12700">
            <a:solidFill>
              <a:schemeClr val="tx1"/>
            </a:solidFill>
          </a:ln>
        </p:spPr>
      </p:pic>
      <p:sp>
        <p:nvSpPr>
          <p:cNvPr id="2" name="スライド番号プレースホルダー 1">
            <a:extLst>
              <a:ext uri="{FF2B5EF4-FFF2-40B4-BE49-F238E27FC236}">
                <a16:creationId xmlns:a16="http://schemas.microsoft.com/office/drawing/2014/main" id="{842FA159-3DB6-4682-9623-D68B130AD2FC}"/>
              </a:ext>
            </a:extLst>
          </p:cNvPr>
          <p:cNvSpPr>
            <a:spLocks noGrp="1"/>
          </p:cNvSpPr>
          <p:nvPr>
            <p:ph type="sldNum" sz="quarter" idx="12"/>
          </p:nvPr>
        </p:nvSpPr>
        <p:spPr/>
        <p:txBody>
          <a:bodyPr/>
          <a:lstStyle/>
          <a:p>
            <a:fld id="{2FC1A972-3D43-4076-BDDD-CE26ED586CF5}" type="slidenum">
              <a:rPr kumimoji="1" lang="ja-JP" altLang="en-US" smtClean="0"/>
              <a:t>28</a:t>
            </a:fld>
            <a:endParaRPr kumimoji="1" lang="ja-JP" altLang="en-US"/>
          </a:p>
        </p:txBody>
      </p:sp>
    </p:spTree>
    <p:extLst>
      <p:ext uri="{BB962C8B-B14F-4D97-AF65-F5344CB8AC3E}">
        <p14:creationId xmlns:p14="http://schemas.microsoft.com/office/powerpoint/2010/main" val="426032900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500"/>
                                        <p:tgtEl>
                                          <p:spTgt spid="20"/>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06ED418-00FF-4C0B-A113-2EBF16C8B1DE}"/>
              </a:ext>
            </a:extLst>
          </p:cNvPr>
          <p:cNvPicPr>
            <a:picLocks noChangeAspect="1"/>
          </p:cNvPicPr>
          <p:nvPr/>
        </p:nvPicPr>
        <p:blipFill>
          <a:blip r:embed="rId2"/>
          <a:stretch>
            <a:fillRect/>
          </a:stretch>
        </p:blipFill>
        <p:spPr>
          <a:xfrm>
            <a:off x="-1" y="903155"/>
            <a:ext cx="9144000" cy="4041035"/>
          </a:xfrm>
          <a:prstGeom prst="rect">
            <a:avLst/>
          </a:prstGeom>
        </p:spPr>
      </p:pic>
      <p:sp>
        <p:nvSpPr>
          <p:cNvPr id="3" name="正方形/長方形 2">
            <a:extLst>
              <a:ext uri="{FF2B5EF4-FFF2-40B4-BE49-F238E27FC236}">
                <a16:creationId xmlns:a16="http://schemas.microsoft.com/office/drawing/2014/main" id="{1F784AA9-E3A4-4BE6-816C-44BD9C9EF6CF}"/>
              </a:ext>
            </a:extLst>
          </p:cNvPr>
          <p:cNvSpPr/>
          <p:nvPr/>
        </p:nvSpPr>
        <p:spPr>
          <a:xfrm>
            <a:off x="2396542" y="5446113"/>
            <a:ext cx="4038093" cy="369332"/>
          </a:xfrm>
          <a:prstGeom prst="rect">
            <a:avLst/>
          </a:prstGeom>
        </p:spPr>
        <p:txBody>
          <a:bodyPr wrap="none">
            <a:spAutoFit/>
          </a:bodyPr>
          <a:lstStyle/>
          <a:p>
            <a:r>
              <a:rPr lang="ja-JP" altLang="en-US" dirty="0"/>
              <a:t>https://awaagri.jp/farmers/item.cgi?Id=8</a:t>
            </a:r>
          </a:p>
        </p:txBody>
      </p:sp>
      <p:sp>
        <p:nvSpPr>
          <p:cNvPr id="4" name="スライド番号プレースホルダー 3">
            <a:extLst>
              <a:ext uri="{FF2B5EF4-FFF2-40B4-BE49-F238E27FC236}">
                <a16:creationId xmlns:a16="http://schemas.microsoft.com/office/drawing/2014/main" id="{4169A1AE-B5D9-4F26-8661-13CB1DA2C643}"/>
              </a:ext>
            </a:extLst>
          </p:cNvPr>
          <p:cNvSpPr>
            <a:spLocks noGrp="1"/>
          </p:cNvSpPr>
          <p:nvPr>
            <p:ph type="sldNum" sz="quarter" idx="12"/>
          </p:nvPr>
        </p:nvSpPr>
        <p:spPr/>
        <p:txBody>
          <a:bodyPr/>
          <a:lstStyle/>
          <a:p>
            <a:fld id="{2FC1A972-3D43-4076-BDDD-CE26ED586CF5}" type="slidenum">
              <a:rPr kumimoji="1" lang="ja-JP" altLang="en-US" smtClean="0"/>
              <a:t>29</a:t>
            </a:fld>
            <a:endParaRPr kumimoji="1" lang="ja-JP" altLang="en-US"/>
          </a:p>
        </p:txBody>
      </p:sp>
    </p:spTree>
    <p:extLst>
      <p:ext uri="{BB962C8B-B14F-4D97-AF65-F5344CB8AC3E}">
        <p14:creationId xmlns:p14="http://schemas.microsoft.com/office/powerpoint/2010/main" val="3095961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55EF7FF-B33A-423B-8918-6296830E1519}"/>
              </a:ext>
            </a:extLst>
          </p:cNvPr>
          <p:cNvPicPr>
            <a:picLocks noChangeAspect="1"/>
          </p:cNvPicPr>
          <p:nvPr/>
        </p:nvPicPr>
        <p:blipFill>
          <a:blip r:embed="rId2"/>
          <a:stretch>
            <a:fillRect/>
          </a:stretch>
        </p:blipFill>
        <p:spPr>
          <a:xfrm>
            <a:off x="1556659" y="274983"/>
            <a:ext cx="5235553" cy="6308034"/>
          </a:xfrm>
          <a:prstGeom prst="rect">
            <a:avLst/>
          </a:prstGeom>
        </p:spPr>
      </p:pic>
      <p:sp>
        <p:nvSpPr>
          <p:cNvPr id="3" name="正方形/長方形 2">
            <a:extLst>
              <a:ext uri="{FF2B5EF4-FFF2-40B4-BE49-F238E27FC236}">
                <a16:creationId xmlns:a16="http://schemas.microsoft.com/office/drawing/2014/main" id="{59321258-A2F2-4F14-AC30-4B4F6B0961D9}"/>
              </a:ext>
            </a:extLst>
          </p:cNvPr>
          <p:cNvSpPr/>
          <p:nvPr/>
        </p:nvSpPr>
        <p:spPr>
          <a:xfrm>
            <a:off x="1756386" y="2835965"/>
            <a:ext cx="5035826" cy="61953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D717023-8FFA-47A9-8102-C72C3F9C0C0F}"/>
              </a:ext>
            </a:extLst>
          </p:cNvPr>
          <p:cNvSpPr txBox="1"/>
          <p:nvPr/>
        </p:nvSpPr>
        <p:spPr>
          <a:xfrm rot="20241526">
            <a:off x="4969565" y="2286241"/>
            <a:ext cx="3958135" cy="523220"/>
          </a:xfrm>
          <a:prstGeom prst="rect">
            <a:avLst/>
          </a:prstGeom>
          <a:solidFill>
            <a:srgbClr val="FFFF00"/>
          </a:solidFill>
          <a:ln>
            <a:solidFill>
              <a:schemeClr val="tx1"/>
            </a:solidFill>
          </a:ln>
        </p:spPr>
        <p:txBody>
          <a:bodyPr wrap="none" rtlCol="0">
            <a:spAutoFit/>
          </a:bodyPr>
          <a:lstStyle/>
          <a:p>
            <a:r>
              <a:rPr kumimoji="1" lang="ja-JP" altLang="en-US" sz="2800" dirty="0"/>
              <a:t>しかし　わずか</a:t>
            </a:r>
            <a:r>
              <a:rPr kumimoji="1" lang="en-US" altLang="ja-JP" sz="2800" dirty="0"/>
              <a:t>2</a:t>
            </a:r>
            <a:r>
              <a:rPr kumimoji="1" lang="ja-JP" altLang="en-US" sz="2800" dirty="0"/>
              <a:t>ページ</a:t>
            </a:r>
          </a:p>
        </p:txBody>
      </p:sp>
      <p:sp>
        <p:nvSpPr>
          <p:cNvPr id="5" name="スライド番号プレースホルダー 4">
            <a:extLst>
              <a:ext uri="{FF2B5EF4-FFF2-40B4-BE49-F238E27FC236}">
                <a16:creationId xmlns:a16="http://schemas.microsoft.com/office/drawing/2014/main" id="{FDEA1ABE-86E1-4169-A748-8BA569A7841F}"/>
              </a:ext>
            </a:extLst>
          </p:cNvPr>
          <p:cNvSpPr>
            <a:spLocks noGrp="1"/>
          </p:cNvSpPr>
          <p:nvPr>
            <p:ph type="sldNum" sz="quarter" idx="12"/>
          </p:nvPr>
        </p:nvSpPr>
        <p:spPr/>
        <p:txBody>
          <a:bodyPr/>
          <a:lstStyle/>
          <a:p>
            <a:fld id="{2FC1A972-3D43-4076-BDDD-CE26ED586CF5}" type="slidenum">
              <a:rPr kumimoji="1" lang="ja-JP" altLang="en-US" smtClean="0"/>
              <a:t>3</a:t>
            </a:fld>
            <a:endParaRPr kumimoji="1" lang="ja-JP" altLang="en-US"/>
          </a:p>
        </p:txBody>
      </p:sp>
    </p:spTree>
    <p:extLst>
      <p:ext uri="{BB962C8B-B14F-4D97-AF65-F5344CB8AC3E}">
        <p14:creationId xmlns:p14="http://schemas.microsoft.com/office/powerpoint/2010/main" val="3272202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28A4E1A-0002-4B75-8D8D-38390DB583C8}"/>
              </a:ext>
            </a:extLst>
          </p:cNvPr>
          <p:cNvPicPr>
            <a:picLocks noChangeAspect="1"/>
          </p:cNvPicPr>
          <p:nvPr/>
        </p:nvPicPr>
        <p:blipFill>
          <a:blip r:embed="rId2"/>
          <a:stretch>
            <a:fillRect/>
          </a:stretch>
        </p:blipFill>
        <p:spPr>
          <a:xfrm>
            <a:off x="36095" y="1407696"/>
            <a:ext cx="9144000" cy="2927882"/>
          </a:xfrm>
          <a:prstGeom prst="rect">
            <a:avLst/>
          </a:prstGeom>
        </p:spPr>
      </p:pic>
      <p:sp>
        <p:nvSpPr>
          <p:cNvPr id="2" name="スライド番号プレースホルダー 1">
            <a:extLst>
              <a:ext uri="{FF2B5EF4-FFF2-40B4-BE49-F238E27FC236}">
                <a16:creationId xmlns:a16="http://schemas.microsoft.com/office/drawing/2014/main" id="{24C7F0BB-4CB0-4178-8878-9B5FDE5ADF4E}"/>
              </a:ext>
            </a:extLst>
          </p:cNvPr>
          <p:cNvSpPr>
            <a:spLocks noGrp="1"/>
          </p:cNvSpPr>
          <p:nvPr>
            <p:ph type="sldNum" sz="quarter" idx="12"/>
          </p:nvPr>
        </p:nvSpPr>
        <p:spPr/>
        <p:txBody>
          <a:bodyPr/>
          <a:lstStyle/>
          <a:p>
            <a:fld id="{2FC1A972-3D43-4076-BDDD-CE26ED586CF5}" type="slidenum">
              <a:rPr kumimoji="1" lang="ja-JP" altLang="en-US" smtClean="0"/>
              <a:t>30</a:t>
            </a:fld>
            <a:endParaRPr kumimoji="1" lang="ja-JP" altLang="en-US"/>
          </a:p>
        </p:txBody>
      </p:sp>
    </p:spTree>
    <p:extLst>
      <p:ext uri="{BB962C8B-B14F-4D97-AF65-F5344CB8AC3E}">
        <p14:creationId xmlns:p14="http://schemas.microsoft.com/office/powerpoint/2010/main" val="3227186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09ABB5A-1680-4E88-B3F2-E4C0BBE28659}"/>
              </a:ext>
            </a:extLst>
          </p:cNvPr>
          <p:cNvPicPr>
            <a:picLocks noChangeAspect="1"/>
          </p:cNvPicPr>
          <p:nvPr/>
        </p:nvPicPr>
        <p:blipFill>
          <a:blip r:embed="rId2"/>
          <a:stretch>
            <a:fillRect/>
          </a:stretch>
        </p:blipFill>
        <p:spPr>
          <a:xfrm>
            <a:off x="1630046" y="643689"/>
            <a:ext cx="6174389" cy="5570621"/>
          </a:xfrm>
          <a:prstGeom prst="rect">
            <a:avLst/>
          </a:prstGeom>
        </p:spPr>
      </p:pic>
      <p:sp>
        <p:nvSpPr>
          <p:cNvPr id="3" name="四角形: 角を丸くする 2">
            <a:extLst>
              <a:ext uri="{FF2B5EF4-FFF2-40B4-BE49-F238E27FC236}">
                <a16:creationId xmlns:a16="http://schemas.microsoft.com/office/drawing/2014/main" id="{A196F276-947F-4B66-858D-F7E52FBC9DA1}"/>
              </a:ext>
            </a:extLst>
          </p:cNvPr>
          <p:cNvSpPr/>
          <p:nvPr/>
        </p:nvSpPr>
        <p:spPr>
          <a:xfrm>
            <a:off x="4042611" y="1576137"/>
            <a:ext cx="3471343" cy="457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C42E4C15-BA59-4335-A552-60307B575BBF}"/>
              </a:ext>
            </a:extLst>
          </p:cNvPr>
          <p:cNvSpPr/>
          <p:nvPr/>
        </p:nvSpPr>
        <p:spPr>
          <a:xfrm>
            <a:off x="1800727" y="2033337"/>
            <a:ext cx="3769894" cy="457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DD9DAE5B-AE69-47E0-9C14-42805726C60E}"/>
              </a:ext>
            </a:extLst>
          </p:cNvPr>
          <p:cNvSpPr>
            <a:spLocks noGrp="1"/>
          </p:cNvSpPr>
          <p:nvPr>
            <p:ph type="sldNum" sz="quarter" idx="12"/>
          </p:nvPr>
        </p:nvSpPr>
        <p:spPr/>
        <p:txBody>
          <a:bodyPr/>
          <a:lstStyle/>
          <a:p>
            <a:fld id="{2FC1A972-3D43-4076-BDDD-CE26ED586CF5}" type="slidenum">
              <a:rPr kumimoji="1" lang="ja-JP" altLang="en-US" smtClean="0"/>
              <a:t>31</a:t>
            </a:fld>
            <a:endParaRPr kumimoji="1" lang="ja-JP" altLang="en-US"/>
          </a:p>
        </p:txBody>
      </p:sp>
    </p:spTree>
    <p:extLst>
      <p:ext uri="{BB962C8B-B14F-4D97-AF65-F5344CB8AC3E}">
        <p14:creationId xmlns:p14="http://schemas.microsoft.com/office/powerpoint/2010/main" val="2881817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5D45988-8F18-47BB-A6E6-EEE1FF198263}"/>
              </a:ext>
            </a:extLst>
          </p:cNvPr>
          <p:cNvPicPr>
            <a:picLocks noChangeAspect="1"/>
          </p:cNvPicPr>
          <p:nvPr/>
        </p:nvPicPr>
        <p:blipFill>
          <a:blip r:embed="rId2"/>
          <a:stretch>
            <a:fillRect/>
          </a:stretch>
        </p:blipFill>
        <p:spPr>
          <a:xfrm>
            <a:off x="0" y="2250573"/>
            <a:ext cx="9144000" cy="3872834"/>
          </a:xfrm>
          <a:prstGeom prst="rect">
            <a:avLst/>
          </a:prstGeom>
        </p:spPr>
      </p:pic>
      <p:pic>
        <p:nvPicPr>
          <p:cNvPr id="3" name="図 2">
            <a:extLst>
              <a:ext uri="{FF2B5EF4-FFF2-40B4-BE49-F238E27FC236}">
                <a16:creationId xmlns:a16="http://schemas.microsoft.com/office/drawing/2014/main" id="{80973D65-8D1A-414A-BA66-B8CC9761AEED}"/>
              </a:ext>
            </a:extLst>
          </p:cNvPr>
          <p:cNvPicPr>
            <a:picLocks noChangeAspect="1"/>
          </p:cNvPicPr>
          <p:nvPr/>
        </p:nvPicPr>
        <p:blipFill>
          <a:blip r:embed="rId3"/>
          <a:stretch>
            <a:fillRect/>
          </a:stretch>
        </p:blipFill>
        <p:spPr>
          <a:xfrm>
            <a:off x="795337" y="1076575"/>
            <a:ext cx="7553325" cy="638175"/>
          </a:xfrm>
          <a:prstGeom prst="rect">
            <a:avLst/>
          </a:prstGeom>
        </p:spPr>
      </p:pic>
      <p:sp>
        <p:nvSpPr>
          <p:cNvPr id="4" name="スライド番号プレースホルダー 3">
            <a:extLst>
              <a:ext uri="{FF2B5EF4-FFF2-40B4-BE49-F238E27FC236}">
                <a16:creationId xmlns:a16="http://schemas.microsoft.com/office/drawing/2014/main" id="{A46A253C-3DF1-4C9F-B0EF-91042B57B64A}"/>
              </a:ext>
            </a:extLst>
          </p:cNvPr>
          <p:cNvSpPr>
            <a:spLocks noGrp="1"/>
          </p:cNvSpPr>
          <p:nvPr>
            <p:ph type="sldNum" sz="quarter" idx="12"/>
          </p:nvPr>
        </p:nvSpPr>
        <p:spPr/>
        <p:txBody>
          <a:bodyPr/>
          <a:lstStyle/>
          <a:p>
            <a:fld id="{2FC1A972-3D43-4076-BDDD-CE26ED586CF5}" type="slidenum">
              <a:rPr kumimoji="1" lang="ja-JP" altLang="en-US" smtClean="0"/>
              <a:t>32</a:t>
            </a:fld>
            <a:endParaRPr kumimoji="1" lang="ja-JP" altLang="en-US"/>
          </a:p>
        </p:txBody>
      </p:sp>
    </p:spTree>
    <p:extLst>
      <p:ext uri="{BB962C8B-B14F-4D97-AF65-F5344CB8AC3E}">
        <p14:creationId xmlns:p14="http://schemas.microsoft.com/office/powerpoint/2010/main" val="26942744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75C0D54-8FA4-4A8D-B859-A6CF4CA9A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920" y="1525988"/>
            <a:ext cx="5852160" cy="4389120"/>
          </a:xfrm>
          <a:prstGeom prst="rect">
            <a:avLst/>
          </a:prstGeom>
        </p:spPr>
      </p:pic>
      <p:sp>
        <p:nvSpPr>
          <p:cNvPr id="2" name="スライド番号プレースホルダー 1">
            <a:extLst>
              <a:ext uri="{FF2B5EF4-FFF2-40B4-BE49-F238E27FC236}">
                <a16:creationId xmlns:a16="http://schemas.microsoft.com/office/drawing/2014/main" id="{71142168-F60F-4F3E-9187-0EFC0B647DDC}"/>
              </a:ext>
            </a:extLst>
          </p:cNvPr>
          <p:cNvSpPr>
            <a:spLocks noGrp="1"/>
          </p:cNvSpPr>
          <p:nvPr>
            <p:ph type="sldNum" sz="quarter" idx="12"/>
          </p:nvPr>
        </p:nvSpPr>
        <p:spPr/>
        <p:txBody>
          <a:bodyPr/>
          <a:lstStyle/>
          <a:p>
            <a:fld id="{2FC1A972-3D43-4076-BDDD-CE26ED586CF5}" type="slidenum">
              <a:rPr kumimoji="1" lang="ja-JP" altLang="en-US" smtClean="0"/>
              <a:t>33</a:t>
            </a:fld>
            <a:endParaRPr kumimoji="1" lang="ja-JP" altLang="en-US"/>
          </a:p>
        </p:txBody>
      </p:sp>
    </p:spTree>
    <p:extLst>
      <p:ext uri="{BB962C8B-B14F-4D97-AF65-F5344CB8AC3E}">
        <p14:creationId xmlns:p14="http://schemas.microsoft.com/office/powerpoint/2010/main" val="2114904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2964CD7-2E95-405F-9602-70E51B102268}"/>
              </a:ext>
            </a:extLst>
          </p:cNvPr>
          <p:cNvPicPr>
            <a:picLocks noChangeAspect="1"/>
          </p:cNvPicPr>
          <p:nvPr/>
        </p:nvPicPr>
        <p:blipFill>
          <a:blip r:embed="rId2"/>
          <a:stretch>
            <a:fillRect/>
          </a:stretch>
        </p:blipFill>
        <p:spPr>
          <a:xfrm>
            <a:off x="43347" y="263236"/>
            <a:ext cx="9037485" cy="6317673"/>
          </a:xfrm>
          <a:prstGeom prst="rect">
            <a:avLst/>
          </a:prstGeom>
        </p:spPr>
      </p:pic>
      <p:sp>
        <p:nvSpPr>
          <p:cNvPr id="3" name="スライド番号プレースホルダー 2">
            <a:extLst>
              <a:ext uri="{FF2B5EF4-FFF2-40B4-BE49-F238E27FC236}">
                <a16:creationId xmlns:a16="http://schemas.microsoft.com/office/drawing/2014/main" id="{A8E76DA6-1E32-4B96-BC3D-6B67C9F5F01D}"/>
              </a:ext>
            </a:extLst>
          </p:cNvPr>
          <p:cNvSpPr>
            <a:spLocks noGrp="1"/>
          </p:cNvSpPr>
          <p:nvPr>
            <p:ph type="sldNum" sz="quarter" idx="12"/>
          </p:nvPr>
        </p:nvSpPr>
        <p:spPr/>
        <p:txBody>
          <a:bodyPr/>
          <a:lstStyle/>
          <a:p>
            <a:fld id="{2FC1A972-3D43-4076-BDDD-CE26ED586CF5}" type="slidenum">
              <a:rPr kumimoji="1" lang="ja-JP" altLang="en-US" smtClean="0"/>
              <a:t>34</a:t>
            </a:fld>
            <a:endParaRPr kumimoji="1" lang="ja-JP" altLang="en-US"/>
          </a:p>
        </p:txBody>
      </p:sp>
    </p:spTree>
    <p:extLst>
      <p:ext uri="{BB962C8B-B14F-4D97-AF65-F5344CB8AC3E}">
        <p14:creationId xmlns:p14="http://schemas.microsoft.com/office/powerpoint/2010/main" val="1493398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C9D0539-9A53-45BF-9B0B-7913C089E784}"/>
              </a:ext>
            </a:extLst>
          </p:cNvPr>
          <p:cNvPicPr>
            <a:picLocks noChangeAspect="1"/>
          </p:cNvPicPr>
          <p:nvPr/>
        </p:nvPicPr>
        <p:blipFill>
          <a:blip r:embed="rId2"/>
          <a:stretch>
            <a:fillRect/>
          </a:stretch>
        </p:blipFill>
        <p:spPr>
          <a:xfrm>
            <a:off x="0" y="174286"/>
            <a:ext cx="9089048" cy="6509427"/>
          </a:xfrm>
          <a:prstGeom prst="rect">
            <a:avLst/>
          </a:prstGeom>
        </p:spPr>
      </p:pic>
      <p:sp>
        <p:nvSpPr>
          <p:cNvPr id="3" name="スライド番号プレースホルダー 2">
            <a:extLst>
              <a:ext uri="{FF2B5EF4-FFF2-40B4-BE49-F238E27FC236}">
                <a16:creationId xmlns:a16="http://schemas.microsoft.com/office/drawing/2014/main" id="{BF95AE96-E0FB-4B9F-9231-0E05FB23CA4C}"/>
              </a:ext>
            </a:extLst>
          </p:cNvPr>
          <p:cNvSpPr>
            <a:spLocks noGrp="1"/>
          </p:cNvSpPr>
          <p:nvPr>
            <p:ph type="sldNum" sz="quarter" idx="12"/>
          </p:nvPr>
        </p:nvSpPr>
        <p:spPr/>
        <p:txBody>
          <a:bodyPr/>
          <a:lstStyle/>
          <a:p>
            <a:fld id="{2FC1A972-3D43-4076-BDDD-CE26ED586CF5}" type="slidenum">
              <a:rPr kumimoji="1" lang="ja-JP" altLang="en-US" smtClean="0"/>
              <a:t>35</a:t>
            </a:fld>
            <a:endParaRPr kumimoji="1" lang="ja-JP" altLang="en-US"/>
          </a:p>
        </p:txBody>
      </p:sp>
    </p:spTree>
    <p:extLst>
      <p:ext uri="{BB962C8B-B14F-4D97-AF65-F5344CB8AC3E}">
        <p14:creationId xmlns:p14="http://schemas.microsoft.com/office/powerpoint/2010/main" val="936189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D3880CB-D734-41FF-B31C-765A0DAD4B14}"/>
              </a:ext>
            </a:extLst>
          </p:cNvPr>
          <p:cNvPicPr>
            <a:picLocks noChangeAspect="1"/>
          </p:cNvPicPr>
          <p:nvPr/>
        </p:nvPicPr>
        <p:blipFill>
          <a:blip r:embed="rId2"/>
          <a:stretch>
            <a:fillRect/>
          </a:stretch>
        </p:blipFill>
        <p:spPr>
          <a:xfrm>
            <a:off x="0" y="220483"/>
            <a:ext cx="9063339" cy="6360426"/>
          </a:xfrm>
          <a:prstGeom prst="rect">
            <a:avLst/>
          </a:prstGeom>
        </p:spPr>
      </p:pic>
      <p:sp>
        <p:nvSpPr>
          <p:cNvPr id="3" name="スライド番号プレースホルダー 2">
            <a:extLst>
              <a:ext uri="{FF2B5EF4-FFF2-40B4-BE49-F238E27FC236}">
                <a16:creationId xmlns:a16="http://schemas.microsoft.com/office/drawing/2014/main" id="{2F2D1714-46C1-47BD-8FCC-A50587B6F3E1}"/>
              </a:ext>
            </a:extLst>
          </p:cNvPr>
          <p:cNvSpPr>
            <a:spLocks noGrp="1"/>
          </p:cNvSpPr>
          <p:nvPr>
            <p:ph type="sldNum" sz="quarter" idx="12"/>
          </p:nvPr>
        </p:nvSpPr>
        <p:spPr/>
        <p:txBody>
          <a:bodyPr/>
          <a:lstStyle/>
          <a:p>
            <a:fld id="{2FC1A972-3D43-4076-BDDD-CE26ED586CF5}" type="slidenum">
              <a:rPr kumimoji="1" lang="ja-JP" altLang="en-US" smtClean="0"/>
              <a:t>36</a:t>
            </a:fld>
            <a:endParaRPr kumimoji="1" lang="ja-JP" altLang="en-US"/>
          </a:p>
        </p:txBody>
      </p:sp>
    </p:spTree>
    <p:extLst>
      <p:ext uri="{BB962C8B-B14F-4D97-AF65-F5344CB8AC3E}">
        <p14:creationId xmlns:p14="http://schemas.microsoft.com/office/powerpoint/2010/main" val="2254654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1E10553-23A2-413F-B805-2AF839982D0A}"/>
              </a:ext>
            </a:extLst>
          </p:cNvPr>
          <p:cNvPicPr>
            <a:picLocks noChangeAspect="1"/>
          </p:cNvPicPr>
          <p:nvPr/>
        </p:nvPicPr>
        <p:blipFill>
          <a:blip r:embed="rId2"/>
          <a:stretch>
            <a:fillRect/>
          </a:stretch>
        </p:blipFill>
        <p:spPr>
          <a:xfrm>
            <a:off x="1" y="199788"/>
            <a:ext cx="9093398" cy="6422685"/>
          </a:xfrm>
          <a:prstGeom prst="rect">
            <a:avLst/>
          </a:prstGeom>
        </p:spPr>
      </p:pic>
      <p:sp>
        <p:nvSpPr>
          <p:cNvPr id="3" name="スライド番号プレースホルダー 2">
            <a:extLst>
              <a:ext uri="{FF2B5EF4-FFF2-40B4-BE49-F238E27FC236}">
                <a16:creationId xmlns:a16="http://schemas.microsoft.com/office/drawing/2014/main" id="{8BC8AD4D-7490-442F-80B6-AFF0CE3EF821}"/>
              </a:ext>
            </a:extLst>
          </p:cNvPr>
          <p:cNvSpPr>
            <a:spLocks noGrp="1"/>
          </p:cNvSpPr>
          <p:nvPr>
            <p:ph type="sldNum" sz="quarter" idx="12"/>
          </p:nvPr>
        </p:nvSpPr>
        <p:spPr/>
        <p:txBody>
          <a:bodyPr/>
          <a:lstStyle/>
          <a:p>
            <a:fld id="{2FC1A972-3D43-4076-BDDD-CE26ED586CF5}" type="slidenum">
              <a:rPr kumimoji="1" lang="ja-JP" altLang="en-US" smtClean="0"/>
              <a:t>37</a:t>
            </a:fld>
            <a:endParaRPr kumimoji="1" lang="ja-JP" altLang="en-US"/>
          </a:p>
        </p:txBody>
      </p:sp>
    </p:spTree>
    <p:extLst>
      <p:ext uri="{BB962C8B-B14F-4D97-AF65-F5344CB8AC3E}">
        <p14:creationId xmlns:p14="http://schemas.microsoft.com/office/powerpoint/2010/main" val="2072515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3C8B8D7-9380-4CB5-B53B-6937292828F0}"/>
              </a:ext>
            </a:extLst>
          </p:cNvPr>
          <p:cNvPicPr>
            <a:picLocks noChangeAspect="1"/>
          </p:cNvPicPr>
          <p:nvPr/>
        </p:nvPicPr>
        <p:blipFill>
          <a:blip r:embed="rId2"/>
          <a:stretch>
            <a:fillRect/>
          </a:stretch>
        </p:blipFill>
        <p:spPr>
          <a:xfrm>
            <a:off x="0" y="255049"/>
            <a:ext cx="9092293" cy="6312005"/>
          </a:xfrm>
          <a:prstGeom prst="rect">
            <a:avLst/>
          </a:prstGeom>
        </p:spPr>
      </p:pic>
      <p:sp>
        <p:nvSpPr>
          <p:cNvPr id="3" name="スライド番号プレースホルダー 2">
            <a:extLst>
              <a:ext uri="{FF2B5EF4-FFF2-40B4-BE49-F238E27FC236}">
                <a16:creationId xmlns:a16="http://schemas.microsoft.com/office/drawing/2014/main" id="{9B56CAB3-79E6-4DEC-AA0C-9F0591FC40B8}"/>
              </a:ext>
            </a:extLst>
          </p:cNvPr>
          <p:cNvSpPr>
            <a:spLocks noGrp="1"/>
          </p:cNvSpPr>
          <p:nvPr>
            <p:ph type="sldNum" sz="quarter" idx="12"/>
          </p:nvPr>
        </p:nvSpPr>
        <p:spPr/>
        <p:txBody>
          <a:bodyPr/>
          <a:lstStyle/>
          <a:p>
            <a:fld id="{2FC1A972-3D43-4076-BDDD-CE26ED586CF5}" type="slidenum">
              <a:rPr kumimoji="1" lang="ja-JP" altLang="en-US" smtClean="0"/>
              <a:t>38</a:t>
            </a:fld>
            <a:endParaRPr kumimoji="1" lang="ja-JP" altLang="en-US"/>
          </a:p>
        </p:txBody>
      </p:sp>
    </p:spTree>
    <p:extLst>
      <p:ext uri="{BB962C8B-B14F-4D97-AF65-F5344CB8AC3E}">
        <p14:creationId xmlns:p14="http://schemas.microsoft.com/office/powerpoint/2010/main" val="17284558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882327-C4E9-4BAC-8CE0-12B9E2F0F617}"/>
              </a:ext>
            </a:extLst>
          </p:cNvPr>
          <p:cNvSpPr>
            <a:spLocks noGrp="1"/>
          </p:cNvSpPr>
          <p:nvPr>
            <p:ph type="title"/>
          </p:nvPr>
        </p:nvSpPr>
        <p:spPr/>
        <p:txBody>
          <a:bodyPr/>
          <a:lstStyle/>
          <a:p>
            <a:r>
              <a:rPr kumimoji="1" lang="en-US" altLang="ja-JP" dirty="0"/>
              <a:t>GAP</a:t>
            </a:r>
            <a:r>
              <a:rPr kumimoji="1" lang="ja-JP" altLang="en-US" dirty="0"/>
              <a:t>一辺倒で行くことは</a:t>
            </a:r>
          </a:p>
        </p:txBody>
      </p:sp>
      <p:sp>
        <p:nvSpPr>
          <p:cNvPr id="3" name="コンテンツ プレースホルダー 2">
            <a:extLst>
              <a:ext uri="{FF2B5EF4-FFF2-40B4-BE49-F238E27FC236}">
                <a16:creationId xmlns:a16="http://schemas.microsoft.com/office/drawing/2014/main" id="{2B1D22E4-7969-4682-9256-B59AE93D5313}"/>
              </a:ext>
            </a:extLst>
          </p:cNvPr>
          <p:cNvSpPr>
            <a:spLocks noGrp="1"/>
          </p:cNvSpPr>
          <p:nvPr>
            <p:ph idx="1"/>
          </p:nvPr>
        </p:nvSpPr>
        <p:spPr/>
        <p:txBody>
          <a:bodyPr>
            <a:normAutofit fontScale="92500"/>
          </a:bodyPr>
          <a:lstStyle/>
          <a:p>
            <a:r>
              <a:rPr kumimoji="1" lang="ja-JP" altLang="en-US" dirty="0"/>
              <a:t>国家予算の適正配分に逆行しないか</a:t>
            </a:r>
            <a:endParaRPr kumimoji="1" lang="en-US" altLang="ja-JP" dirty="0"/>
          </a:p>
          <a:p>
            <a:r>
              <a:rPr lang="ja-JP" altLang="en-US"/>
              <a:t>小規模農業従事者に　環境</a:t>
            </a:r>
            <a:r>
              <a:rPr lang="ja-JP" altLang="en-US" dirty="0"/>
              <a:t>保全、労働安全を求めないといけないのか</a:t>
            </a:r>
            <a:endParaRPr lang="en-US" altLang="ja-JP" dirty="0"/>
          </a:p>
          <a:p>
            <a:r>
              <a:rPr kumimoji="1" lang="ja-JP" altLang="en-US" dirty="0"/>
              <a:t>フードチェーン全体でみると　一気通貫させないといけないのは食品安全ではないのか</a:t>
            </a:r>
            <a:endParaRPr kumimoji="1" lang="en-US" altLang="ja-JP" dirty="0"/>
          </a:p>
          <a:p>
            <a:r>
              <a:rPr lang="ja-JP" altLang="en-US" dirty="0"/>
              <a:t>途中で加工され　食品安全が　その工程で担保されるものに　生食グレードの食品安全管理が必要か（</a:t>
            </a:r>
            <a:r>
              <a:rPr lang="en-US" altLang="ja-JP" dirty="0"/>
              <a:t>B2B)</a:t>
            </a:r>
          </a:p>
          <a:p>
            <a:r>
              <a:rPr kumimoji="1" lang="ja-JP" altLang="en-US" dirty="0"/>
              <a:t>途中での加工に　一般常識としての消費者のもとでの加工も組み込んでいいのではないか（</a:t>
            </a:r>
            <a:r>
              <a:rPr kumimoji="1" lang="en-US" altLang="ja-JP" dirty="0"/>
              <a:t>B2C)</a:t>
            </a:r>
            <a:endParaRPr kumimoji="1" lang="ja-JP" altLang="en-US" dirty="0"/>
          </a:p>
        </p:txBody>
      </p:sp>
      <p:sp>
        <p:nvSpPr>
          <p:cNvPr id="4" name="スライド番号プレースホルダー 3">
            <a:extLst>
              <a:ext uri="{FF2B5EF4-FFF2-40B4-BE49-F238E27FC236}">
                <a16:creationId xmlns:a16="http://schemas.microsoft.com/office/drawing/2014/main" id="{8AE6D4B4-07C8-42B7-933E-BC47D0CBC7DC}"/>
              </a:ext>
            </a:extLst>
          </p:cNvPr>
          <p:cNvSpPr>
            <a:spLocks noGrp="1"/>
          </p:cNvSpPr>
          <p:nvPr>
            <p:ph type="sldNum" sz="quarter" idx="12"/>
          </p:nvPr>
        </p:nvSpPr>
        <p:spPr/>
        <p:txBody>
          <a:bodyPr/>
          <a:lstStyle/>
          <a:p>
            <a:fld id="{2FC1A972-3D43-4076-BDDD-CE26ED586CF5}" type="slidenum">
              <a:rPr kumimoji="1" lang="ja-JP" altLang="en-US" smtClean="0"/>
              <a:t>39</a:t>
            </a:fld>
            <a:endParaRPr kumimoji="1" lang="ja-JP" altLang="en-US"/>
          </a:p>
        </p:txBody>
      </p:sp>
    </p:spTree>
    <p:extLst>
      <p:ext uri="{BB962C8B-B14F-4D97-AF65-F5344CB8AC3E}">
        <p14:creationId xmlns:p14="http://schemas.microsoft.com/office/powerpoint/2010/main" val="917183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6E40D2-6966-4F1A-839A-A9802B0B77A7}"/>
              </a:ext>
            </a:extLst>
          </p:cNvPr>
          <p:cNvPicPr>
            <a:picLocks noChangeAspect="1"/>
          </p:cNvPicPr>
          <p:nvPr/>
        </p:nvPicPr>
        <p:blipFill>
          <a:blip r:embed="rId2"/>
          <a:stretch>
            <a:fillRect/>
          </a:stretch>
        </p:blipFill>
        <p:spPr>
          <a:xfrm>
            <a:off x="321916" y="272256"/>
            <a:ext cx="8577716" cy="5506935"/>
          </a:xfrm>
          <a:prstGeom prst="rect">
            <a:avLst/>
          </a:prstGeom>
        </p:spPr>
      </p:pic>
      <p:pic>
        <p:nvPicPr>
          <p:cNvPr id="3" name="図 2">
            <a:extLst>
              <a:ext uri="{FF2B5EF4-FFF2-40B4-BE49-F238E27FC236}">
                <a16:creationId xmlns:a16="http://schemas.microsoft.com/office/drawing/2014/main" id="{2704C3F2-CDBD-4F37-B972-1501245F9132}"/>
              </a:ext>
            </a:extLst>
          </p:cNvPr>
          <p:cNvPicPr>
            <a:picLocks noChangeAspect="1"/>
          </p:cNvPicPr>
          <p:nvPr/>
        </p:nvPicPr>
        <p:blipFill>
          <a:blip r:embed="rId3"/>
          <a:stretch>
            <a:fillRect/>
          </a:stretch>
        </p:blipFill>
        <p:spPr>
          <a:xfrm>
            <a:off x="321916" y="5779191"/>
            <a:ext cx="8600357" cy="648113"/>
          </a:xfrm>
          <a:prstGeom prst="rect">
            <a:avLst/>
          </a:prstGeom>
        </p:spPr>
      </p:pic>
      <p:sp>
        <p:nvSpPr>
          <p:cNvPr id="4" name="スライド番号プレースホルダー 3">
            <a:extLst>
              <a:ext uri="{FF2B5EF4-FFF2-40B4-BE49-F238E27FC236}">
                <a16:creationId xmlns:a16="http://schemas.microsoft.com/office/drawing/2014/main" id="{0DD3566A-C027-46FA-A616-F426286852EF}"/>
              </a:ext>
            </a:extLst>
          </p:cNvPr>
          <p:cNvSpPr>
            <a:spLocks noGrp="1"/>
          </p:cNvSpPr>
          <p:nvPr>
            <p:ph type="sldNum" sz="quarter" idx="12"/>
          </p:nvPr>
        </p:nvSpPr>
        <p:spPr/>
        <p:txBody>
          <a:bodyPr/>
          <a:lstStyle/>
          <a:p>
            <a:fld id="{2FC1A972-3D43-4076-BDDD-CE26ED586CF5}" type="slidenum">
              <a:rPr kumimoji="1" lang="ja-JP" altLang="en-US" smtClean="0"/>
              <a:t>4</a:t>
            </a:fld>
            <a:endParaRPr kumimoji="1" lang="ja-JP" altLang="en-US"/>
          </a:p>
        </p:txBody>
      </p:sp>
    </p:spTree>
    <p:extLst>
      <p:ext uri="{BB962C8B-B14F-4D97-AF65-F5344CB8AC3E}">
        <p14:creationId xmlns:p14="http://schemas.microsoft.com/office/powerpoint/2010/main" val="15402541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99081E8-2843-49FD-924A-D729C67446D4}"/>
              </a:ext>
            </a:extLst>
          </p:cNvPr>
          <p:cNvPicPr>
            <a:picLocks noChangeAspect="1"/>
          </p:cNvPicPr>
          <p:nvPr/>
        </p:nvPicPr>
        <p:blipFill>
          <a:blip r:embed="rId2"/>
          <a:stretch>
            <a:fillRect/>
          </a:stretch>
        </p:blipFill>
        <p:spPr>
          <a:xfrm>
            <a:off x="-563594" y="-92765"/>
            <a:ext cx="10377473" cy="7116417"/>
          </a:xfrm>
          <a:prstGeom prst="rect">
            <a:avLst/>
          </a:prstGeom>
        </p:spPr>
      </p:pic>
      <p:sp>
        <p:nvSpPr>
          <p:cNvPr id="3" name="スライド番号プレースホルダー 2">
            <a:extLst>
              <a:ext uri="{FF2B5EF4-FFF2-40B4-BE49-F238E27FC236}">
                <a16:creationId xmlns:a16="http://schemas.microsoft.com/office/drawing/2014/main" id="{2C75C60E-8978-446D-B98F-3A5F030059C5}"/>
              </a:ext>
            </a:extLst>
          </p:cNvPr>
          <p:cNvSpPr>
            <a:spLocks noGrp="1"/>
          </p:cNvSpPr>
          <p:nvPr>
            <p:ph type="sldNum" sz="quarter" idx="12"/>
          </p:nvPr>
        </p:nvSpPr>
        <p:spPr/>
        <p:txBody>
          <a:bodyPr/>
          <a:lstStyle/>
          <a:p>
            <a:fld id="{2FC1A972-3D43-4076-BDDD-CE26ED586CF5}" type="slidenum">
              <a:rPr kumimoji="1" lang="ja-JP" altLang="en-US" smtClean="0"/>
              <a:t>40</a:t>
            </a:fld>
            <a:endParaRPr kumimoji="1" lang="ja-JP" altLang="en-US"/>
          </a:p>
        </p:txBody>
      </p:sp>
    </p:spTree>
    <p:extLst>
      <p:ext uri="{BB962C8B-B14F-4D97-AF65-F5344CB8AC3E}">
        <p14:creationId xmlns:p14="http://schemas.microsoft.com/office/powerpoint/2010/main" val="19506501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489470-0837-4853-BA01-DB61F335EA5B}"/>
              </a:ext>
            </a:extLst>
          </p:cNvPr>
          <p:cNvSpPr>
            <a:spLocks noGrp="1"/>
          </p:cNvSpPr>
          <p:nvPr>
            <p:ph type="title"/>
          </p:nvPr>
        </p:nvSpPr>
        <p:spPr/>
        <p:txBody>
          <a:bodyPr/>
          <a:lstStyle/>
          <a:p>
            <a:r>
              <a:rPr kumimoji="1" lang="ja-JP" altLang="en-US" dirty="0"/>
              <a:t>もう一度原点に返り</a:t>
            </a:r>
          </a:p>
        </p:txBody>
      </p:sp>
      <p:sp>
        <p:nvSpPr>
          <p:cNvPr id="3" name="コンテンツ プレースホルダー 2">
            <a:extLst>
              <a:ext uri="{FF2B5EF4-FFF2-40B4-BE49-F238E27FC236}">
                <a16:creationId xmlns:a16="http://schemas.microsoft.com/office/drawing/2014/main" id="{710D4C16-9ED0-44E1-9DAD-3DB8634BCC11}"/>
              </a:ext>
            </a:extLst>
          </p:cNvPr>
          <p:cNvSpPr>
            <a:spLocks noGrp="1"/>
          </p:cNvSpPr>
          <p:nvPr>
            <p:ph idx="1"/>
          </p:nvPr>
        </p:nvSpPr>
        <p:spPr/>
        <p:txBody>
          <a:bodyPr/>
          <a:lstStyle/>
          <a:p>
            <a:r>
              <a:rPr kumimoji="1" lang="ja-JP" altLang="en-US" dirty="0"/>
              <a:t>危害要因分析から入っていく</a:t>
            </a:r>
            <a:r>
              <a:rPr kumimoji="1" lang="en-US" altLang="ja-JP" dirty="0"/>
              <a:t>HACCP</a:t>
            </a:r>
            <a:r>
              <a:rPr kumimoji="1" lang="ja-JP" altLang="en-US" dirty="0"/>
              <a:t>を農場へ</a:t>
            </a:r>
            <a:endParaRPr kumimoji="1" lang="en-US" altLang="ja-JP" dirty="0"/>
          </a:p>
          <a:p>
            <a:r>
              <a:rPr lang="ja-JP" altLang="en-US" dirty="0"/>
              <a:t>製品仕様書・表示（コミットメント、外部　　コミュニケーション）をもう一度見つめなおす必要がある</a:t>
            </a:r>
            <a:endParaRPr kumimoji="1" lang="ja-JP" altLang="en-US" dirty="0"/>
          </a:p>
        </p:txBody>
      </p:sp>
      <p:sp>
        <p:nvSpPr>
          <p:cNvPr id="4" name="スライド番号プレースホルダー 3">
            <a:extLst>
              <a:ext uri="{FF2B5EF4-FFF2-40B4-BE49-F238E27FC236}">
                <a16:creationId xmlns:a16="http://schemas.microsoft.com/office/drawing/2014/main" id="{9B227C67-F7F0-4589-A04C-1DB97DCAE738}"/>
              </a:ext>
            </a:extLst>
          </p:cNvPr>
          <p:cNvSpPr>
            <a:spLocks noGrp="1"/>
          </p:cNvSpPr>
          <p:nvPr>
            <p:ph type="sldNum" sz="quarter" idx="12"/>
          </p:nvPr>
        </p:nvSpPr>
        <p:spPr/>
        <p:txBody>
          <a:bodyPr/>
          <a:lstStyle/>
          <a:p>
            <a:fld id="{2FC1A972-3D43-4076-BDDD-CE26ED586CF5}" type="slidenum">
              <a:rPr kumimoji="1" lang="ja-JP" altLang="en-US" smtClean="0"/>
              <a:t>41</a:t>
            </a:fld>
            <a:endParaRPr kumimoji="1" lang="ja-JP" altLang="en-US"/>
          </a:p>
        </p:txBody>
      </p:sp>
    </p:spTree>
    <p:extLst>
      <p:ext uri="{BB962C8B-B14F-4D97-AF65-F5344CB8AC3E}">
        <p14:creationId xmlns:p14="http://schemas.microsoft.com/office/powerpoint/2010/main" val="2389724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9FEE9C8-AE6F-474E-BB0D-E63E6E936754}"/>
              </a:ext>
            </a:extLst>
          </p:cNvPr>
          <p:cNvSpPr/>
          <p:nvPr/>
        </p:nvSpPr>
        <p:spPr>
          <a:xfrm>
            <a:off x="3511826" y="2229678"/>
            <a:ext cx="1802296" cy="239864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矢印コネクタ 3">
            <a:extLst>
              <a:ext uri="{FF2B5EF4-FFF2-40B4-BE49-F238E27FC236}">
                <a16:creationId xmlns:a16="http://schemas.microsoft.com/office/drawing/2014/main" id="{CCFD8133-DBF1-4DCB-B2AE-51C4EA331609}"/>
              </a:ext>
            </a:extLst>
          </p:cNvPr>
          <p:cNvCxnSpPr>
            <a:endCxn id="2" idx="1"/>
          </p:cNvCxnSpPr>
          <p:nvPr/>
        </p:nvCxnSpPr>
        <p:spPr>
          <a:xfrm>
            <a:off x="1550504" y="3428999"/>
            <a:ext cx="1961322"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矢印コネクタ 4">
            <a:extLst>
              <a:ext uri="{FF2B5EF4-FFF2-40B4-BE49-F238E27FC236}">
                <a16:creationId xmlns:a16="http://schemas.microsoft.com/office/drawing/2014/main" id="{E9B67CB7-87A6-41D9-AF6B-9990DC60928B}"/>
              </a:ext>
            </a:extLst>
          </p:cNvPr>
          <p:cNvCxnSpPr/>
          <p:nvPr/>
        </p:nvCxnSpPr>
        <p:spPr>
          <a:xfrm>
            <a:off x="5314122" y="3428999"/>
            <a:ext cx="1961322"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13BB670D-4D79-44B5-A5B5-864EFBEE6B40}"/>
              </a:ext>
            </a:extLst>
          </p:cNvPr>
          <p:cNvSpPr txBox="1"/>
          <p:nvPr/>
        </p:nvSpPr>
        <p:spPr>
          <a:xfrm>
            <a:off x="1862594" y="2875722"/>
            <a:ext cx="1529963" cy="369332"/>
          </a:xfrm>
          <a:prstGeom prst="rect">
            <a:avLst/>
          </a:prstGeom>
          <a:noFill/>
        </p:spPr>
        <p:txBody>
          <a:bodyPr wrap="square" rtlCol="0">
            <a:spAutoFit/>
          </a:bodyPr>
          <a:lstStyle/>
          <a:p>
            <a:r>
              <a:rPr kumimoji="1" lang="ja-JP" altLang="en-US"/>
              <a:t>インプット</a:t>
            </a:r>
          </a:p>
        </p:txBody>
      </p:sp>
      <p:sp>
        <p:nvSpPr>
          <p:cNvPr id="7" name="テキスト ボックス 6">
            <a:extLst>
              <a:ext uri="{FF2B5EF4-FFF2-40B4-BE49-F238E27FC236}">
                <a16:creationId xmlns:a16="http://schemas.microsoft.com/office/drawing/2014/main" id="{99209E54-6F67-490B-97D7-CAF19D330C57}"/>
              </a:ext>
            </a:extLst>
          </p:cNvPr>
          <p:cNvSpPr txBox="1"/>
          <p:nvPr/>
        </p:nvSpPr>
        <p:spPr>
          <a:xfrm>
            <a:off x="5529801" y="2888110"/>
            <a:ext cx="1802296" cy="369332"/>
          </a:xfrm>
          <a:prstGeom prst="rect">
            <a:avLst/>
          </a:prstGeom>
          <a:noFill/>
        </p:spPr>
        <p:txBody>
          <a:bodyPr wrap="square" rtlCol="0">
            <a:spAutoFit/>
          </a:bodyPr>
          <a:lstStyle/>
          <a:p>
            <a:r>
              <a:rPr kumimoji="1" lang="ja-JP" altLang="en-US" dirty="0"/>
              <a:t>アウトプット</a:t>
            </a:r>
          </a:p>
        </p:txBody>
      </p:sp>
      <p:sp>
        <p:nvSpPr>
          <p:cNvPr id="8" name="テキスト ボックス 7">
            <a:extLst>
              <a:ext uri="{FF2B5EF4-FFF2-40B4-BE49-F238E27FC236}">
                <a16:creationId xmlns:a16="http://schemas.microsoft.com/office/drawing/2014/main" id="{1F734AF2-6A2E-4839-A09F-52F8400E1DB1}"/>
              </a:ext>
            </a:extLst>
          </p:cNvPr>
          <p:cNvSpPr txBox="1"/>
          <p:nvPr/>
        </p:nvSpPr>
        <p:spPr>
          <a:xfrm>
            <a:off x="3858976" y="4865059"/>
            <a:ext cx="1107996" cy="369332"/>
          </a:xfrm>
          <a:prstGeom prst="rect">
            <a:avLst/>
          </a:prstGeom>
          <a:noFill/>
        </p:spPr>
        <p:txBody>
          <a:bodyPr wrap="none" rtlCol="0">
            <a:spAutoFit/>
          </a:bodyPr>
          <a:lstStyle/>
          <a:p>
            <a:r>
              <a:rPr kumimoji="1" lang="ja-JP" altLang="en-US"/>
              <a:t>加工工程</a:t>
            </a:r>
            <a:endParaRPr kumimoji="1" lang="en-US" altLang="ja-JP" dirty="0"/>
          </a:p>
        </p:txBody>
      </p:sp>
      <p:sp>
        <p:nvSpPr>
          <p:cNvPr id="3" name="スライド番号プレースホルダー 2">
            <a:extLst>
              <a:ext uri="{FF2B5EF4-FFF2-40B4-BE49-F238E27FC236}">
                <a16:creationId xmlns:a16="http://schemas.microsoft.com/office/drawing/2014/main" id="{003AF634-053A-46B9-B458-1507DC66C0A3}"/>
              </a:ext>
            </a:extLst>
          </p:cNvPr>
          <p:cNvSpPr>
            <a:spLocks noGrp="1"/>
          </p:cNvSpPr>
          <p:nvPr>
            <p:ph type="sldNum" sz="quarter" idx="12"/>
          </p:nvPr>
        </p:nvSpPr>
        <p:spPr/>
        <p:txBody>
          <a:bodyPr/>
          <a:lstStyle/>
          <a:p>
            <a:fld id="{2FC1A972-3D43-4076-BDDD-CE26ED586CF5}" type="slidenum">
              <a:rPr kumimoji="1" lang="ja-JP" altLang="en-US" smtClean="0"/>
              <a:t>42</a:t>
            </a:fld>
            <a:endParaRPr kumimoji="1" lang="ja-JP" altLang="en-US"/>
          </a:p>
        </p:txBody>
      </p:sp>
    </p:spTree>
    <p:extLst>
      <p:ext uri="{BB962C8B-B14F-4D97-AF65-F5344CB8AC3E}">
        <p14:creationId xmlns:p14="http://schemas.microsoft.com/office/powerpoint/2010/main" val="1181571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グループ化 23">
            <a:extLst>
              <a:ext uri="{FF2B5EF4-FFF2-40B4-BE49-F238E27FC236}">
                <a16:creationId xmlns:a16="http://schemas.microsoft.com/office/drawing/2014/main" id="{6BB282DB-EB30-4EA7-8D1B-73D2A9158A22}"/>
              </a:ext>
            </a:extLst>
          </p:cNvPr>
          <p:cNvGrpSpPr/>
          <p:nvPr/>
        </p:nvGrpSpPr>
        <p:grpSpPr>
          <a:xfrm>
            <a:off x="861390" y="1570261"/>
            <a:ext cx="7701283" cy="3717477"/>
            <a:chOff x="887894" y="679564"/>
            <a:chExt cx="7701283" cy="3717477"/>
          </a:xfrm>
        </p:grpSpPr>
        <p:grpSp>
          <p:nvGrpSpPr>
            <p:cNvPr id="23" name="グループ化 22">
              <a:extLst>
                <a:ext uri="{FF2B5EF4-FFF2-40B4-BE49-F238E27FC236}">
                  <a16:creationId xmlns:a16="http://schemas.microsoft.com/office/drawing/2014/main" id="{524A3DAF-3314-4C0E-B54E-623B9F58533F}"/>
                </a:ext>
              </a:extLst>
            </p:cNvPr>
            <p:cNvGrpSpPr/>
            <p:nvPr/>
          </p:nvGrpSpPr>
          <p:grpSpPr>
            <a:xfrm>
              <a:off x="887894" y="2872779"/>
              <a:ext cx="7701283" cy="1524262"/>
              <a:chOff x="212034" y="3018553"/>
              <a:chExt cx="7701283" cy="1524262"/>
            </a:xfrm>
          </p:grpSpPr>
          <p:grpSp>
            <p:nvGrpSpPr>
              <p:cNvPr id="3" name="グループ化 2">
                <a:extLst>
                  <a:ext uri="{FF2B5EF4-FFF2-40B4-BE49-F238E27FC236}">
                    <a16:creationId xmlns:a16="http://schemas.microsoft.com/office/drawing/2014/main" id="{1F421B34-F779-4D7A-A114-1DCB71E436C8}"/>
                  </a:ext>
                </a:extLst>
              </p:cNvPr>
              <p:cNvGrpSpPr/>
              <p:nvPr/>
            </p:nvGrpSpPr>
            <p:grpSpPr>
              <a:xfrm>
                <a:off x="212034" y="3018553"/>
                <a:ext cx="3319947" cy="1524262"/>
                <a:chOff x="1550504" y="2045012"/>
                <a:chExt cx="5724940" cy="2583309"/>
              </a:xfrm>
            </p:grpSpPr>
            <p:sp>
              <p:nvSpPr>
                <p:cNvPr id="2" name="正方形/長方形 1">
                  <a:extLst>
                    <a:ext uri="{FF2B5EF4-FFF2-40B4-BE49-F238E27FC236}">
                      <a16:creationId xmlns:a16="http://schemas.microsoft.com/office/drawing/2014/main" id="{B9FEE9C8-AE6F-474E-BB0D-E63E6E936754}"/>
                    </a:ext>
                  </a:extLst>
                </p:cNvPr>
                <p:cNvSpPr/>
                <p:nvPr/>
              </p:nvSpPr>
              <p:spPr>
                <a:xfrm>
                  <a:off x="3511826" y="2229678"/>
                  <a:ext cx="1802296" cy="239864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矢印コネクタ 3">
                  <a:extLst>
                    <a:ext uri="{FF2B5EF4-FFF2-40B4-BE49-F238E27FC236}">
                      <a16:creationId xmlns:a16="http://schemas.microsoft.com/office/drawing/2014/main" id="{CCFD8133-DBF1-4DCB-B2AE-51C4EA331609}"/>
                    </a:ext>
                  </a:extLst>
                </p:cNvPr>
                <p:cNvCxnSpPr>
                  <a:endCxn id="2" idx="1"/>
                </p:cNvCxnSpPr>
                <p:nvPr/>
              </p:nvCxnSpPr>
              <p:spPr>
                <a:xfrm>
                  <a:off x="1550504" y="3428999"/>
                  <a:ext cx="1961322"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矢印コネクタ 4">
                  <a:extLst>
                    <a:ext uri="{FF2B5EF4-FFF2-40B4-BE49-F238E27FC236}">
                      <a16:creationId xmlns:a16="http://schemas.microsoft.com/office/drawing/2014/main" id="{E9B67CB7-87A6-41D9-AF6B-9990DC60928B}"/>
                    </a:ext>
                  </a:extLst>
                </p:cNvPr>
                <p:cNvCxnSpPr/>
                <p:nvPr/>
              </p:nvCxnSpPr>
              <p:spPr>
                <a:xfrm>
                  <a:off x="5314122" y="3428999"/>
                  <a:ext cx="1961322"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13BB670D-4D79-44B5-A5B5-864EFBEE6B40}"/>
                    </a:ext>
                  </a:extLst>
                </p:cNvPr>
                <p:cNvSpPr txBox="1"/>
                <p:nvPr/>
              </p:nvSpPr>
              <p:spPr>
                <a:xfrm rot="20360413">
                  <a:off x="1759192" y="3843994"/>
                  <a:ext cx="1529963" cy="369331"/>
                </a:xfrm>
                <a:prstGeom prst="rect">
                  <a:avLst/>
                </a:prstGeom>
                <a:noFill/>
              </p:spPr>
              <p:txBody>
                <a:bodyPr wrap="square" rtlCol="0">
                  <a:spAutoFit/>
                </a:bodyPr>
                <a:lstStyle/>
                <a:p>
                  <a:r>
                    <a:rPr kumimoji="1" lang="ja-JP" altLang="en-US" dirty="0"/>
                    <a:t>インプット</a:t>
                  </a:r>
                </a:p>
              </p:txBody>
            </p:sp>
            <p:sp>
              <p:nvSpPr>
                <p:cNvPr id="7" name="テキスト ボックス 6">
                  <a:extLst>
                    <a:ext uri="{FF2B5EF4-FFF2-40B4-BE49-F238E27FC236}">
                      <a16:creationId xmlns:a16="http://schemas.microsoft.com/office/drawing/2014/main" id="{99209E54-6F67-490B-97D7-CAF19D330C57}"/>
                    </a:ext>
                  </a:extLst>
                </p:cNvPr>
                <p:cNvSpPr txBox="1"/>
                <p:nvPr/>
              </p:nvSpPr>
              <p:spPr>
                <a:xfrm rot="20345570">
                  <a:off x="5280271" y="2045012"/>
                  <a:ext cx="1802297" cy="369331"/>
                </a:xfrm>
                <a:prstGeom prst="rect">
                  <a:avLst/>
                </a:prstGeom>
                <a:noFill/>
              </p:spPr>
              <p:txBody>
                <a:bodyPr wrap="square" rtlCol="0">
                  <a:spAutoFit/>
                </a:bodyPr>
                <a:lstStyle/>
                <a:p>
                  <a:r>
                    <a:rPr kumimoji="1" lang="ja-JP" altLang="en-US" dirty="0"/>
                    <a:t>アウトプット</a:t>
                  </a:r>
                </a:p>
              </p:txBody>
            </p:sp>
          </p:grpSp>
          <p:grpSp>
            <p:nvGrpSpPr>
              <p:cNvPr id="9" name="グループ化 8">
                <a:extLst>
                  <a:ext uri="{FF2B5EF4-FFF2-40B4-BE49-F238E27FC236}">
                    <a16:creationId xmlns:a16="http://schemas.microsoft.com/office/drawing/2014/main" id="{9A26D962-A55D-45F7-92F8-B29ED2554A76}"/>
                  </a:ext>
                </a:extLst>
              </p:cNvPr>
              <p:cNvGrpSpPr/>
              <p:nvPr/>
            </p:nvGrpSpPr>
            <p:grpSpPr>
              <a:xfrm>
                <a:off x="2402702" y="3109209"/>
                <a:ext cx="3319947" cy="1433606"/>
                <a:chOff x="1550504" y="2198654"/>
                <a:chExt cx="5724940" cy="2429667"/>
              </a:xfrm>
            </p:grpSpPr>
            <p:sp>
              <p:nvSpPr>
                <p:cNvPr id="10" name="正方形/長方形 9">
                  <a:extLst>
                    <a:ext uri="{FF2B5EF4-FFF2-40B4-BE49-F238E27FC236}">
                      <a16:creationId xmlns:a16="http://schemas.microsoft.com/office/drawing/2014/main" id="{703C0018-36AC-4950-8713-678C117A7E65}"/>
                    </a:ext>
                  </a:extLst>
                </p:cNvPr>
                <p:cNvSpPr/>
                <p:nvPr/>
              </p:nvSpPr>
              <p:spPr>
                <a:xfrm>
                  <a:off x="3511826" y="2229678"/>
                  <a:ext cx="1802296" cy="239864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矢印コネクタ 10">
                  <a:extLst>
                    <a:ext uri="{FF2B5EF4-FFF2-40B4-BE49-F238E27FC236}">
                      <a16:creationId xmlns:a16="http://schemas.microsoft.com/office/drawing/2014/main" id="{CBB03633-421F-4A30-A35E-7C65F055204B}"/>
                    </a:ext>
                  </a:extLst>
                </p:cNvPr>
                <p:cNvCxnSpPr>
                  <a:endCxn id="10" idx="1"/>
                </p:cNvCxnSpPr>
                <p:nvPr/>
              </p:nvCxnSpPr>
              <p:spPr>
                <a:xfrm>
                  <a:off x="1550504" y="3428999"/>
                  <a:ext cx="1961322"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D97A3FAD-2C99-46FC-92D1-DD84B22213D5}"/>
                    </a:ext>
                  </a:extLst>
                </p:cNvPr>
                <p:cNvCxnSpPr/>
                <p:nvPr/>
              </p:nvCxnSpPr>
              <p:spPr>
                <a:xfrm>
                  <a:off x="5314122" y="3428999"/>
                  <a:ext cx="1961322"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0947EA47-005D-4808-AEFA-658EBD65D59C}"/>
                    </a:ext>
                  </a:extLst>
                </p:cNvPr>
                <p:cNvSpPr txBox="1"/>
                <p:nvPr/>
              </p:nvSpPr>
              <p:spPr>
                <a:xfrm rot="20052055">
                  <a:off x="1797032" y="3641525"/>
                  <a:ext cx="1529963" cy="369331"/>
                </a:xfrm>
                <a:prstGeom prst="rect">
                  <a:avLst/>
                </a:prstGeom>
                <a:noFill/>
              </p:spPr>
              <p:txBody>
                <a:bodyPr wrap="square" rtlCol="0">
                  <a:spAutoFit/>
                </a:bodyPr>
                <a:lstStyle/>
                <a:p>
                  <a:r>
                    <a:rPr kumimoji="1" lang="ja-JP" altLang="en-US" dirty="0"/>
                    <a:t>インプット</a:t>
                  </a:r>
                </a:p>
              </p:txBody>
            </p:sp>
            <p:sp>
              <p:nvSpPr>
                <p:cNvPr id="14" name="テキスト ボックス 13">
                  <a:extLst>
                    <a:ext uri="{FF2B5EF4-FFF2-40B4-BE49-F238E27FC236}">
                      <a16:creationId xmlns:a16="http://schemas.microsoft.com/office/drawing/2014/main" id="{A436EFBE-F6EF-461D-B8A6-4C2242AF1EAC}"/>
                    </a:ext>
                  </a:extLst>
                </p:cNvPr>
                <p:cNvSpPr txBox="1"/>
                <p:nvPr/>
              </p:nvSpPr>
              <p:spPr>
                <a:xfrm rot="19854630">
                  <a:off x="5169836" y="2198654"/>
                  <a:ext cx="1802297" cy="369331"/>
                </a:xfrm>
                <a:prstGeom prst="rect">
                  <a:avLst/>
                </a:prstGeom>
                <a:noFill/>
              </p:spPr>
              <p:txBody>
                <a:bodyPr wrap="square" rtlCol="0">
                  <a:spAutoFit/>
                </a:bodyPr>
                <a:lstStyle/>
                <a:p>
                  <a:r>
                    <a:rPr kumimoji="1" lang="ja-JP" altLang="en-US" dirty="0"/>
                    <a:t>アウトプット</a:t>
                  </a:r>
                </a:p>
              </p:txBody>
            </p:sp>
          </p:grpSp>
          <p:grpSp>
            <p:nvGrpSpPr>
              <p:cNvPr id="16" name="グループ化 15">
                <a:extLst>
                  <a:ext uri="{FF2B5EF4-FFF2-40B4-BE49-F238E27FC236}">
                    <a16:creationId xmlns:a16="http://schemas.microsoft.com/office/drawing/2014/main" id="{38D6DD92-ADA6-4D18-896C-ECA990C07622}"/>
                  </a:ext>
                </a:extLst>
              </p:cNvPr>
              <p:cNvGrpSpPr/>
              <p:nvPr/>
            </p:nvGrpSpPr>
            <p:grpSpPr>
              <a:xfrm>
                <a:off x="4593370" y="3127514"/>
                <a:ext cx="3319947" cy="1415301"/>
                <a:chOff x="1550504" y="2229678"/>
                <a:chExt cx="5724940" cy="2398643"/>
              </a:xfrm>
            </p:grpSpPr>
            <p:sp>
              <p:nvSpPr>
                <p:cNvPr id="17" name="正方形/長方形 16">
                  <a:extLst>
                    <a:ext uri="{FF2B5EF4-FFF2-40B4-BE49-F238E27FC236}">
                      <a16:creationId xmlns:a16="http://schemas.microsoft.com/office/drawing/2014/main" id="{720645AC-C20D-4604-8A56-C171852C1FB8}"/>
                    </a:ext>
                  </a:extLst>
                </p:cNvPr>
                <p:cNvSpPr/>
                <p:nvPr/>
              </p:nvSpPr>
              <p:spPr>
                <a:xfrm>
                  <a:off x="3511826" y="2229678"/>
                  <a:ext cx="1802296" cy="239864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矢印コネクタ 17">
                  <a:extLst>
                    <a:ext uri="{FF2B5EF4-FFF2-40B4-BE49-F238E27FC236}">
                      <a16:creationId xmlns:a16="http://schemas.microsoft.com/office/drawing/2014/main" id="{938339AA-1E9D-4AAD-8A5F-1FC64766D332}"/>
                    </a:ext>
                  </a:extLst>
                </p:cNvPr>
                <p:cNvCxnSpPr>
                  <a:endCxn id="17" idx="1"/>
                </p:cNvCxnSpPr>
                <p:nvPr/>
              </p:nvCxnSpPr>
              <p:spPr>
                <a:xfrm>
                  <a:off x="1550504" y="3428999"/>
                  <a:ext cx="1961322"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162FF7D3-E44D-4EB4-AC01-483EFDF887C4}"/>
                    </a:ext>
                  </a:extLst>
                </p:cNvPr>
                <p:cNvCxnSpPr/>
                <p:nvPr/>
              </p:nvCxnSpPr>
              <p:spPr>
                <a:xfrm>
                  <a:off x="5314122" y="3428999"/>
                  <a:ext cx="1961322"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86E62D3A-80B5-4F42-956C-AA758474D52E}"/>
                    </a:ext>
                  </a:extLst>
                </p:cNvPr>
                <p:cNvSpPr txBox="1"/>
                <p:nvPr/>
              </p:nvSpPr>
              <p:spPr>
                <a:xfrm rot="19476242">
                  <a:off x="1741267" y="3515967"/>
                  <a:ext cx="1529963" cy="1095398"/>
                </a:xfrm>
                <a:prstGeom prst="rect">
                  <a:avLst/>
                </a:prstGeom>
                <a:noFill/>
              </p:spPr>
              <p:txBody>
                <a:bodyPr wrap="square" rtlCol="0">
                  <a:spAutoFit/>
                </a:bodyPr>
                <a:lstStyle/>
                <a:p>
                  <a:r>
                    <a:rPr kumimoji="1" lang="ja-JP" altLang="en-US" dirty="0"/>
                    <a:t>インプット</a:t>
                  </a:r>
                </a:p>
              </p:txBody>
            </p:sp>
            <p:sp>
              <p:nvSpPr>
                <p:cNvPr id="21" name="テキスト ボックス 20">
                  <a:extLst>
                    <a:ext uri="{FF2B5EF4-FFF2-40B4-BE49-F238E27FC236}">
                      <a16:creationId xmlns:a16="http://schemas.microsoft.com/office/drawing/2014/main" id="{CF9202E8-E5E0-4F3B-8C0F-37D803D81027}"/>
                    </a:ext>
                  </a:extLst>
                </p:cNvPr>
                <p:cNvSpPr txBox="1"/>
                <p:nvPr/>
              </p:nvSpPr>
              <p:spPr>
                <a:xfrm rot="20205313">
                  <a:off x="5315128" y="2289943"/>
                  <a:ext cx="1802297" cy="369331"/>
                </a:xfrm>
                <a:prstGeom prst="rect">
                  <a:avLst/>
                </a:prstGeom>
                <a:noFill/>
              </p:spPr>
              <p:txBody>
                <a:bodyPr wrap="square" rtlCol="0">
                  <a:spAutoFit/>
                </a:bodyPr>
                <a:lstStyle/>
                <a:p>
                  <a:r>
                    <a:rPr kumimoji="1" lang="ja-JP" altLang="en-US" dirty="0"/>
                    <a:t>アウトプット</a:t>
                  </a:r>
                </a:p>
              </p:txBody>
            </p:sp>
          </p:grpSp>
        </p:grpSp>
        <p:pic>
          <p:nvPicPr>
            <p:cNvPr id="25" name="図 24">
              <a:extLst>
                <a:ext uri="{FF2B5EF4-FFF2-40B4-BE49-F238E27FC236}">
                  <a16:creationId xmlns:a16="http://schemas.microsoft.com/office/drawing/2014/main" id="{5F8803CC-C959-49BB-BD64-B00D109BEE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6588" y="1027587"/>
              <a:ext cx="2141352" cy="1415300"/>
            </a:xfrm>
            <a:prstGeom prst="rect">
              <a:avLst/>
            </a:prstGeom>
          </p:spPr>
        </p:pic>
        <p:pic>
          <p:nvPicPr>
            <p:cNvPr id="27" name="図 26">
              <a:extLst>
                <a:ext uri="{FF2B5EF4-FFF2-40B4-BE49-F238E27FC236}">
                  <a16:creationId xmlns:a16="http://schemas.microsoft.com/office/drawing/2014/main" id="{12C7CE36-4A5D-40D4-AEC6-3CAD32FFE7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7203" y="1062618"/>
              <a:ext cx="2118713" cy="1415300"/>
            </a:xfrm>
            <a:prstGeom prst="rect">
              <a:avLst/>
            </a:prstGeom>
          </p:spPr>
        </p:pic>
        <p:pic>
          <p:nvPicPr>
            <p:cNvPr id="26" name="図 25">
              <a:extLst>
                <a:ext uri="{FF2B5EF4-FFF2-40B4-BE49-F238E27FC236}">
                  <a16:creationId xmlns:a16="http://schemas.microsoft.com/office/drawing/2014/main" id="{53B2DE09-B87C-4CA1-9BB7-CE7B02ABE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9672" y="679564"/>
              <a:ext cx="1493166" cy="1993125"/>
            </a:xfrm>
            <a:prstGeom prst="rect">
              <a:avLst/>
            </a:prstGeom>
          </p:spPr>
        </p:pic>
      </p:grpSp>
      <p:sp>
        <p:nvSpPr>
          <p:cNvPr id="8" name="スライド番号プレースホルダー 7">
            <a:extLst>
              <a:ext uri="{FF2B5EF4-FFF2-40B4-BE49-F238E27FC236}">
                <a16:creationId xmlns:a16="http://schemas.microsoft.com/office/drawing/2014/main" id="{D8DB2AC0-4713-4B35-8476-4512FE662124}"/>
              </a:ext>
            </a:extLst>
          </p:cNvPr>
          <p:cNvSpPr>
            <a:spLocks noGrp="1"/>
          </p:cNvSpPr>
          <p:nvPr>
            <p:ph type="sldNum" sz="quarter" idx="12"/>
          </p:nvPr>
        </p:nvSpPr>
        <p:spPr/>
        <p:txBody>
          <a:bodyPr/>
          <a:lstStyle/>
          <a:p>
            <a:fld id="{2FC1A972-3D43-4076-BDDD-CE26ED586CF5}" type="slidenum">
              <a:rPr kumimoji="1" lang="ja-JP" altLang="en-US" smtClean="0"/>
              <a:t>43</a:t>
            </a:fld>
            <a:endParaRPr kumimoji="1" lang="ja-JP" altLang="en-US"/>
          </a:p>
        </p:txBody>
      </p:sp>
    </p:spTree>
    <p:extLst>
      <p:ext uri="{BB962C8B-B14F-4D97-AF65-F5344CB8AC3E}">
        <p14:creationId xmlns:p14="http://schemas.microsoft.com/office/powerpoint/2010/main" val="611719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D2F67CDD-B214-47FE-891C-A53BB3562EBE}"/>
              </a:ext>
            </a:extLst>
          </p:cNvPr>
          <p:cNvGrpSpPr/>
          <p:nvPr/>
        </p:nvGrpSpPr>
        <p:grpSpPr>
          <a:xfrm>
            <a:off x="721358" y="2186634"/>
            <a:ext cx="7701283" cy="3270581"/>
            <a:chOff x="887894" y="1126460"/>
            <a:chExt cx="7701283" cy="3270581"/>
          </a:xfrm>
        </p:grpSpPr>
        <p:grpSp>
          <p:nvGrpSpPr>
            <p:cNvPr id="2" name="グループ化 1">
              <a:extLst>
                <a:ext uri="{FF2B5EF4-FFF2-40B4-BE49-F238E27FC236}">
                  <a16:creationId xmlns:a16="http://schemas.microsoft.com/office/drawing/2014/main" id="{61FF8D64-2BAD-472D-A752-89B18F105FBE}"/>
                </a:ext>
              </a:extLst>
            </p:cNvPr>
            <p:cNvGrpSpPr/>
            <p:nvPr/>
          </p:nvGrpSpPr>
          <p:grpSpPr>
            <a:xfrm>
              <a:off x="887894" y="2981740"/>
              <a:ext cx="7701283" cy="1415301"/>
              <a:chOff x="212034" y="3127514"/>
              <a:chExt cx="7701283" cy="1415301"/>
            </a:xfrm>
          </p:grpSpPr>
          <p:grpSp>
            <p:nvGrpSpPr>
              <p:cNvPr id="3" name="グループ化 2">
                <a:extLst>
                  <a:ext uri="{FF2B5EF4-FFF2-40B4-BE49-F238E27FC236}">
                    <a16:creationId xmlns:a16="http://schemas.microsoft.com/office/drawing/2014/main" id="{906895D8-17DA-4E1B-8BFD-657CB3B78E7C}"/>
                  </a:ext>
                </a:extLst>
              </p:cNvPr>
              <p:cNvGrpSpPr/>
              <p:nvPr/>
            </p:nvGrpSpPr>
            <p:grpSpPr>
              <a:xfrm>
                <a:off x="212034" y="3127514"/>
                <a:ext cx="3319947" cy="1415301"/>
                <a:chOff x="1550504" y="2229678"/>
                <a:chExt cx="5724940" cy="2398643"/>
              </a:xfrm>
            </p:grpSpPr>
            <p:sp>
              <p:nvSpPr>
                <p:cNvPr id="18" name="正方形/長方形 17">
                  <a:extLst>
                    <a:ext uri="{FF2B5EF4-FFF2-40B4-BE49-F238E27FC236}">
                      <a16:creationId xmlns:a16="http://schemas.microsoft.com/office/drawing/2014/main" id="{87612E63-3C3C-458C-B4A8-070D2C7393C2}"/>
                    </a:ext>
                  </a:extLst>
                </p:cNvPr>
                <p:cNvSpPr/>
                <p:nvPr/>
              </p:nvSpPr>
              <p:spPr>
                <a:xfrm>
                  <a:off x="3511826" y="2229678"/>
                  <a:ext cx="1802296" cy="239864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9" name="直線矢印コネクタ 18">
                  <a:extLst>
                    <a:ext uri="{FF2B5EF4-FFF2-40B4-BE49-F238E27FC236}">
                      <a16:creationId xmlns:a16="http://schemas.microsoft.com/office/drawing/2014/main" id="{CBDDDE83-B92D-4CEC-A1AE-7CCD0F6EC9D5}"/>
                    </a:ext>
                  </a:extLst>
                </p:cNvPr>
                <p:cNvCxnSpPr>
                  <a:endCxn id="18" idx="1"/>
                </p:cNvCxnSpPr>
                <p:nvPr/>
              </p:nvCxnSpPr>
              <p:spPr>
                <a:xfrm>
                  <a:off x="1550504" y="3428999"/>
                  <a:ext cx="1961322"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9F6E7CDC-CD2F-4A37-9407-2DA6B4F40FDB}"/>
                    </a:ext>
                  </a:extLst>
                </p:cNvPr>
                <p:cNvCxnSpPr/>
                <p:nvPr/>
              </p:nvCxnSpPr>
              <p:spPr>
                <a:xfrm>
                  <a:off x="5314122" y="3428999"/>
                  <a:ext cx="1961322"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グループ化 3">
                <a:extLst>
                  <a:ext uri="{FF2B5EF4-FFF2-40B4-BE49-F238E27FC236}">
                    <a16:creationId xmlns:a16="http://schemas.microsoft.com/office/drawing/2014/main" id="{EE5C34BF-9D5F-4F3C-AD5D-033333BF0CC4}"/>
                  </a:ext>
                </a:extLst>
              </p:cNvPr>
              <p:cNvGrpSpPr/>
              <p:nvPr/>
            </p:nvGrpSpPr>
            <p:grpSpPr>
              <a:xfrm>
                <a:off x="2402702" y="3127514"/>
                <a:ext cx="3319947" cy="1415301"/>
                <a:chOff x="1550504" y="2229678"/>
                <a:chExt cx="5724940" cy="2398643"/>
              </a:xfrm>
            </p:grpSpPr>
            <p:sp>
              <p:nvSpPr>
                <p:cNvPr id="12" name="正方形/長方形 11">
                  <a:extLst>
                    <a:ext uri="{FF2B5EF4-FFF2-40B4-BE49-F238E27FC236}">
                      <a16:creationId xmlns:a16="http://schemas.microsoft.com/office/drawing/2014/main" id="{CE94BCDC-CDD0-40AC-AA14-FEB51B9DAC9A}"/>
                    </a:ext>
                  </a:extLst>
                </p:cNvPr>
                <p:cNvSpPr/>
                <p:nvPr/>
              </p:nvSpPr>
              <p:spPr>
                <a:xfrm>
                  <a:off x="3511826" y="2229678"/>
                  <a:ext cx="1802296" cy="2398643"/>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a:extLst>
                    <a:ext uri="{FF2B5EF4-FFF2-40B4-BE49-F238E27FC236}">
                      <a16:creationId xmlns:a16="http://schemas.microsoft.com/office/drawing/2014/main" id="{A16C48C8-D1D0-484A-B3A6-72625FADB0C5}"/>
                    </a:ext>
                  </a:extLst>
                </p:cNvPr>
                <p:cNvCxnSpPr>
                  <a:endCxn id="12" idx="1"/>
                </p:cNvCxnSpPr>
                <p:nvPr/>
              </p:nvCxnSpPr>
              <p:spPr>
                <a:xfrm>
                  <a:off x="1550504" y="3428999"/>
                  <a:ext cx="1961322"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DFA2CDC8-036C-427D-8585-E4F0B5100D24}"/>
                    </a:ext>
                  </a:extLst>
                </p:cNvPr>
                <p:cNvCxnSpPr/>
                <p:nvPr/>
              </p:nvCxnSpPr>
              <p:spPr>
                <a:xfrm>
                  <a:off x="5314122" y="3428999"/>
                  <a:ext cx="1961322"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グループ化 4">
                <a:extLst>
                  <a:ext uri="{FF2B5EF4-FFF2-40B4-BE49-F238E27FC236}">
                    <a16:creationId xmlns:a16="http://schemas.microsoft.com/office/drawing/2014/main" id="{39351666-3DAE-4D2A-A94C-1623D3E981CC}"/>
                  </a:ext>
                </a:extLst>
              </p:cNvPr>
              <p:cNvGrpSpPr/>
              <p:nvPr/>
            </p:nvGrpSpPr>
            <p:grpSpPr>
              <a:xfrm>
                <a:off x="4593370" y="3127514"/>
                <a:ext cx="3319947" cy="1415301"/>
                <a:chOff x="1550504" y="2229678"/>
                <a:chExt cx="5724940" cy="2398643"/>
              </a:xfrm>
            </p:grpSpPr>
            <p:sp>
              <p:nvSpPr>
                <p:cNvPr id="6" name="正方形/長方形 5">
                  <a:extLst>
                    <a:ext uri="{FF2B5EF4-FFF2-40B4-BE49-F238E27FC236}">
                      <a16:creationId xmlns:a16="http://schemas.microsoft.com/office/drawing/2014/main" id="{57F6C29A-BDEE-4131-832C-0C05B55F6A3D}"/>
                    </a:ext>
                  </a:extLst>
                </p:cNvPr>
                <p:cNvSpPr/>
                <p:nvPr/>
              </p:nvSpPr>
              <p:spPr>
                <a:xfrm>
                  <a:off x="3511826" y="2229678"/>
                  <a:ext cx="1802296" cy="239864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D2A42F7A-C9DE-4B8F-A2F3-F525A7DF1C3A}"/>
                    </a:ext>
                  </a:extLst>
                </p:cNvPr>
                <p:cNvCxnSpPr>
                  <a:endCxn id="6" idx="1"/>
                </p:cNvCxnSpPr>
                <p:nvPr/>
              </p:nvCxnSpPr>
              <p:spPr>
                <a:xfrm>
                  <a:off x="1550504" y="3428999"/>
                  <a:ext cx="1961322"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01FA01ED-9525-4FF2-87C8-7621D4D33C23}"/>
                    </a:ext>
                  </a:extLst>
                </p:cNvPr>
                <p:cNvCxnSpPr/>
                <p:nvPr/>
              </p:nvCxnSpPr>
              <p:spPr>
                <a:xfrm>
                  <a:off x="5314122" y="3428999"/>
                  <a:ext cx="1961322"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4" name="正方形/長方形 23">
              <a:extLst>
                <a:ext uri="{FF2B5EF4-FFF2-40B4-BE49-F238E27FC236}">
                  <a16:creationId xmlns:a16="http://schemas.microsoft.com/office/drawing/2014/main" id="{A8147783-3112-4A0D-98E2-F88753B7E9BB}"/>
                </a:ext>
              </a:extLst>
            </p:cNvPr>
            <p:cNvSpPr/>
            <p:nvPr/>
          </p:nvSpPr>
          <p:spPr>
            <a:xfrm>
              <a:off x="4207841" y="1126460"/>
              <a:ext cx="1045169" cy="1415300"/>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矢印コネクタ 24">
              <a:extLst>
                <a:ext uri="{FF2B5EF4-FFF2-40B4-BE49-F238E27FC236}">
                  <a16:creationId xmlns:a16="http://schemas.microsoft.com/office/drawing/2014/main" id="{BDF936C7-938F-4716-AE69-0C6B39466FD6}"/>
                </a:ext>
              </a:extLst>
            </p:cNvPr>
            <p:cNvCxnSpPr>
              <a:cxnSpLocks/>
              <a:stCxn id="18" idx="3"/>
              <a:endCxn id="24" idx="1"/>
            </p:cNvCxnSpPr>
            <p:nvPr/>
          </p:nvCxnSpPr>
          <p:spPr>
            <a:xfrm flipV="1">
              <a:off x="3070452" y="1834110"/>
              <a:ext cx="1137389" cy="185528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74681E14-6796-46EB-BDDE-E4CB01B903C9}"/>
                </a:ext>
              </a:extLst>
            </p:cNvPr>
            <p:cNvCxnSpPr>
              <a:cxnSpLocks/>
              <a:endCxn id="6" idx="1"/>
            </p:cNvCxnSpPr>
            <p:nvPr/>
          </p:nvCxnSpPr>
          <p:spPr>
            <a:xfrm>
              <a:off x="5253010" y="1834110"/>
              <a:ext cx="1153609" cy="185528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BCA16871-EDC7-4B63-8524-91FECF0C72B4}"/>
                </a:ext>
              </a:extLst>
            </p:cNvPr>
            <p:cNvSpPr txBox="1"/>
            <p:nvPr/>
          </p:nvSpPr>
          <p:spPr>
            <a:xfrm>
              <a:off x="4383146" y="1649444"/>
              <a:ext cx="729232" cy="369332"/>
            </a:xfrm>
            <a:prstGeom prst="rect">
              <a:avLst/>
            </a:prstGeom>
            <a:noFill/>
          </p:spPr>
          <p:txBody>
            <a:bodyPr wrap="square" rtlCol="0">
              <a:spAutoFit/>
            </a:bodyPr>
            <a:lstStyle/>
            <a:p>
              <a:r>
                <a:rPr kumimoji="1" lang="ja-JP" altLang="en-US" b="1" dirty="0"/>
                <a:t>加熱</a:t>
              </a:r>
            </a:p>
          </p:txBody>
        </p:sp>
        <p:sp>
          <p:nvSpPr>
            <p:cNvPr id="32" name="テキスト ボックス 31">
              <a:extLst>
                <a:ext uri="{FF2B5EF4-FFF2-40B4-BE49-F238E27FC236}">
                  <a16:creationId xmlns:a16="http://schemas.microsoft.com/office/drawing/2014/main" id="{BBC38C90-48FF-4EFA-9F74-129F38B754E1}"/>
                </a:ext>
              </a:extLst>
            </p:cNvPr>
            <p:cNvSpPr txBox="1"/>
            <p:nvPr/>
          </p:nvSpPr>
          <p:spPr>
            <a:xfrm>
              <a:off x="4327208" y="3536325"/>
              <a:ext cx="942022" cy="381364"/>
            </a:xfrm>
            <a:prstGeom prst="rect">
              <a:avLst/>
            </a:prstGeom>
            <a:noFill/>
          </p:spPr>
          <p:txBody>
            <a:bodyPr wrap="square" rtlCol="0">
              <a:spAutoFit/>
            </a:bodyPr>
            <a:lstStyle/>
            <a:p>
              <a:r>
                <a:rPr kumimoji="1" lang="ja-JP" altLang="en-US" b="1" dirty="0"/>
                <a:t>非加熱</a:t>
              </a:r>
            </a:p>
          </p:txBody>
        </p:sp>
      </p:grpSp>
      <p:sp>
        <p:nvSpPr>
          <p:cNvPr id="10" name="スライド番号プレースホルダー 9">
            <a:extLst>
              <a:ext uri="{FF2B5EF4-FFF2-40B4-BE49-F238E27FC236}">
                <a16:creationId xmlns:a16="http://schemas.microsoft.com/office/drawing/2014/main" id="{EF36237B-097A-4EE4-8A8D-363A20F47CCE}"/>
              </a:ext>
            </a:extLst>
          </p:cNvPr>
          <p:cNvSpPr>
            <a:spLocks noGrp="1"/>
          </p:cNvSpPr>
          <p:nvPr>
            <p:ph type="sldNum" sz="quarter" idx="12"/>
          </p:nvPr>
        </p:nvSpPr>
        <p:spPr/>
        <p:txBody>
          <a:bodyPr/>
          <a:lstStyle/>
          <a:p>
            <a:fld id="{2FC1A972-3D43-4076-BDDD-CE26ED586CF5}" type="slidenum">
              <a:rPr kumimoji="1" lang="ja-JP" altLang="en-US" smtClean="0"/>
              <a:t>44</a:t>
            </a:fld>
            <a:endParaRPr kumimoji="1" lang="ja-JP" altLang="en-US"/>
          </a:p>
        </p:txBody>
      </p:sp>
    </p:spTree>
    <p:extLst>
      <p:ext uri="{BB962C8B-B14F-4D97-AF65-F5344CB8AC3E}">
        <p14:creationId xmlns:p14="http://schemas.microsoft.com/office/powerpoint/2010/main" val="10815255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AF05FDF-0E33-487B-B4DE-0C3DCD7B4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3220"/>
            <a:ext cx="9504948" cy="8834533"/>
          </a:xfrm>
          <a:prstGeom prst="rect">
            <a:avLst/>
          </a:prstGeom>
        </p:spPr>
      </p:pic>
      <p:sp>
        <p:nvSpPr>
          <p:cNvPr id="2" name="スライド番号プレースホルダー 1">
            <a:extLst>
              <a:ext uri="{FF2B5EF4-FFF2-40B4-BE49-F238E27FC236}">
                <a16:creationId xmlns:a16="http://schemas.microsoft.com/office/drawing/2014/main" id="{D5399787-1B41-4A62-A1A5-BE0F71E3C816}"/>
              </a:ext>
            </a:extLst>
          </p:cNvPr>
          <p:cNvSpPr>
            <a:spLocks noGrp="1"/>
          </p:cNvSpPr>
          <p:nvPr>
            <p:ph type="sldNum" sz="quarter" idx="12"/>
          </p:nvPr>
        </p:nvSpPr>
        <p:spPr/>
        <p:txBody>
          <a:bodyPr/>
          <a:lstStyle/>
          <a:p>
            <a:fld id="{2FC1A972-3D43-4076-BDDD-CE26ED586CF5}" type="slidenum">
              <a:rPr kumimoji="1" lang="ja-JP" altLang="en-US" smtClean="0"/>
              <a:t>45</a:t>
            </a:fld>
            <a:endParaRPr kumimoji="1" lang="ja-JP" altLang="en-US"/>
          </a:p>
        </p:txBody>
      </p:sp>
    </p:spTree>
    <p:extLst>
      <p:ext uri="{BB962C8B-B14F-4D97-AF65-F5344CB8AC3E}">
        <p14:creationId xmlns:p14="http://schemas.microsoft.com/office/powerpoint/2010/main" val="40552710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04D1BCB-719A-4E9E-AB56-760F3EA215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063" y="0"/>
            <a:ext cx="9967494" cy="7475621"/>
          </a:xfrm>
          <a:prstGeom prst="rect">
            <a:avLst/>
          </a:prstGeom>
        </p:spPr>
      </p:pic>
      <p:sp>
        <p:nvSpPr>
          <p:cNvPr id="2" name="スライド番号プレースホルダー 1">
            <a:extLst>
              <a:ext uri="{FF2B5EF4-FFF2-40B4-BE49-F238E27FC236}">
                <a16:creationId xmlns:a16="http://schemas.microsoft.com/office/drawing/2014/main" id="{4E790D0B-5D7F-4A8A-983F-FA9E63AE3FAC}"/>
              </a:ext>
            </a:extLst>
          </p:cNvPr>
          <p:cNvSpPr>
            <a:spLocks noGrp="1"/>
          </p:cNvSpPr>
          <p:nvPr>
            <p:ph type="sldNum" sz="quarter" idx="12"/>
          </p:nvPr>
        </p:nvSpPr>
        <p:spPr/>
        <p:txBody>
          <a:bodyPr/>
          <a:lstStyle/>
          <a:p>
            <a:fld id="{2FC1A972-3D43-4076-BDDD-CE26ED586CF5}" type="slidenum">
              <a:rPr kumimoji="1" lang="ja-JP" altLang="en-US" smtClean="0"/>
              <a:t>46</a:t>
            </a:fld>
            <a:endParaRPr kumimoji="1" lang="ja-JP" altLang="en-US"/>
          </a:p>
        </p:txBody>
      </p:sp>
    </p:spTree>
    <p:extLst>
      <p:ext uri="{BB962C8B-B14F-4D97-AF65-F5344CB8AC3E}">
        <p14:creationId xmlns:p14="http://schemas.microsoft.com/office/powerpoint/2010/main" val="2336847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8F51B052-115E-46E7-885E-EC5E70CBEB80}"/>
              </a:ext>
            </a:extLst>
          </p:cNvPr>
          <p:cNvGrpSpPr/>
          <p:nvPr/>
        </p:nvGrpSpPr>
        <p:grpSpPr>
          <a:xfrm>
            <a:off x="716428" y="1987825"/>
            <a:ext cx="7795566" cy="3286539"/>
            <a:chOff x="2655523" y="2816089"/>
            <a:chExt cx="4404929" cy="1417982"/>
          </a:xfrm>
        </p:grpSpPr>
        <p:sp>
          <p:nvSpPr>
            <p:cNvPr id="3" name="正方形/長方形 2">
              <a:extLst>
                <a:ext uri="{FF2B5EF4-FFF2-40B4-BE49-F238E27FC236}">
                  <a16:creationId xmlns:a16="http://schemas.microsoft.com/office/drawing/2014/main" id="{6D0199A6-A5B9-4A73-9D8A-24DEEAA3E314}"/>
                </a:ext>
              </a:extLst>
            </p:cNvPr>
            <p:cNvSpPr/>
            <p:nvPr/>
          </p:nvSpPr>
          <p:spPr>
            <a:xfrm>
              <a:off x="4135878" y="2816089"/>
              <a:ext cx="1311966" cy="1417982"/>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391DD323-994B-4F27-98AB-139C66F004FC}"/>
                </a:ext>
              </a:extLst>
            </p:cNvPr>
            <p:cNvCxnSpPr>
              <a:cxnSpLocks/>
              <a:endCxn id="3" idx="1"/>
            </p:cNvCxnSpPr>
            <p:nvPr/>
          </p:nvCxnSpPr>
          <p:spPr>
            <a:xfrm>
              <a:off x="2729948" y="3525080"/>
              <a:ext cx="140593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2FFD76AD-F7A6-4FD7-A111-ABB22934B418}"/>
                </a:ext>
              </a:extLst>
            </p:cNvPr>
            <p:cNvCxnSpPr>
              <a:cxnSpLocks/>
            </p:cNvCxnSpPr>
            <p:nvPr/>
          </p:nvCxnSpPr>
          <p:spPr>
            <a:xfrm>
              <a:off x="5463679" y="3544958"/>
              <a:ext cx="129493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21" name="グループ化 20">
              <a:extLst>
                <a:ext uri="{FF2B5EF4-FFF2-40B4-BE49-F238E27FC236}">
                  <a16:creationId xmlns:a16="http://schemas.microsoft.com/office/drawing/2014/main" id="{501D918D-0588-4B9C-B982-B2A5870A5B09}"/>
                </a:ext>
              </a:extLst>
            </p:cNvPr>
            <p:cNvGrpSpPr/>
            <p:nvPr/>
          </p:nvGrpSpPr>
          <p:grpSpPr>
            <a:xfrm>
              <a:off x="2655523" y="2912094"/>
              <a:ext cx="4404929" cy="1181949"/>
              <a:chOff x="280397" y="2847740"/>
              <a:chExt cx="4404929" cy="1181949"/>
            </a:xfrm>
          </p:grpSpPr>
          <p:sp>
            <p:nvSpPr>
              <p:cNvPr id="22" name="テキスト ボックス 21">
                <a:extLst>
                  <a:ext uri="{FF2B5EF4-FFF2-40B4-BE49-F238E27FC236}">
                    <a16:creationId xmlns:a16="http://schemas.microsoft.com/office/drawing/2014/main" id="{DB195DB8-BFAC-437C-AB9D-AB5F2914AA44}"/>
                  </a:ext>
                </a:extLst>
              </p:cNvPr>
              <p:cNvSpPr txBox="1"/>
              <p:nvPr/>
            </p:nvSpPr>
            <p:spPr>
              <a:xfrm rot="19392214">
                <a:off x="3015781" y="2847740"/>
                <a:ext cx="1669545" cy="278860"/>
              </a:xfrm>
              <a:prstGeom prst="rect">
                <a:avLst/>
              </a:prstGeom>
              <a:noFill/>
            </p:spPr>
            <p:txBody>
              <a:bodyPr wrap="none" rtlCol="0">
                <a:spAutoFit/>
              </a:bodyPr>
              <a:lstStyle/>
              <a:p>
                <a:r>
                  <a:rPr kumimoji="1" lang="ja-JP" altLang="en-US" sz="3600" dirty="0"/>
                  <a:t>アウトプット</a:t>
                </a:r>
              </a:p>
            </p:txBody>
          </p:sp>
          <p:sp>
            <p:nvSpPr>
              <p:cNvPr id="23" name="テキスト ボックス 22">
                <a:extLst>
                  <a:ext uri="{FF2B5EF4-FFF2-40B4-BE49-F238E27FC236}">
                    <a16:creationId xmlns:a16="http://schemas.microsoft.com/office/drawing/2014/main" id="{5045EF53-AB98-460F-BEB6-43A7683AC47F}"/>
                  </a:ext>
                </a:extLst>
              </p:cNvPr>
              <p:cNvSpPr txBox="1"/>
              <p:nvPr/>
            </p:nvSpPr>
            <p:spPr>
              <a:xfrm rot="19706004">
                <a:off x="280397" y="3750828"/>
                <a:ext cx="1554780" cy="278861"/>
              </a:xfrm>
              <a:prstGeom prst="rect">
                <a:avLst/>
              </a:prstGeom>
              <a:noFill/>
            </p:spPr>
            <p:txBody>
              <a:bodyPr wrap="square" rtlCol="0">
                <a:spAutoFit/>
              </a:bodyPr>
              <a:lstStyle/>
              <a:p>
                <a:r>
                  <a:rPr kumimoji="1" lang="ja-JP" altLang="en-US" sz="3600"/>
                  <a:t>インプット</a:t>
                </a:r>
                <a:endParaRPr kumimoji="1" lang="ja-JP" altLang="en-US" sz="3600" dirty="0"/>
              </a:p>
            </p:txBody>
          </p:sp>
        </p:grpSp>
      </p:grpSp>
      <p:sp>
        <p:nvSpPr>
          <p:cNvPr id="2" name="スライド番号プレースホルダー 1">
            <a:extLst>
              <a:ext uri="{FF2B5EF4-FFF2-40B4-BE49-F238E27FC236}">
                <a16:creationId xmlns:a16="http://schemas.microsoft.com/office/drawing/2014/main" id="{2648317A-CED6-4D9C-B1E0-4E0F1AF81A6C}"/>
              </a:ext>
            </a:extLst>
          </p:cNvPr>
          <p:cNvSpPr>
            <a:spLocks noGrp="1"/>
          </p:cNvSpPr>
          <p:nvPr>
            <p:ph type="sldNum" sz="quarter" idx="12"/>
          </p:nvPr>
        </p:nvSpPr>
        <p:spPr/>
        <p:txBody>
          <a:bodyPr/>
          <a:lstStyle/>
          <a:p>
            <a:fld id="{2FC1A972-3D43-4076-BDDD-CE26ED586CF5}" type="slidenum">
              <a:rPr kumimoji="1" lang="ja-JP" altLang="en-US" smtClean="0"/>
              <a:t>47</a:t>
            </a:fld>
            <a:endParaRPr kumimoji="1" lang="ja-JP" altLang="en-US"/>
          </a:p>
        </p:txBody>
      </p:sp>
    </p:spTree>
    <p:extLst>
      <p:ext uri="{BB962C8B-B14F-4D97-AF65-F5344CB8AC3E}">
        <p14:creationId xmlns:p14="http://schemas.microsoft.com/office/powerpoint/2010/main" val="26475431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2996C04-EE8B-4E3F-A95A-2AF068315221}"/>
              </a:ext>
            </a:extLst>
          </p:cNvPr>
          <p:cNvSpPr/>
          <p:nvPr/>
        </p:nvSpPr>
        <p:spPr>
          <a:xfrm>
            <a:off x="556594" y="2650435"/>
            <a:ext cx="1311966" cy="141798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6D0199A6-A5B9-4A73-9D8A-24DEEAA3E314}"/>
              </a:ext>
            </a:extLst>
          </p:cNvPr>
          <p:cNvSpPr/>
          <p:nvPr/>
        </p:nvSpPr>
        <p:spPr>
          <a:xfrm>
            <a:off x="2854187" y="2630557"/>
            <a:ext cx="1311966" cy="1417982"/>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F8A8572C-FB04-4BC3-AA1E-91581E096F10}"/>
              </a:ext>
            </a:extLst>
          </p:cNvPr>
          <p:cNvSpPr/>
          <p:nvPr/>
        </p:nvSpPr>
        <p:spPr>
          <a:xfrm>
            <a:off x="5151781" y="2650435"/>
            <a:ext cx="1311966" cy="141798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9DE1B23-F053-4130-B5B4-7A2815F270B8}"/>
              </a:ext>
            </a:extLst>
          </p:cNvPr>
          <p:cNvSpPr/>
          <p:nvPr/>
        </p:nvSpPr>
        <p:spPr>
          <a:xfrm>
            <a:off x="7449374" y="2650435"/>
            <a:ext cx="1311966" cy="141798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391DD323-994B-4F27-98AB-139C66F004FC}"/>
              </a:ext>
            </a:extLst>
          </p:cNvPr>
          <p:cNvCxnSpPr>
            <a:cxnSpLocks/>
            <a:stCxn id="2" idx="3"/>
            <a:endCxn id="3" idx="1"/>
          </p:cNvCxnSpPr>
          <p:nvPr/>
        </p:nvCxnSpPr>
        <p:spPr>
          <a:xfrm flipV="1">
            <a:off x="1868560" y="3339548"/>
            <a:ext cx="985627" cy="19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2FFD76AD-F7A6-4FD7-A111-ABB22934B418}"/>
              </a:ext>
            </a:extLst>
          </p:cNvPr>
          <p:cNvCxnSpPr>
            <a:cxnSpLocks/>
          </p:cNvCxnSpPr>
          <p:nvPr/>
        </p:nvCxnSpPr>
        <p:spPr>
          <a:xfrm flipV="1">
            <a:off x="4166153" y="3339547"/>
            <a:ext cx="985627" cy="19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DEC3A070-96AD-40BF-9D28-71D6E0C8E933}"/>
              </a:ext>
            </a:extLst>
          </p:cNvPr>
          <p:cNvCxnSpPr>
            <a:cxnSpLocks/>
          </p:cNvCxnSpPr>
          <p:nvPr/>
        </p:nvCxnSpPr>
        <p:spPr>
          <a:xfrm flipV="1">
            <a:off x="6463747" y="3359426"/>
            <a:ext cx="985627" cy="19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7" name="グループ化 26">
            <a:extLst>
              <a:ext uri="{FF2B5EF4-FFF2-40B4-BE49-F238E27FC236}">
                <a16:creationId xmlns:a16="http://schemas.microsoft.com/office/drawing/2014/main" id="{5917EECD-93FA-4448-85E8-4332FA6A7F4B}"/>
              </a:ext>
            </a:extLst>
          </p:cNvPr>
          <p:cNvGrpSpPr/>
          <p:nvPr/>
        </p:nvGrpSpPr>
        <p:grpSpPr>
          <a:xfrm>
            <a:off x="6796648" y="2406829"/>
            <a:ext cx="453886" cy="1699521"/>
            <a:chOff x="2197194" y="2419544"/>
            <a:chExt cx="453886" cy="1699521"/>
          </a:xfrm>
        </p:grpSpPr>
        <p:sp>
          <p:nvSpPr>
            <p:cNvPr id="28" name="テキスト ボックス 27">
              <a:extLst>
                <a:ext uri="{FF2B5EF4-FFF2-40B4-BE49-F238E27FC236}">
                  <a16:creationId xmlns:a16="http://schemas.microsoft.com/office/drawing/2014/main" id="{8FF4BB77-7524-4A85-AC55-3D8A1DAB523D}"/>
                </a:ext>
              </a:extLst>
            </p:cNvPr>
            <p:cNvSpPr txBox="1"/>
            <p:nvPr/>
          </p:nvSpPr>
          <p:spPr>
            <a:xfrm rot="18793706">
              <a:off x="1781696" y="2835042"/>
              <a:ext cx="1107996" cy="276999"/>
            </a:xfrm>
            <a:prstGeom prst="rect">
              <a:avLst/>
            </a:prstGeom>
            <a:noFill/>
          </p:spPr>
          <p:txBody>
            <a:bodyPr wrap="none" rtlCol="0">
              <a:spAutoFit/>
            </a:bodyPr>
            <a:lstStyle/>
            <a:p>
              <a:r>
                <a:rPr kumimoji="1" lang="ja-JP" altLang="en-US" sz="1200"/>
                <a:t>アウトプット</a:t>
              </a:r>
              <a:endParaRPr kumimoji="1" lang="ja-JP" altLang="en-US" sz="1200" dirty="0"/>
            </a:p>
          </p:txBody>
        </p:sp>
        <p:sp>
          <p:nvSpPr>
            <p:cNvPr id="29" name="テキスト ボックス 28">
              <a:extLst>
                <a:ext uri="{FF2B5EF4-FFF2-40B4-BE49-F238E27FC236}">
                  <a16:creationId xmlns:a16="http://schemas.microsoft.com/office/drawing/2014/main" id="{0C8FE3B5-3336-46ED-B2C4-FEB33DB4ED30}"/>
                </a:ext>
              </a:extLst>
            </p:cNvPr>
            <p:cNvSpPr txBox="1"/>
            <p:nvPr/>
          </p:nvSpPr>
          <p:spPr>
            <a:xfrm rot="18793706">
              <a:off x="2050360" y="3518345"/>
              <a:ext cx="939830" cy="261610"/>
            </a:xfrm>
            <a:prstGeom prst="rect">
              <a:avLst/>
            </a:prstGeom>
            <a:noFill/>
          </p:spPr>
          <p:txBody>
            <a:bodyPr wrap="square" rtlCol="0">
              <a:spAutoFit/>
            </a:bodyPr>
            <a:lstStyle/>
            <a:p>
              <a:r>
                <a:rPr kumimoji="1" lang="ja-JP" altLang="en-US" sz="1100" dirty="0"/>
                <a:t>インプット</a:t>
              </a:r>
            </a:p>
          </p:txBody>
        </p:sp>
      </p:grpSp>
      <p:grpSp>
        <p:nvGrpSpPr>
          <p:cNvPr id="33" name="グループ化 32">
            <a:extLst>
              <a:ext uri="{FF2B5EF4-FFF2-40B4-BE49-F238E27FC236}">
                <a16:creationId xmlns:a16="http://schemas.microsoft.com/office/drawing/2014/main" id="{315BB468-73AF-4674-8B4E-97ABCB79DD9C}"/>
              </a:ext>
            </a:extLst>
          </p:cNvPr>
          <p:cNvGrpSpPr/>
          <p:nvPr/>
        </p:nvGrpSpPr>
        <p:grpSpPr>
          <a:xfrm>
            <a:off x="4466476" y="2381962"/>
            <a:ext cx="453886" cy="1699521"/>
            <a:chOff x="2197194" y="2419544"/>
            <a:chExt cx="453886" cy="1699521"/>
          </a:xfrm>
        </p:grpSpPr>
        <p:sp>
          <p:nvSpPr>
            <p:cNvPr id="34" name="テキスト ボックス 33">
              <a:extLst>
                <a:ext uri="{FF2B5EF4-FFF2-40B4-BE49-F238E27FC236}">
                  <a16:creationId xmlns:a16="http://schemas.microsoft.com/office/drawing/2014/main" id="{2A583286-BCBC-4DFC-B49B-315EB38D24CD}"/>
                </a:ext>
              </a:extLst>
            </p:cNvPr>
            <p:cNvSpPr txBox="1"/>
            <p:nvPr/>
          </p:nvSpPr>
          <p:spPr>
            <a:xfrm rot="18793706">
              <a:off x="1781696" y="2835042"/>
              <a:ext cx="1107996" cy="276999"/>
            </a:xfrm>
            <a:prstGeom prst="rect">
              <a:avLst/>
            </a:prstGeom>
            <a:noFill/>
          </p:spPr>
          <p:txBody>
            <a:bodyPr wrap="none" rtlCol="0">
              <a:spAutoFit/>
            </a:bodyPr>
            <a:lstStyle/>
            <a:p>
              <a:r>
                <a:rPr kumimoji="1" lang="ja-JP" altLang="en-US" sz="1200" dirty="0"/>
                <a:t>アウトプット</a:t>
              </a:r>
            </a:p>
          </p:txBody>
        </p:sp>
        <p:sp>
          <p:nvSpPr>
            <p:cNvPr id="35" name="テキスト ボックス 34">
              <a:extLst>
                <a:ext uri="{FF2B5EF4-FFF2-40B4-BE49-F238E27FC236}">
                  <a16:creationId xmlns:a16="http://schemas.microsoft.com/office/drawing/2014/main" id="{6D854E6F-6BE7-4637-B7B0-19ADBA78C5A4}"/>
                </a:ext>
              </a:extLst>
            </p:cNvPr>
            <p:cNvSpPr txBox="1"/>
            <p:nvPr/>
          </p:nvSpPr>
          <p:spPr>
            <a:xfrm rot="18793706">
              <a:off x="2050360" y="3518345"/>
              <a:ext cx="939830" cy="261610"/>
            </a:xfrm>
            <a:prstGeom prst="rect">
              <a:avLst/>
            </a:prstGeom>
            <a:noFill/>
          </p:spPr>
          <p:txBody>
            <a:bodyPr wrap="square" rtlCol="0">
              <a:spAutoFit/>
            </a:bodyPr>
            <a:lstStyle/>
            <a:p>
              <a:r>
                <a:rPr kumimoji="1" lang="ja-JP" altLang="en-US" sz="1100" dirty="0"/>
                <a:t>インプット</a:t>
              </a:r>
            </a:p>
          </p:txBody>
        </p:sp>
      </p:grpSp>
      <p:grpSp>
        <p:nvGrpSpPr>
          <p:cNvPr id="36" name="グループ化 35">
            <a:extLst>
              <a:ext uri="{FF2B5EF4-FFF2-40B4-BE49-F238E27FC236}">
                <a16:creationId xmlns:a16="http://schemas.microsoft.com/office/drawing/2014/main" id="{E82FF327-E8FE-475B-94B5-7E4DBF13B97F}"/>
              </a:ext>
            </a:extLst>
          </p:cNvPr>
          <p:cNvGrpSpPr/>
          <p:nvPr/>
        </p:nvGrpSpPr>
        <p:grpSpPr>
          <a:xfrm>
            <a:off x="2097158" y="2415865"/>
            <a:ext cx="453886" cy="1699521"/>
            <a:chOff x="2197194" y="2419544"/>
            <a:chExt cx="453886" cy="1699521"/>
          </a:xfrm>
        </p:grpSpPr>
        <p:sp>
          <p:nvSpPr>
            <p:cNvPr id="37" name="テキスト ボックス 36">
              <a:extLst>
                <a:ext uri="{FF2B5EF4-FFF2-40B4-BE49-F238E27FC236}">
                  <a16:creationId xmlns:a16="http://schemas.microsoft.com/office/drawing/2014/main" id="{2E4D5FE1-9404-4941-B141-7B7B9E2B9D02}"/>
                </a:ext>
              </a:extLst>
            </p:cNvPr>
            <p:cNvSpPr txBox="1"/>
            <p:nvPr/>
          </p:nvSpPr>
          <p:spPr>
            <a:xfrm rot="18793706">
              <a:off x="1781696" y="2835042"/>
              <a:ext cx="1107996" cy="276999"/>
            </a:xfrm>
            <a:prstGeom prst="rect">
              <a:avLst/>
            </a:prstGeom>
            <a:noFill/>
          </p:spPr>
          <p:txBody>
            <a:bodyPr wrap="none" rtlCol="0">
              <a:spAutoFit/>
            </a:bodyPr>
            <a:lstStyle/>
            <a:p>
              <a:r>
                <a:rPr kumimoji="1" lang="ja-JP" altLang="en-US" sz="1200"/>
                <a:t>アウトプット</a:t>
              </a:r>
              <a:endParaRPr kumimoji="1" lang="ja-JP" altLang="en-US" sz="1200" dirty="0"/>
            </a:p>
          </p:txBody>
        </p:sp>
        <p:sp>
          <p:nvSpPr>
            <p:cNvPr id="38" name="テキスト ボックス 37">
              <a:extLst>
                <a:ext uri="{FF2B5EF4-FFF2-40B4-BE49-F238E27FC236}">
                  <a16:creationId xmlns:a16="http://schemas.microsoft.com/office/drawing/2014/main" id="{261C25E2-B2AA-42DF-B918-78BE76A71FA1}"/>
                </a:ext>
              </a:extLst>
            </p:cNvPr>
            <p:cNvSpPr txBox="1"/>
            <p:nvPr/>
          </p:nvSpPr>
          <p:spPr>
            <a:xfrm rot="18793706">
              <a:off x="2050360" y="3518345"/>
              <a:ext cx="939830" cy="261610"/>
            </a:xfrm>
            <a:prstGeom prst="rect">
              <a:avLst/>
            </a:prstGeom>
            <a:noFill/>
          </p:spPr>
          <p:txBody>
            <a:bodyPr wrap="square" rtlCol="0">
              <a:spAutoFit/>
            </a:bodyPr>
            <a:lstStyle/>
            <a:p>
              <a:r>
                <a:rPr kumimoji="1" lang="ja-JP" altLang="en-US" sz="1100" dirty="0"/>
                <a:t>インプット</a:t>
              </a:r>
            </a:p>
          </p:txBody>
        </p:sp>
      </p:grpSp>
      <p:sp>
        <p:nvSpPr>
          <p:cNvPr id="6" name="スライド番号プレースホルダー 5">
            <a:extLst>
              <a:ext uri="{FF2B5EF4-FFF2-40B4-BE49-F238E27FC236}">
                <a16:creationId xmlns:a16="http://schemas.microsoft.com/office/drawing/2014/main" id="{A0F0879C-8B28-4B8C-9E36-1BFFCE8116B7}"/>
              </a:ext>
            </a:extLst>
          </p:cNvPr>
          <p:cNvSpPr>
            <a:spLocks noGrp="1"/>
          </p:cNvSpPr>
          <p:nvPr>
            <p:ph type="sldNum" sz="quarter" idx="12"/>
          </p:nvPr>
        </p:nvSpPr>
        <p:spPr/>
        <p:txBody>
          <a:bodyPr/>
          <a:lstStyle/>
          <a:p>
            <a:fld id="{2FC1A972-3D43-4076-BDDD-CE26ED586CF5}" type="slidenum">
              <a:rPr kumimoji="1" lang="ja-JP" altLang="en-US" smtClean="0"/>
              <a:t>48</a:t>
            </a:fld>
            <a:endParaRPr kumimoji="1" lang="ja-JP" altLang="en-US"/>
          </a:p>
        </p:txBody>
      </p:sp>
    </p:spTree>
    <p:extLst>
      <p:ext uri="{BB962C8B-B14F-4D97-AF65-F5344CB8AC3E}">
        <p14:creationId xmlns:p14="http://schemas.microsoft.com/office/powerpoint/2010/main" val="8190154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F2145BA-9FA5-4079-AC91-D7BF39916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035" y="-149458"/>
            <a:ext cx="9368260" cy="7007458"/>
          </a:xfrm>
          <a:prstGeom prst="rect">
            <a:avLst/>
          </a:prstGeom>
        </p:spPr>
      </p:pic>
      <p:sp>
        <p:nvSpPr>
          <p:cNvPr id="2" name="スライド番号プレースホルダー 1">
            <a:extLst>
              <a:ext uri="{FF2B5EF4-FFF2-40B4-BE49-F238E27FC236}">
                <a16:creationId xmlns:a16="http://schemas.microsoft.com/office/drawing/2014/main" id="{CB89796E-9ADC-4C29-A639-964C8B449108}"/>
              </a:ext>
            </a:extLst>
          </p:cNvPr>
          <p:cNvSpPr>
            <a:spLocks noGrp="1"/>
          </p:cNvSpPr>
          <p:nvPr>
            <p:ph type="sldNum" sz="quarter" idx="12"/>
          </p:nvPr>
        </p:nvSpPr>
        <p:spPr/>
        <p:txBody>
          <a:bodyPr/>
          <a:lstStyle/>
          <a:p>
            <a:fld id="{2FC1A972-3D43-4076-BDDD-CE26ED586CF5}" type="slidenum">
              <a:rPr kumimoji="1" lang="ja-JP" altLang="en-US" smtClean="0"/>
              <a:t>49</a:t>
            </a:fld>
            <a:endParaRPr kumimoji="1" lang="ja-JP" altLang="en-US"/>
          </a:p>
        </p:txBody>
      </p:sp>
    </p:spTree>
    <p:extLst>
      <p:ext uri="{BB962C8B-B14F-4D97-AF65-F5344CB8AC3E}">
        <p14:creationId xmlns:p14="http://schemas.microsoft.com/office/powerpoint/2010/main" val="4164462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09D929-8500-4325-93C0-22A7B5BC2EED}"/>
              </a:ext>
            </a:extLst>
          </p:cNvPr>
          <p:cNvSpPr>
            <a:spLocks noGrp="1"/>
          </p:cNvSpPr>
          <p:nvPr>
            <p:ph type="title"/>
          </p:nvPr>
        </p:nvSpPr>
        <p:spPr/>
        <p:txBody>
          <a:bodyPr/>
          <a:lstStyle/>
          <a:p>
            <a:r>
              <a:rPr lang="ja-JP" altLang="en-US" dirty="0"/>
              <a:t>用途</a:t>
            </a:r>
            <a:endParaRPr kumimoji="1" lang="ja-JP" altLang="en-US" dirty="0"/>
          </a:p>
        </p:txBody>
      </p:sp>
      <p:sp>
        <p:nvSpPr>
          <p:cNvPr id="3" name="コンテンツ プレースホルダー 2">
            <a:extLst>
              <a:ext uri="{FF2B5EF4-FFF2-40B4-BE49-F238E27FC236}">
                <a16:creationId xmlns:a16="http://schemas.microsoft.com/office/drawing/2014/main" id="{C411824B-4020-451D-B91B-D923F17B37BE}"/>
              </a:ext>
            </a:extLst>
          </p:cNvPr>
          <p:cNvSpPr>
            <a:spLocks noGrp="1"/>
          </p:cNvSpPr>
          <p:nvPr>
            <p:ph idx="1"/>
          </p:nvPr>
        </p:nvSpPr>
        <p:spPr/>
        <p:txBody>
          <a:bodyPr/>
          <a:lstStyle/>
          <a:p>
            <a:r>
              <a:rPr kumimoji="1" lang="ja-JP" altLang="en-US" dirty="0"/>
              <a:t>いわゆる一般的なガイドラインを述べたのであって、特に消費者の食品安全にかかる役割を理解したうえで</a:t>
            </a:r>
            <a:r>
              <a:rPr lang="ja-JP" altLang="en-US" dirty="0"/>
              <a:t>使用</a:t>
            </a:r>
            <a:endParaRPr kumimoji="1" lang="en-US" altLang="ja-JP" dirty="0"/>
          </a:p>
          <a:p>
            <a:r>
              <a:rPr lang="ja-JP" altLang="en-US" dirty="0"/>
              <a:t>必然的に　この文書に述べた要求項目が適用　できないケースもある</a:t>
            </a:r>
            <a:endParaRPr lang="en-US" altLang="ja-JP" dirty="0"/>
          </a:p>
          <a:p>
            <a:r>
              <a:rPr kumimoji="1" lang="en-US" altLang="ja-JP" dirty="0">
                <a:highlight>
                  <a:srgbClr val="FFFF00"/>
                </a:highlight>
              </a:rPr>
              <a:t>HACCP</a:t>
            </a:r>
            <a:r>
              <a:rPr kumimoji="1" lang="ja-JP" altLang="en-US" dirty="0">
                <a:highlight>
                  <a:srgbClr val="FFFF00"/>
                </a:highlight>
              </a:rPr>
              <a:t>の枠組みの</a:t>
            </a:r>
            <a:r>
              <a:rPr lang="ja-JP" altLang="en-US" dirty="0">
                <a:highlight>
                  <a:srgbClr val="FFFF00"/>
                </a:highlight>
              </a:rPr>
              <a:t>中</a:t>
            </a:r>
            <a:r>
              <a:rPr kumimoji="1" lang="ja-JP" altLang="en-US" dirty="0">
                <a:highlight>
                  <a:srgbClr val="FFFF00"/>
                </a:highlight>
              </a:rPr>
              <a:t>でリスクをとらえるべき</a:t>
            </a:r>
          </a:p>
        </p:txBody>
      </p:sp>
      <p:sp>
        <p:nvSpPr>
          <p:cNvPr id="4" name="スライド番号プレースホルダー 3">
            <a:extLst>
              <a:ext uri="{FF2B5EF4-FFF2-40B4-BE49-F238E27FC236}">
                <a16:creationId xmlns:a16="http://schemas.microsoft.com/office/drawing/2014/main" id="{62D75E25-22E2-4E14-92FC-6272A9819141}"/>
              </a:ext>
            </a:extLst>
          </p:cNvPr>
          <p:cNvSpPr>
            <a:spLocks noGrp="1"/>
          </p:cNvSpPr>
          <p:nvPr>
            <p:ph type="sldNum" sz="quarter" idx="12"/>
          </p:nvPr>
        </p:nvSpPr>
        <p:spPr/>
        <p:txBody>
          <a:bodyPr/>
          <a:lstStyle/>
          <a:p>
            <a:fld id="{2FC1A972-3D43-4076-BDDD-CE26ED586CF5}" type="slidenum">
              <a:rPr kumimoji="1" lang="ja-JP" altLang="en-US" smtClean="0"/>
              <a:t>5</a:t>
            </a:fld>
            <a:endParaRPr kumimoji="1" lang="ja-JP" altLang="en-US"/>
          </a:p>
        </p:txBody>
      </p:sp>
    </p:spTree>
    <p:extLst>
      <p:ext uri="{BB962C8B-B14F-4D97-AF65-F5344CB8AC3E}">
        <p14:creationId xmlns:p14="http://schemas.microsoft.com/office/powerpoint/2010/main" val="14482782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B1EDA091-B853-47B5-BEC3-90B841B1E82B}"/>
              </a:ext>
            </a:extLst>
          </p:cNvPr>
          <p:cNvGrpSpPr/>
          <p:nvPr/>
        </p:nvGrpSpPr>
        <p:grpSpPr>
          <a:xfrm>
            <a:off x="300660" y="2023438"/>
            <a:ext cx="8542680" cy="3330440"/>
            <a:chOff x="218660" y="737977"/>
            <a:chExt cx="8542680" cy="3330440"/>
          </a:xfrm>
        </p:grpSpPr>
        <p:sp>
          <p:nvSpPr>
            <p:cNvPr id="2" name="正方形/長方形 1">
              <a:extLst>
                <a:ext uri="{FF2B5EF4-FFF2-40B4-BE49-F238E27FC236}">
                  <a16:creationId xmlns:a16="http://schemas.microsoft.com/office/drawing/2014/main" id="{72996C04-EE8B-4E3F-A95A-2AF068315221}"/>
                </a:ext>
              </a:extLst>
            </p:cNvPr>
            <p:cNvSpPr/>
            <p:nvPr/>
          </p:nvSpPr>
          <p:spPr>
            <a:xfrm>
              <a:off x="556594" y="2650435"/>
              <a:ext cx="1311966" cy="141798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6D0199A6-A5B9-4A73-9D8A-24DEEAA3E314}"/>
                </a:ext>
              </a:extLst>
            </p:cNvPr>
            <p:cNvSpPr/>
            <p:nvPr/>
          </p:nvSpPr>
          <p:spPr>
            <a:xfrm>
              <a:off x="2854187" y="2630557"/>
              <a:ext cx="1311966" cy="1417982"/>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F8A8572C-FB04-4BC3-AA1E-91581E096F10}"/>
                </a:ext>
              </a:extLst>
            </p:cNvPr>
            <p:cNvSpPr/>
            <p:nvPr/>
          </p:nvSpPr>
          <p:spPr>
            <a:xfrm>
              <a:off x="5151781" y="2650435"/>
              <a:ext cx="1311966" cy="141798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9DE1B23-F053-4130-B5B4-7A2815F270B8}"/>
                </a:ext>
              </a:extLst>
            </p:cNvPr>
            <p:cNvSpPr/>
            <p:nvPr/>
          </p:nvSpPr>
          <p:spPr>
            <a:xfrm>
              <a:off x="7449374" y="2650435"/>
              <a:ext cx="1311966" cy="141798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391DD323-994B-4F27-98AB-139C66F004FC}"/>
                </a:ext>
              </a:extLst>
            </p:cNvPr>
            <p:cNvCxnSpPr>
              <a:stCxn id="2" idx="3"/>
              <a:endCxn id="5" idx="1"/>
            </p:cNvCxnSpPr>
            <p:nvPr/>
          </p:nvCxnSpPr>
          <p:spPr>
            <a:xfrm>
              <a:off x="1868560" y="3359426"/>
              <a:ext cx="558081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図 8">
              <a:extLst>
                <a:ext uri="{FF2B5EF4-FFF2-40B4-BE49-F238E27FC236}">
                  <a16:creationId xmlns:a16="http://schemas.microsoft.com/office/drawing/2014/main" id="{7E4C94CB-8CDB-46D1-896C-22A0D128D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660" y="882095"/>
              <a:ext cx="1890643" cy="1417982"/>
            </a:xfrm>
            <a:prstGeom prst="rect">
              <a:avLst/>
            </a:prstGeom>
          </p:spPr>
        </p:pic>
        <p:pic>
          <p:nvPicPr>
            <p:cNvPr id="11" name="図 10">
              <a:extLst>
                <a:ext uri="{FF2B5EF4-FFF2-40B4-BE49-F238E27FC236}">
                  <a16:creationId xmlns:a16="http://schemas.microsoft.com/office/drawing/2014/main" id="{8CA6AB3F-746B-41B9-A166-31372054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372" y="737977"/>
              <a:ext cx="1562100" cy="1562100"/>
            </a:xfrm>
            <a:prstGeom prst="rect">
              <a:avLst/>
            </a:prstGeom>
          </p:spPr>
        </p:pic>
        <p:pic>
          <p:nvPicPr>
            <p:cNvPr id="13" name="図 12">
              <a:extLst>
                <a:ext uri="{FF2B5EF4-FFF2-40B4-BE49-F238E27FC236}">
                  <a16:creationId xmlns:a16="http://schemas.microsoft.com/office/drawing/2014/main" id="{B0A039CF-1A84-4F51-AE8A-16A5AFD3F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7541" y="1108210"/>
              <a:ext cx="1787801" cy="1191867"/>
            </a:xfrm>
            <a:prstGeom prst="rect">
              <a:avLst/>
            </a:prstGeom>
          </p:spPr>
        </p:pic>
      </p:grpSp>
      <p:sp>
        <p:nvSpPr>
          <p:cNvPr id="6" name="スライド番号プレースホルダー 5">
            <a:extLst>
              <a:ext uri="{FF2B5EF4-FFF2-40B4-BE49-F238E27FC236}">
                <a16:creationId xmlns:a16="http://schemas.microsoft.com/office/drawing/2014/main" id="{2B7F7EA0-2993-4F31-A4D3-9EB181B38A62}"/>
              </a:ext>
            </a:extLst>
          </p:cNvPr>
          <p:cNvSpPr>
            <a:spLocks noGrp="1"/>
          </p:cNvSpPr>
          <p:nvPr>
            <p:ph type="sldNum" sz="quarter" idx="12"/>
          </p:nvPr>
        </p:nvSpPr>
        <p:spPr/>
        <p:txBody>
          <a:bodyPr/>
          <a:lstStyle/>
          <a:p>
            <a:fld id="{2FC1A972-3D43-4076-BDDD-CE26ED586CF5}" type="slidenum">
              <a:rPr kumimoji="1" lang="ja-JP" altLang="en-US" smtClean="0"/>
              <a:t>50</a:t>
            </a:fld>
            <a:endParaRPr kumimoji="1" lang="ja-JP" altLang="en-US"/>
          </a:p>
        </p:txBody>
      </p:sp>
    </p:spTree>
    <p:extLst>
      <p:ext uri="{BB962C8B-B14F-4D97-AF65-F5344CB8AC3E}">
        <p14:creationId xmlns:p14="http://schemas.microsoft.com/office/powerpoint/2010/main" val="29998705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C5BF9CA3-9068-4DB6-B253-0A8458CE39BA}"/>
              </a:ext>
            </a:extLst>
          </p:cNvPr>
          <p:cNvGrpSpPr/>
          <p:nvPr/>
        </p:nvGrpSpPr>
        <p:grpSpPr>
          <a:xfrm>
            <a:off x="300660" y="1996933"/>
            <a:ext cx="8542680" cy="3330440"/>
            <a:chOff x="218660" y="737977"/>
            <a:chExt cx="8542680" cy="3330440"/>
          </a:xfrm>
        </p:grpSpPr>
        <p:sp>
          <p:nvSpPr>
            <p:cNvPr id="2" name="正方形/長方形 1">
              <a:extLst>
                <a:ext uri="{FF2B5EF4-FFF2-40B4-BE49-F238E27FC236}">
                  <a16:creationId xmlns:a16="http://schemas.microsoft.com/office/drawing/2014/main" id="{72996C04-EE8B-4E3F-A95A-2AF068315221}"/>
                </a:ext>
              </a:extLst>
            </p:cNvPr>
            <p:cNvSpPr/>
            <p:nvPr/>
          </p:nvSpPr>
          <p:spPr>
            <a:xfrm>
              <a:off x="556594" y="2650435"/>
              <a:ext cx="1311966" cy="1417982"/>
            </a:xfrm>
            <a:prstGeom prst="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6D0199A6-A5B9-4A73-9D8A-24DEEAA3E314}"/>
                </a:ext>
              </a:extLst>
            </p:cNvPr>
            <p:cNvSpPr/>
            <p:nvPr/>
          </p:nvSpPr>
          <p:spPr>
            <a:xfrm>
              <a:off x="2854187" y="2630557"/>
              <a:ext cx="1311966" cy="1417982"/>
            </a:xfrm>
            <a:prstGeom prst="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F8A8572C-FB04-4BC3-AA1E-91581E096F10}"/>
                </a:ext>
              </a:extLst>
            </p:cNvPr>
            <p:cNvSpPr/>
            <p:nvPr/>
          </p:nvSpPr>
          <p:spPr>
            <a:xfrm>
              <a:off x="5151781" y="2650435"/>
              <a:ext cx="1311966" cy="1417982"/>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9DE1B23-F053-4130-B5B4-7A2815F270B8}"/>
                </a:ext>
              </a:extLst>
            </p:cNvPr>
            <p:cNvSpPr/>
            <p:nvPr/>
          </p:nvSpPr>
          <p:spPr>
            <a:xfrm>
              <a:off x="7449374" y="2650435"/>
              <a:ext cx="1311966" cy="1417982"/>
            </a:xfrm>
            <a:prstGeom prst="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391DD323-994B-4F27-98AB-139C66F004FC}"/>
                </a:ext>
              </a:extLst>
            </p:cNvPr>
            <p:cNvCxnSpPr>
              <a:stCxn id="2" idx="3"/>
              <a:endCxn id="5" idx="1"/>
            </p:cNvCxnSpPr>
            <p:nvPr/>
          </p:nvCxnSpPr>
          <p:spPr>
            <a:xfrm>
              <a:off x="1868560" y="3359426"/>
              <a:ext cx="558081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図 8">
              <a:extLst>
                <a:ext uri="{FF2B5EF4-FFF2-40B4-BE49-F238E27FC236}">
                  <a16:creationId xmlns:a16="http://schemas.microsoft.com/office/drawing/2014/main" id="{7E4C94CB-8CDB-46D1-896C-22A0D128D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660" y="882095"/>
              <a:ext cx="1890643" cy="1417982"/>
            </a:xfrm>
            <a:prstGeom prst="rect">
              <a:avLst/>
            </a:prstGeom>
          </p:spPr>
        </p:pic>
        <p:pic>
          <p:nvPicPr>
            <p:cNvPr id="11" name="図 10">
              <a:extLst>
                <a:ext uri="{FF2B5EF4-FFF2-40B4-BE49-F238E27FC236}">
                  <a16:creationId xmlns:a16="http://schemas.microsoft.com/office/drawing/2014/main" id="{8CA6AB3F-746B-41B9-A166-31372054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372" y="737977"/>
              <a:ext cx="1562100" cy="1562100"/>
            </a:xfrm>
            <a:prstGeom prst="rect">
              <a:avLst/>
            </a:prstGeom>
          </p:spPr>
        </p:pic>
        <p:pic>
          <p:nvPicPr>
            <p:cNvPr id="13" name="図 12">
              <a:extLst>
                <a:ext uri="{FF2B5EF4-FFF2-40B4-BE49-F238E27FC236}">
                  <a16:creationId xmlns:a16="http://schemas.microsoft.com/office/drawing/2014/main" id="{B0A039CF-1A84-4F51-AE8A-16A5AFD3F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7541" y="1108210"/>
              <a:ext cx="1787801" cy="1191867"/>
            </a:xfrm>
            <a:prstGeom prst="rect">
              <a:avLst/>
            </a:prstGeom>
          </p:spPr>
        </p:pic>
      </p:grpSp>
      <p:sp>
        <p:nvSpPr>
          <p:cNvPr id="8" name="スライド番号プレースホルダー 7">
            <a:extLst>
              <a:ext uri="{FF2B5EF4-FFF2-40B4-BE49-F238E27FC236}">
                <a16:creationId xmlns:a16="http://schemas.microsoft.com/office/drawing/2014/main" id="{E2DB086B-F305-4793-83A7-C8259F66509C}"/>
              </a:ext>
            </a:extLst>
          </p:cNvPr>
          <p:cNvSpPr>
            <a:spLocks noGrp="1"/>
          </p:cNvSpPr>
          <p:nvPr>
            <p:ph type="sldNum" sz="quarter" idx="12"/>
          </p:nvPr>
        </p:nvSpPr>
        <p:spPr/>
        <p:txBody>
          <a:bodyPr/>
          <a:lstStyle/>
          <a:p>
            <a:fld id="{2FC1A972-3D43-4076-BDDD-CE26ED586CF5}" type="slidenum">
              <a:rPr kumimoji="1" lang="ja-JP" altLang="en-US" smtClean="0"/>
              <a:t>51</a:t>
            </a:fld>
            <a:endParaRPr kumimoji="1" lang="ja-JP" altLang="en-US"/>
          </a:p>
        </p:txBody>
      </p:sp>
    </p:spTree>
    <p:extLst>
      <p:ext uri="{BB962C8B-B14F-4D97-AF65-F5344CB8AC3E}">
        <p14:creationId xmlns:p14="http://schemas.microsoft.com/office/powerpoint/2010/main" val="31273039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545E702-CC55-4D04-8192-5A77925A0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337" y="0"/>
            <a:ext cx="10290675" cy="6858000"/>
          </a:xfrm>
          <a:prstGeom prst="rect">
            <a:avLst/>
          </a:prstGeom>
        </p:spPr>
      </p:pic>
      <p:sp>
        <p:nvSpPr>
          <p:cNvPr id="2" name="スライド番号プレースホルダー 1">
            <a:extLst>
              <a:ext uri="{FF2B5EF4-FFF2-40B4-BE49-F238E27FC236}">
                <a16:creationId xmlns:a16="http://schemas.microsoft.com/office/drawing/2014/main" id="{0B67F691-FE43-456F-A7F3-95376DFFBBD6}"/>
              </a:ext>
            </a:extLst>
          </p:cNvPr>
          <p:cNvSpPr>
            <a:spLocks noGrp="1"/>
          </p:cNvSpPr>
          <p:nvPr>
            <p:ph type="sldNum" sz="quarter" idx="12"/>
          </p:nvPr>
        </p:nvSpPr>
        <p:spPr/>
        <p:txBody>
          <a:bodyPr/>
          <a:lstStyle/>
          <a:p>
            <a:fld id="{2FC1A972-3D43-4076-BDDD-CE26ED586CF5}" type="slidenum">
              <a:rPr kumimoji="1" lang="ja-JP" altLang="en-US" smtClean="0"/>
              <a:t>52</a:t>
            </a:fld>
            <a:endParaRPr kumimoji="1" lang="ja-JP" altLang="en-US"/>
          </a:p>
        </p:txBody>
      </p:sp>
    </p:spTree>
    <p:extLst>
      <p:ext uri="{BB962C8B-B14F-4D97-AF65-F5344CB8AC3E}">
        <p14:creationId xmlns:p14="http://schemas.microsoft.com/office/powerpoint/2010/main" val="19855904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E3CF443D-FBFD-442C-BCA4-46A2BB662AEC}"/>
              </a:ext>
            </a:extLst>
          </p:cNvPr>
          <p:cNvGrpSpPr/>
          <p:nvPr/>
        </p:nvGrpSpPr>
        <p:grpSpPr>
          <a:xfrm>
            <a:off x="583099" y="1381080"/>
            <a:ext cx="8204746" cy="3800520"/>
            <a:chOff x="556594" y="267897"/>
            <a:chExt cx="8204746" cy="3800520"/>
          </a:xfrm>
        </p:grpSpPr>
        <p:sp>
          <p:nvSpPr>
            <p:cNvPr id="2" name="正方形/長方形 1">
              <a:extLst>
                <a:ext uri="{FF2B5EF4-FFF2-40B4-BE49-F238E27FC236}">
                  <a16:creationId xmlns:a16="http://schemas.microsoft.com/office/drawing/2014/main" id="{72996C04-EE8B-4E3F-A95A-2AF068315221}"/>
                </a:ext>
              </a:extLst>
            </p:cNvPr>
            <p:cNvSpPr/>
            <p:nvPr/>
          </p:nvSpPr>
          <p:spPr>
            <a:xfrm>
              <a:off x="556594" y="2650435"/>
              <a:ext cx="1311966" cy="141798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6D0199A6-A5B9-4A73-9D8A-24DEEAA3E314}"/>
                </a:ext>
              </a:extLst>
            </p:cNvPr>
            <p:cNvSpPr/>
            <p:nvPr/>
          </p:nvSpPr>
          <p:spPr>
            <a:xfrm>
              <a:off x="2854187" y="2630557"/>
              <a:ext cx="1311966" cy="1417982"/>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F8A8572C-FB04-4BC3-AA1E-91581E096F10}"/>
                </a:ext>
              </a:extLst>
            </p:cNvPr>
            <p:cNvSpPr/>
            <p:nvPr/>
          </p:nvSpPr>
          <p:spPr>
            <a:xfrm>
              <a:off x="5151781" y="2650435"/>
              <a:ext cx="1311966" cy="1417982"/>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9DE1B23-F053-4130-B5B4-7A2815F270B8}"/>
                </a:ext>
              </a:extLst>
            </p:cNvPr>
            <p:cNvSpPr/>
            <p:nvPr/>
          </p:nvSpPr>
          <p:spPr>
            <a:xfrm>
              <a:off x="7449374" y="2650435"/>
              <a:ext cx="1311966" cy="141798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391DD323-994B-4F27-98AB-139C66F004FC}"/>
                </a:ext>
              </a:extLst>
            </p:cNvPr>
            <p:cNvCxnSpPr>
              <a:stCxn id="2" idx="3"/>
              <a:endCxn id="5" idx="1"/>
            </p:cNvCxnSpPr>
            <p:nvPr/>
          </p:nvCxnSpPr>
          <p:spPr>
            <a:xfrm>
              <a:off x="1868560" y="3359426"/>
              <a:ext cx="558081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図 7">
              <a:extLst>
                <a:ext uri="{FF2B5EF4-FFF2-40B4-BE49-F238E27FC236}">
                  <a16:creationId xmlns:a16="http://schemas.microsoft.com/office/drawing/2014/main" id="{1E38F2DC-36AB-4A80-81CD-D16177A92F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10" y="662605"/>
              <a:ext cx="1134333" cy="1712843"/>
            </a:xfrm>
            <a:prstGeom prst="rect">
              <a:avLst/>
            </a:prstGeom>
          </p:spPr>
        </p:pic>
        <p:pic>
          <p:nvPicPr>
            <p:cNvPr id="1026" name="Picture 2" descr="「イチゴ　スーパー　陳列」の画像検索結果">
              <a:extLst>
                <a:ext uri="{FF2B5EF4-FFF2-40B4-BE49-F238E27FC236}">
                  <a16:creationId xmlns:a16="http://schemas.microsoft.com/office/drawing/2014/main" id="{D0C8C04D-A797-4EAE-808F-23B95A196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4187" y="662604"/>
              <a:ext cx="1311967" cy="1749289"/>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a:extLst>
                <a:ext uri="{FF2B5EF4-FFF2-40B4-BE49-F238E27FC236}">
                  <a16:creationId xmlns:a16="http://schemas.microsoft.com/office/drawing/2014/main" id="{0420521E-1571-4B14-BA3B-5E0BFD5334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3371" y="957009"/>
              <a:ext cx="1828785" cy="1219659"/>
            </a:xfrm>
            <a:prstGeom prst="rect">
              <a:avLst/>
            </a:prstGeom>
          </p:spPr>
        </p:pic>
        <p:sp>
          <p:nvSpPr>
            <p:cNvPr id="14" name="テキスト ボックス 13">
              <a:extLst>
                <a:ext uri="{FF2B5EF4-FFF2-40B4-BE49-F238E27FC236}">
                  <a16:creationId xmlns:a16="http://schemas.microsoft.com/office/drawing/2014/main" id="{3AC3BDCA-8366-4D80-98C1-DBFF7F2259E5}"/>
                </a:ext>
              </a:extLst>
            </p:cNvPr>
            <p:cNvSpPr txBox="1"/>
            <p:nvPr/>
          </p:nvSpPr>
          <p:spPr>
            <a:xfrm>
              <a:off x="5293337" y="267897"/>
              <a:ext cx="1134332" cy="1107996"/>
            </a:xfrm>
            <a:prstGeom prst="rect">
              <a:avLst/>
            </a:prstGeom>
            <a:noFill/>
          </p:spPr>
          <p:txBody>
            <a:bodyPr wrap="square" rtlCol="0">
              <a:spAutoFit/>
            </a:bodyPr>
            <a:lstStyle/>
            <a:p>
              <a:r>
                <a:rPr kumimoji="1" lang="ja-JP" altLang="en-US" sz="6600" dirty="0"/>
                <a:t>❓</a:t>
              </a:r>
            </a:p>
          </p:txBody>
        </p:sp>
      </p:grpSp>
      <p:sp>
        <p:nvSpPr>
          <p:cNvPr id="6" name="スライド番号プレースホルダー 5">
            <a:extLst>
              <a:ext uri="{FF2B5EF4-FFF2-40B4-BE49-F238E27FC236}">
                <a16:creationId xmlns:a16="http://schemas.microsoft.com/office/drawing/2014/main" id="{816D4909-9D49-4E3C-8ED1-8B31E3CC98B5}"/>
              </a:ext>
            </a:extLst>
          </p:cNvPr>
          <p:cNvSpPr>
            <a:spLocks noGrp="1"/>
          </p:cNvSpPr>
          <p:nvPr>
            <p:ph type="sldNum" sz="quarter" idx="12"/>
          </p:nvPr>
        </p:nvSpPr>
        <p:spPr/>
        <p:txBody>
          <a:bodyPr/>
          <a:lstStyle/>
          <a:p>
            <a:fld id="{2FC1A972-3D43-4076-BDDD-CE26ED586CF5}" type="slidenum">
              <a:rPr kumimoji="1" lang="ja-JP" altLang="en-US" smtClean="0"/>
              <a:t>53</a:t>
            </a:fld>
            <a:endParaRPr kumimoji="1" lang="ja-JP" altLang="en-US"/>
          </a:p>
        </p:txBody>
      </p:sp>
    </p:spTree>
    <p:extLst>
      <p:ext uri="{BB962C8B-B14F-4D97-AF65-F5344CB8AC3E}">
        <p14:creationId xmlns:p14="http://schemas.microsoft.com/office/powerpoint/2010/main" val="42843071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A654A628-EE16-48FF-92CC-F5DF4780C60E}"/>
              </a:ext>
            </a:extLst>
          </p:cNvPr>
          <p:cNvGrpSpPr/>
          <p:nvPr/>
        </p:nvGrpSpPr>
        <p:grpSpPr>
          <a:xfrm>
            <a:off x="588896" y="1528740"/>
            <a:ext cx="8204746" cy="3800520"/>
            <a:chOff x="556594" y="267897"/>
            <a:chExt cx="8204746" cy="3800520"/>
          </a:xfrm>
        </p:grpSpPr>
        <p:sp>
          <p:nvSpPr>
            <p:cNvPr id="2" name="正方形/長方形 1">
              <a:extLst>
                <a:ext uri="{FF2B5EF4-FFF2-40B4-BE49-F238E27FC236}">
                  <a16:creationId xmlns:a16="http://schemas.microsoft.com/office/drawing/2014/main" id="{72996C04-EE8B-4E3F-A95A-2AF068315221}"/>
                </a:ext>
              </a:extLst>
            </p:cNvPr>
            <p:cNvSpPr/>
            <p:nvPr/>
          </p:nvSpPr>
          <p:spPr>
            <a:xfrm>
              <a:off x="556594" y="2650435"/>
              <a:ext cx="1311966" cy="1417982"/>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6D0199A6-A5B9-4A73-9D8A-24DEEAA3E314}"/>
                </a:ext>
              </a:extLst>
            </p:cNvPr>
            <p:cNvSpPr/>
            <p:nvPr/>
          </p:nvSpPr>
          <p:spPr>
            <a:xfrm>
              <a:off x="2854187" y="2630557"/>
              <a:ext cx="1311966" cy="1417982"/>
            </a:xfrm>
            <a:prstGeom prst="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F8A8572C-FB04-4BC3-AA1E-91581E096F10}"/>
                </a:ext>
              </a:extLst>
            </p:cNvPr>
            <p:cNvSpPr/>
            <p:nvPr/>
          </p:nvSpPr>
          <p:spPr>
            <a:xfrm>
              <a:off x="5151781" y="2650435"/>
              <a:ext cx="1311966" cy="1417982"/>
            </a:xfrm>
            <a:prstGeom prst="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9DE1B23-F053-4130-B5B4-7A2815F270B8}"/>
                </a:ext>
              </a:extLst>
            </p:cNvPr>
            <p:cNvSpPr/>
            <p:nvPr/>
          </p:nvSpPr>
          <p:spPr>
            <a:xfrm>
              <a:off x="7449374" y="2650435"/>
              <a:ext cx="1311966" cy="1417982"/>
            </a:xfrm>
            <a:prstGeom prst="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391DD323-994B-4F27-98AB-139C66F004FC}"/>
                </a:ext>
              </a:extLst>
            </p:cNvPr>
            <p:cNvCxnSpPr>
              <a:stCxn id="2" idx="3"/>
              <a:endCxn id="5" idx="1"/>
            </p:cNvCxnSpPr>
            <p:nvPr/>
          </p:nvCxnSpPr>
          <p:spPr>
            <a:xfrm>
              <a:off x="1868560" y="3359426"/>
              <a:ext cx="558081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図 7">
              <a:extLst>
                <a:ext uri="{FF2B5EF4-FFF2-40B4-BE49-F238E27FC236}">
                  <a16:creationId xmlns:a16="http://schemas.microsoft.com/office/drawing/2014/main" id="{1E38F2DC-36AB-4A80-81CD-D16177A92F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10" y="662605"/>
              <a:ext cx="1134333" cy="1712843"/>
            </a:xfrm>
            <a:prstGeom prst="rect">
              <a:avLst/>
            </a:prstGeom>
          </p:spPr>
        </p:pic>
        <p:pic>
          <p:nvPicPr>
            <p:cNvPr id="1026" name="Picture 2" descr="「イチゴ　スーパー　陳列」の画像検索結果">
              <a:extLst>
                <a:ext uri="{FF2B5EF4-FFF2-40B4-BE49-F238E27FC236}">
                  <a16:creationId xmlns:a16="http://schemas.microsoft.com/office/drawing/2014/main" id="{D0C8C04D-A797-4EAE-808F-23B95A196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4187" y="662604"/>
              <a:ext cx="1311967" cy="1749289"/>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a:extLst>
                <a:ext uri="{FF2B5EF4-FFF2-40B4-BE49-F238E27FC236}">
                  <a16:creationId xmlns:a16="http://schemas.microsoft.com/office/drawing/2014/main" id="{0420521E-1571-4B14-BA3B-5E0BFD5334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3371" y="957009"/>
              <a:ext cx="1828785" cy="1219659"/>
            </a:xfrm>
            <a:prstGeom prst="rect">
              <a:avLst/>
            </a:prstGeom>
          </p:spPr>
        </p:pic>
        <p:sp>
          <p:nvSpPr>
            <p:cNvPr id="14" name="テキスト ボックス 13">
              <a:extLst>
                <a:ext uri="{FF2B5EF4-FFF2-40B4-BE49-F238E27FC236}">
                  <a16:creationId xmlns:a16="http://schemas.microsoft.com/office/drawing/2014/main" id="{3AC3BDCA-8366-4D80-98C1-DBFF7F2259E5}"/>
                </a:ext>
              </a:extLst>
            </p:cNvPr>
            <p:cNvSpPr txBox="1"/>
            <p:nvPr/>
          </p:nvSpPr>
          <p:spPr>
            <a:xfrm>
              <a:off x="5293337" y="267897"/>
              <a:ext cx="1134332" cy="1107996"/>
            </a:xfrm>
            <a:prstGeom prst="rect">
              <a:avLst/>
            </a:prstGeom>
            <a:noFill/>
          </p:spPr>
          <p:txBody>
            <a:bodyPr wrap="square" rtlCol="0">
              <a:spAutoFit/>
            </a:bodyPr>
            <a:lstStyle/>
            <a:p>
              <a:r>
                <a:rPr kumimoji="1" lang="ja-JP" altLang="en-US" sz="6600" dirty="0"/>
                <a:t>❓</a:t>
              </a:r>
            </a:p>
          </p:txBody>
        </p:sp>
      </p:grpSp>
      <p:sp>
        <p:nvSpPr>
          <p:cNvPr id="9" name="スライド番号プレースホルダー 8">
            <a:extLst>
              <a:ext uri="{FF2B5EF4-FFF2-40B4-BE49-F238E27FC236}">
                <a16:creationId xmlns:a16="http://schemas.microsoft.com/office/drawing/2014/main" id="{9891C272-FC3A-4A64-9577-ABB941FEE32C}"/>
              </a:ext>
            </a:extLst>
          </p:cNvPr>
          <p:cNvSpPr>
            <a:spLocks noGrp="1"/>
          </p:cNvSpPr>
          <p:nvPr>
            <p:ph type="sldNum" sz="quarter" idx="12"/>
          </p:nvPr>
        </p:nvSpPr>
        <p:spPr/>
        <p:txBody>
          <a:bodyPr/>
          <a:lstStyle/>
          <a:p>
            <a:fld id="{2FC1A972-3D43-4076-BDDD-CE26ED586CF5}" type="slidenum">
              <a:rPr kumimoji="1" lang="ja-JP" altLang="en-US" smtClean="0"/>
              <a:t>54</a:t>
            </a:fld>
            <a:endParaRPr kumimoji="1" lang="ja-JP" altLang="en-US"/>
          </a:p>
        </p:txBody>
      </p:sp>
    </p:spTree>
    <p:extLst>
      <p:ext uri="{BB962C8B-B14F-4D97-AF65-F5344CB8AC3E}">
        <p14:creationId xmlns:p14="http://schemas.microsoft.com/office/powerpoint/2010/main" val="17036341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グループ化 38">
            <a:extLst>
              <a:ext uri="{FF2B5EF4-FFF2-40B4-BE49-F238E27FC236}">
                <a16:creationId xmlns:a16="http://schemas.microsoft.com/office/drawing/2014/main" id="{28AAAEB6-B0F8-484B-87C3-8A6333A653B0}"/>
              </a:ext>
            </a:extLst>
          </p:cNvPr>
          <p:cNvGrpSpPr/>
          <p:nvPr/>
        </p:nvGrpSpPr>
        <p:grpSpPr>
          <a:xfrm>
            <a:off x="1275604" y="474168"/>
            <a:ext cx="6962478" cy="6197492"/>
            <a:chOff x="1659917" y="460916"/>
            <a:chExt cx="6962478" cy="6197492"/>
          </a:xfrm>
        </p:grpSpPr>
        <p:grpSp>
          <p:nvGrpSpPr>
            <p:cNvPr id="2" name="グループ化 1">
              <a:extLst>
                <a:ext uri="{FF2B5EF4-FFF2-40B4-BE49-F238E27FC236}">
                  <a16:creationId xmlns:a16="http://schemas.microsoft.com/office/drawing/2014/main" id="{432F9C30-47C2-4ACC-A0FE-587C0ED6F114}"/>
                </a:ext>
              </a:extLst>
            </p:cNvPr>
            <p:cNvGrpSpPr/>
            <p:nvPr/>
          </p:nvGrpSpPr>
          <p:grpSpPr>
            <a:xfrm>
              <a:off x="1769166" y="948362"/>
              <a:ext cx="3599615" cy="5675245"/>
              <a:chOff x="364435" y="997225"/>
              <a:chExt cx="3599615" cy="5675245"/>
            </a:xfrm>
          </p:grpSpPr>
          <p:sp>
            <p:nvSpPr>
              <p:cNvPr id="3" name="正方形/長方形 2">
                <a:extLst>
                  <a:ext uri="{FF2B5EF4-FFF2-40B4-BE49-F238E27FC236}">
                    <a16:creationId xmlns:a16="http://schemas.microsoft.com/office/drawing/2014/main" id="{6459B74A-B8B9-40C2-95E8-4B70C8D72031}"/>
                  </a:ext>
                </a:extLst>
              </p:cNvPr>
              <p:cNvSpPr/>
              <p:nvPr/>
            </p:nvSpPr>
            <p:spPr>
              <a:xfrm>
                <a:off x="1588594" y="2125316"/>
                <a:ext cx="1020417" cy="1053547"/>
              </a:xfrm>
              <a:prstGeom prst="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3CE5EF4D-19DF-4073-8915-14A396A1AA85}"/>
                  </a:ext>
                </a:extLst>
              </p:cNvPr>
              <p:cNvSpPr/>
              <p:nvPr/>
            </p:nvSpPr>
            <p:spPr>
              <a:xfrm>
                <a:off x="2917131" y="4456042"/>
                <a:ext cx="1020417" cy="1053547"/>
              </a:xfrm>
              <a:prstGeom prst="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AD57F31D-24E2-4956-A464-CE35087A2E2C}"/>
                  </a:ext>
                </a:extLst>
              </p:cNvPr>
              <p:cNvSpPr/>
              <p:nvPr/>
            </p:nvSpPr>
            <p:spPr>
              <a:xfrm>
                <a:off x="381004" y="997225"/>
                <a:ext cx="1020417" cy="1053547"/>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2DCA4E3D-0989-4FA2-8713-B2D690F74310}"/>
                  </a:ext>
                </a:extLst>
              </p:cNvPr>
              <p:cNvSpPr/>
              <p:nvPr/>
            </p:nvSpPr>
            <p:spPr>
              <a:xfrm>
                <a:off x="1616765" y="3293161"/>
                <a:ext cx="1020417" cy="1053547"/>
              </a:xfrm>
              <a:prstGeom prst="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CC57C6DF-0544-4902-97CC-4EFA719ED807}"/>
                  </a:ext>
                </a:extLst>
              </p:cNvPr>
              <p:cNvSpPr/>
              <p:nvPr/>
            </p:nvSpPr>
            <p:spPr>
              <a:xfrm>
                <a:off x="364435" y="2125317"/>
                <a:ext cx="1020417" cy="1053547"/>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4ABC7FC4-AD18-42CB-A9CE-34D3E80A0313}"/>
                  </a:ext>
                </a:extLst>
              </p:cNvPr>
              <p:cNvSpPr/>
              <p:nvPr/>
            </p:nvSpPr>
            <p:spPr>
              <a:xfrm>
                <a:off x="381004" y="3293161"/>
                <a:ext cx="1020417" cy="1053547"/>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5DCB8E4D-296C-4C7E-970B-619900CFF6B8}"/>
                  </a:ext>
                </a:extLst>
              </p:cNvPr>
              <p:cNvSpPr/>
              <p:nvPr/>
            </p:nvSpPr>
            <p:spPr>
              <a:xfrm>
                <a:off x="364435" y="4456042"/>
                <a:ext cx="1020417" cy="1053547"/>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6E9B3517-8B58-44EB-8A1B-92D1BC23AD6E}"/>
                  </a:ext>
                </a:extLst>
              </p:cNvPr>
              <p:cNvSpPr/>
              <p:nvPr/>
            </p:nvSpPr>
            <p:spPr>
              <a:xfrm>
                <a:off x="364435" y="5618923"/>
                <a:ext cx="1020417" cy="1053547"/>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17888CED-ABDE-465C-8D17-4003B513C52A}"/>
                  </a:ext>
                </a:extLst>
              </p:cNvPr>
              <p:cNvSpPr/>
              <p:nvPr/>
            </p:nvSpPr>
            <p:spPr>
              <a:xfrm>
                <a:off x="2943633" y="5605670"/>
                <a:ext cx="1020417" cy="1053547"/>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1" name="グループ化 10">
              <a:extLst>
                <a:ext uri="{FF2B5EF4-FFF2-40B4-BE49-F238E27FC236}">
                  <a16:creationId xmlns:a16="http://schemas.microsoft.com/office/drawing/2014/main" id="{1D7D3A7A-0986-4ED9-AB7D-C6A6B042BCA3}"/>
                </a:ext>
              </a:extLst>
            </p:cNvPr>
            <p:cNvGrpSpPr/>
            <p:nvPr/>
          </p:nvGrpSpPr>
          <p:grpSpPr>
            <a:xfrm>
              <a:off x="5893898" y="948362"/>
              <a:ext cx="2252868" cy="5710046"/>
              <a:chOff x="6490246" y="997224"/>
              <a:chExt cx="2252868" cy="5710046"/>
            </a:xfrm>
          </p:grpSpPr>
          <p:sp>
            <p:nvSpPr>
              <p:cNvPr id="4" name="正方形/長方形 3">
                <a:extLst>
                  <a:ext uri="{FF2B5EF4-FFF2-40B4-BE49-F238E27FC236}">
                    <a16:creationId xmlns:a16="http://schemas.microsoft.com/office/drawing/2014/main" id="{45D166AD-1E0F-4965-BC06-9CD019DC9634}"/>
                  </a:ext>
                </a:extLst>
              </p:cNvPr>
              <p:cNvSpPr/>
              <p:nvPr/>
            </p:nvSpPr>
            <p:spPr>
              <a:xfrm>
                <a:off x="6490246" y="4497466"/>
                <a:ext cx="1020417" cy="1053547"/>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FAE4057-77F7-4B99-B013-4FC90839595C}"/>
                  </a:ext>
                </a:extLst>
              </p:cNvPr>
              <p:cNvSpPr/>
              <p:nvPr/>
            </p:nvSpPr>
            <p:spPr>
              <a:xfrm>
                <a:off x="7722697" y="2174195"/>
                <a:ext cx="1020417" cy="1053547"/>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8335EEE8-45A8-4F42-922B-0F0DD66EC2D9}"/>
                  </a:ext>
                </a:extLst>
              </p:cNvPr>
              <p:cNvSpPr/>
              <p:nvPr/>
            </p:nvSpPr>
            <p:spPr>
              <a:xfrm>
                <a:off x="6498538" y="2184952"/>
                <a:ext cx="1020417" cy="1053547"/>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3946F056-3D76-4C1D-8E55-6243A0434E14}"/>
                  </a:ext>
                </a:extLst>
              </p:cNvPr>
              <p:cNvSpPr/>
              <p:nvPr/>
            </p:nvSpPr>
            <p:spPr>
              <a:xfrm>
                <a:off x="6490247" y="1037816"/>
                <a:ext cx="1020417" cy="1053547"/>
              </a:xfrm>
              <a:prstGeom prst="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74CA4EFE-74D2-4DFD-9866-6FFB124998B3}"/>
                  </a:ext>
                </a:extLst>
              </p:cNvPr>
              <p:cNvSpPr/>
              <p:nvPr/>
            </p:nvSpPr>
            <p:spPr>
              <a:xfrm>
                <a:off x="7722696" y="4475917"/>
                <a:ext cx="1020417" cy="1053547"/>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86AFCD86-1F83-42EB-A0CC-B2EC65BCB14B}"/>
                  </a:ext>
                </a:extLst>
              </p:cNvPr>
              <p:cNvSpPr/>
              <p:nvPr/>
            </p:nvSpPr>
            <p:spPr>
              <a:xfrm>
                <a:off x="6490246" y="5653723"/>
                <a:ext cx="1020417" cy="1053547"/>
              </a:xfrm>
              <a:prstGeom prst="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066E8201-56FC-445A-8994-1D2944E0681D}"/>
                  </a:ext>
                </a:extLst>
              </p:cNvPr>
              <p:cNvSpPr/>
              <p:nvPr/>
            </p:nvSpPr>
            <p:spPr>
              <a:xfrm>
                <a:off x="7722695" y="5642125"/>
                <a:ext cx="1020417" cy="1053547"/>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a:extLst>
                  <a:ext uri="{FF2B5EF4-FFF2-40B4-BE49-F238E27FC236}">
                    <a16:creationId xmlns:a16="http://schemas.microsoft.com/office/drawing/2014/main" id="{A3C289E3-2757-4312-BEBD-54C97EF27FB5}"/>
                  </a:ext>
                </a:extLst>
              </p:cNvPr>
              <p:cNvSpPr/>
              <p:nvPr/>
            </p:nvSpPr>
            <p:spPr>
              <a:xfrm>
                <a:off x="7722697" y="997224"/>
                <a:ext cx="1020417" cy="1053547"/>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C644FBE2-DBFC-408F-A59C-908AAC53FD39}"/>
                  </a:ext>
                </a:extLst>
              </p:cNvPr>
              <p:cNvSpPr/>
              <p:nvPr/>
            </p:nvSpPr>
            <p:spPr>
              <a:xfrm>
                <a:off x="7722697" y="3332913"/>
                <a:ext cx="1020417" cy="1053547"/>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78A13BAB-D9F4-4796-98CC-3F16B92F3793}"/>
                  </a:ext>
                </a:extLst>
              </p:cNvPr>
              <p:cNvSpPr/>
              <p:nvPr/>
            </p:nvSpPr>
            <p:spPr>
              <a:xfrm>
                <a:off x="6498537" y="3341209"/>
                <a:ext cx="1020417" cy="1053547"/>
              </a:xfrm>
              <a:prstGeom prst="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4" name="直線矢印コネクタ 23">
              <a:extLst>
                <a:ext uri="{FF2B5EF4-FFF2-40B4-BE49-F238E27FC236}">
                  <a16:creationId xmlns:a16="http://schemas.microsoft.com/office/drawing/2014/main" id="{52180F0E-1F57-43B1-831D-A83BE8955870}"/>
                </a:ext>
              </a:extLst>
            </p:cNvPr>
            <p:cNvCxnSpPr>
              <a:cxnSpLocks/>
              <a:stCxn id="10" idx="3"/>
              <a:endCxn id="20" idx="1"/>
            </p:cNvCxnSpPr>
            <p:nvPr/>
          </p:nvCxnSpPr>
          <p:spPr>
            <a:xfrm>
              <a:off x="2806152" y="1475136"/>
              <a:ext cx="43201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997DF189-16C8-4C56-8EBA-1522B1B81DBE}"/>
                </a:ext>
              </a:extLst>
            </p:cNvPr>
            <p:cNvCxnSpPr>
              <a:cxnSpLocks/>
            </p:cNvCxnSpPr>
            <p:nvPr/>
          </p:nvCxnSpPr>
          <p:spPr>
            <a:xfrm>
              <a:off x="2806152" y="2603226"/>
              <a:ext cx="43201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3A44EEEA-C750-4B0D-B6A8-E29E86533D31}"/>
                </a:ext>
              </a:extLst>
            </p:cNvPr>
            <p:cNvCxnSpPr>
              <a:cxnSpLocks/>
            </p:cNvCxnSpPr>
            <p:nvPr/>
          </p:nvCxnSpPr>
          <p:spPr>
            <a:xfrm>
              <a:off x="2827683" y="3819120"/>
              <a:ext cx="43201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268CF61F-D697-486E-B145-56FE441B9A64}"/>
                </a:ext>
              </a:extLst>
            </p:cNvPr>
            <p:cNvCxnSpPr>
              <a:cxnSpLocks/>
            </p:cNvCxnSpPr>
            <p:nvPr/>
          </p:nvCxnSpPr>
          <p:spPr>
            <a:xfrm>
              <a:off x="2806152" y="5020933"/>
              <a:ext cx="43201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F1C7936F-5C69-4F61-8496-D8A7851A9C0D}"/>
                </a:ext>
              </a:extLst>
            </p:cNvPr>
            <p:cNvCxnSpPr>
              <a:cxnSpLocks/>
            </p:cNvCxnSpPr>
            <p:nvPr/>
          </p:nvCxnSpPr>
          <p:spPr>
            <a:xfrm>
              <a:off x="2806152" y="6029746"/>
              <a:ext cx="43201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C668F2FC-FB07-4AB6-8509-88BED58B546C}"/>
                </a:ext>
              </a:extLst>
            </p:cNvPr>
            <p:cNvSpPr txBox="1"/>
            <p:nvPr/>
          </p:nvSpPr>
          <p:spPr>
            <a:xfrm rot="20951600">
              <a:off x="1659917" y="460916"/>
              <a:ext cx="1338828" cy="369332"/>
            </a:xfrm>
            <a:prstGeom prst="rect">
              <a:avLst/>
            </a:prstGeom>
            <a:noFill/>
          </p:spPr>
          <p:txBody>
            <a:bodyPr wrap="none" rtlCol="0">
              <a:spAutoFit/>
            </a:bodyPr>
            <a:lstStyle/>
            <a:p>
              <a:r>
                <a:rPr kumimoji="1" lang="ja-JP" altLang="en-US" dirty="0"/>
                <a:t>農業従事者</a:t>
              </a:r>
            </a:p>
          </p:txBody>
        </p:sp>
        <p:sp>
          <p:nvSpPr>
            <p:cNvPr id="35" name="テキスト ボックス 34">
              <a:extLst>
                <a:ext uri="{FF2B5EF4-FFF2-40B4-BE49-F238E27FC236}">
                  <a16:creationId xmlns:a16="http://schemas.microsoft.com/office/drawing/2014/main" id="{A3B40997-217A-4A96-821D-3D43CA4D3042}"/>
                </a:ext>
              </a:extLst>
            </p:cNvPr>
            <p:cNvSpPr txBox="1"/>
            <p:nvPr/>
          </p:nvSpPr>
          <p:spPr>
            <a:xfrm rot="20951600">
              <a:off x="3208538" y="495087"/>
              <a:ext cx="646331" cy="369332"/>
            </a:xfrm>
            <a:prstGeom prst="rect">
              <a:avLst/>
            </a:prstGeom>
            <a:noFill/>
          </p:spPr>
          <p:txBody>
            <a:bodyPr wrap="none" rtlCol="0">
              <a:spAutoFit/>
            </a:bodyPr>
            <a:lstStyle/>
            <a:p>
              <a:r>
                <a:rPr kumimoji="1" lang="ja-JP" altLang="en-US" dirty="0"/>
                <a:t>流通</a:t>
              </a:r>
            </a:p>
          </p:txBody>
        </p:sp>
        <p:sp>
          <p:nvSpPr>
            <p:cNvPr id="36" name="テキスト ボックス 35">
              <a:extLst>
                <a:ext uri="{FF2B5EF4-FFF2-40B4-BE49-F238E27FC236}">
                  <a16:creationId xmlns:a16="http://schemas.microsoft.com/office/drawing/2014/main" id="{C99D267D-7DD9-45F9-9A65-F75C600214D7}"/>
                </a:ext>
              </a:extLst>
            </p:cNvPr>
            <p:cNvSpPr txBox="1"/>
            <p:nvPr/>
          </p:nvSpPr>
          <p:spPr>
            <a:xfrm rot="20951600">
              <a:off x="4278073" y="477024"/>
              <a:ext cx="1107996" cy="369332"/>
            </a:xfrm>
            <a:prstGeom prst="rect">
              <a:avLst/>
            </a:prstGeom>
            <a:noFill/>
          </p:spPr>
          <p:txBody>
            <a:bodyPr wrap="none" rtlCol="0">
              <a:spAutoFit/>
            </a:bodyPr>
            <a:lstStyle/>
            <a:p>
              <a:r>
                <a:rPr kumimoji="1" lang="ja-JP" altLang="en-US" dirty="0"/>
                <a:t>加工業者</a:t>
              </a:r>
            </a:p>
          </p:txBody>
        </p:sp>
        <p:sp>
          <p:nvSpPr>
            <p:cNvPr id="37" name="テキスト ボックス 36">
              <a:extLst>
                <a:ext uri="{FF2B5EF4-FFF2-40B4-BE49-F238E27FC236}">
                  <a16:creationId xmlns:a16="http://schemas.microsoft.com/office/drawing/2014/main" id="{26D7EFEF-8FC8-4758-8461-B7B7CF1FF7F4}"/>
                </a:ext>
              </a:extLst>
            </p:cNvPr>
            <p:cNvSpPr txBox="1"/>
            <p:nvPr/>
          </p:nvSpPr>
          <p:spPr>
            <a:xfrm rot="20951600">
              <a:off x="5328146" y="469334"/>
              <a:ext cx="2031325" cy="369332"/>
            </a:xfrm>
            <a:prstGeom prst="rect">
              <a:avLst/>
            </a:prstGeom>
            <a:noFill/>
          </p:spPr>
          <p:txBody>
            <a:bodyPr wrap="none" rtlCol="0">
              <a:spAutoFit/>
            </a:bodyPr>
            <a:lstStyle/>
            <a:p>
              <a:r>
                <a:rPr kumimoji="1" lang="ja-JP" altLang="en-US"/>
                <a:t>消費者による調理</a:t>
              </a:r>
              <a:endParaRPr kumimoji="1" lang="ja-JP" altLang="en-US" dirty="0"/>
            </a:p>
          </p:txBody>
        </p:sp>
        <p:sp>
          <p:nvSpPr>
            <p:cNvPr id="38" name="テキスト ボックス 37">
              <a:extLst>
                <a:ext uri="{FF2B5EF4-FFF2-40B4-BE49-F238E27FC236}">
                  <a16:creationId xmlns:a16="http://schemas.microsoft.com/office/drawing/2014/main" id="{E9374374-87F7-4DE1-8FC4-216296B59530}"/>
                </a:ext>
              </a:extLst>
            </p:cNvPr>
            <p:cNvSpPr txBox="1"/>
            <p:nvPr/>
          </p:nvSpPr>
          <p:spPr>
            <a:xfrm rot="20951600">
              <a:off x="6591070" y="516877"/>
              <a:ext cx="2031325" cy="369332"/>
            </a:xfrm>
            <a:prstGeom prst="rect">
              <a:avLst/>
            </a:prstGeom>
            <a:noFill/>
          </p:spPr>
          <p:txBody>
            <a:bodyPr wrap="none" rtlCol="0">
              <a:spAutoFit/>
            </a:bodyPr>
            <a:lstStyle/>
            <a:p>
              <a:r>
                <a:rPr kumimoji="1" lang="ja-JP" altLang="en-US" dirty="0"/>
                <a:t>消費者による喫食</a:t>
              </a:r>
            </a:p>
          </p:txBody>
        </p:sp>
      </p:grpSp>
      <p:sp>
        <p:nvSpPr>
          <p:cNvPr id="23" name="スライド番号プレースホルダー 22">
            <a:extLst>
              <a:ext uri="{FF2B5EF4-FFF2-40B4-BE49-F238E27FC236}">
                <a16:creationId xmlns:a16="http://schemas.microsoft.com/office/drawing/2014/main" id="{4AC5CE7D-74A8-4AAA-94A6-3186B3340159}"/>
              </a:ext>
            </a:extLst>
          </p:cNvPr>
          <p:cNvSpPr>
            <a:spLocks noGrp="1"/>
          </p:cNvSpPr>
          <p:nvPr>
            <p:ph type="sldNum" sz="quarter" idx="12"/>
          </p:nvPr>
        </p:nvSpPr>
        <p:spPr/>
        <p:txBody>
          <a:bodyPr/>
          <a:lstStyle/>
          <a:p>
            <a:fld id="{2FC1A972-3D43-4076-BDDD-CE26ED586CF5}" type="slidenum">
              <a:rPr kumimoji="1" lang="ja-JP" altLang="en-US" smtClean="0"/>
              <a:t>55</a:t>
            </a:fld>
            <a:endParaRPr kumimoji="1" lang="ja-JP" altLang="en-US"/>
          </a:p>
        </p:txBody>
      </p:sp>
    </p:spTree>
    <p:extLst>
      <p:ext uri="{BB962C8B-B14F-4D97-AF65-F5344CB8AC3E}">
        <p14:creationId xmlns:p14="http://schemas.microsoft.com/office/powerpoint/2010/main" val="7553704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a:extLst>
              <a:ext uri="{FF2B5EF4-FFF2-40B4-BE49-F238E27FC236}">
                <a16:creationId xmlns:a16="http://schemas.microsoft.com/office/drawing/2014/main" id="{F70B43AB-90CC-400B-9B01-7B6160BE5835}"/>
              </a:ext>
            </a:extLst>
          </p:cNvPr>
          <p:cNvGrpSpPr/>
          <p:nvPr/>
        </p:nvGrpSpPr>
        <p:grpSpPr>
          <a:xfrm>
            <a:off x="1222595" y="423019"/>
            <a:ext cx="6962478" cy="6197492"/>
            <a:chOff x="1659917" y="460916"/>
            <a:chExt cx="6962478" cy="6197492"/>
          </a:xfrm>
        </p:grpSpPr>
        <p:grpSp>
          <p:nvGrpSpPr>
            <p:cNvPr id="2" name="グループ化 1">
              <a:extLst>
                <a:ext uri="{FF2B5EF4-FFF2-40B4-BE49-F238E27FC236}">
                  <a16:creationId xmlns:a16="http://schemas.microsoft.com/office/drawing/2014/main" id="{432F9C30-47C2-4ACC-A0FE-587C0ED6F114}"/>
                </a:ext>
              </a:extLst>
            </p:cNvPr>
            <p:cNvGrpSpPr/>
            <p:nvPr/>
          </p:nvGrpSpPr>
          <p:grpSpPr>
            <a:xfrm>
              <a:off x="1769166" y="948362"/>
              <a:ext cx="3599615" cy="5675245"/>
              <a:chOff x="364435" y="997225"/>
              <a:chExt cx="3599615" cy="5675245"/>
            </a:xfrm>
          </p:grpSpPr>
          <p:sp>
            <p:nvSpPr>
              <p:cNvPr id="3" name="正方形/長方形 2">
                <a:extLst>
                  <a:ext uri="{FF2B5EF4-FFF2-40B4-BE49-F238E27FC236}">
                    <a16:creationId xmlns:a16="http://schemas.microsoft.com/office/drawing/2014/main" id="{6459B74A-B8B9-40C2-95E8-4B70C8D72031}"/>
                  </a:ext>
                </a:extLst>
              </p:cNvPr>
              <p:cNvSpPr/>
              <p:nvPr/>
            </p:nvSpPr>
            <p:spPr>
              <a:xfrm>
                <a:off x="1588594" y="2125316"/>
                <a:ext cx="1020417" cy="1053547"/>
              </a:xfrm>
              <a:prstGeom prst="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t>ima</a:t>
                </a:r>
                <a:endParaRPr kumimoji="1" lang="ja-JP" altLang="en-US" dirty="0"/>
              </a:p>
            </p:txBody>
          </p:sp>
          <p:sp>
            <p:nvSpPr>
              <p:cNvPr id="7" name="正方形/長方形 6">
                <a:extLst>
                  <a:ext uri="{FF2B5EF4-FFF2-40B4-BE49-F238E27FC236}">
                    <a16:creationId xmlns:a16="http://schemas.microsoft.com/office/drawing/2014/main" id="{3CE5EF4D-19DF-4073-8915-14A396A1AA85}"/>
                  </a:ext>
                </a:extLst>
              </p:cNvPr>
              <p:cNvSpPr/>
              <p:nvPr/>
            </p:nvSpPr>
            <p:spPr>
              <a:xfrm>
                <a:off x="2917131" y="4456042"/>
                <a:ext cx="1020417" cy="1053547"/>
              </a:xfrm>
              <a:prstGeom prst="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AD57F31D-24E2-4956-A464-CE35087A2E2C}"/>
                  </a:ext>
                </a:extLst>
              </p:cNvPr>
              <p:cNvSpPr/>
              <p:nvPr/>
            </p:nvSpPr>
            <p:spPr>
              <a:xfrm>
                <a:off x="381004" y="997225"/>
                <a:ext cx="1020417" cy="1053547"/>
              </a:xfrm>
              <a:prstGeom prst="rect">
                <a:avLst/>
              </a:prstGeom>
              <a:solidFill>
                <a:srgbClr val="FF00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2DCA4E3D-0989-4FA2-8713-B2D690F74310}"/>
                  </a:ext>
                </a:extLst>
              </p:cNvPr>
              <p:cNvSpPr/>
              <p:nvPr/>
            </p:nvSpPr>
            <p:spPr>
              <a:xfrm>
                <a:off x="1616765" y="3293161"/>
                <a:ext cx="1020417" cy="1053547"/>
              </a:xfrm>
              <a:prstGeom prst="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CC57C6DF-0544-4902-97CC-4EFA719ED807}"/>
                  </a:ext>
                </a:extLst>
              </p:cNvPr>
              <p:cNvSpPr/>
              <p:nvPr/>
            </p:nvSpPr>
            <p:spPr>
              <a:xfrm>
                <a:off x="364435" y="2125317"/>
                <a:ext cx="1020417" cy="1053547"/>
              </a:xfrm>
              <a:prstGeom prst="rect">
                <a:avLst/>
              </a:prstGeom>
              <a:solidFill>
                <a:srgbClr val="FF00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4ABC7FC4-AD18-42CB-A9CE-34D3E80A0313}"/>
                  </a:ext>
                </a:extLst>
              </p:cNvPr>
              <p:cNvSpPr/>
              <p:nvPr/>
            </p:nvSpPr>
            <p:spPr>
              <a:xfrm>
                <a:off x="381004" y="3293161"/>
                <a:ext cx="1020417" cy="1053547"/>
              </a:xfrm>
              <a:prstGeom prst="rect">
                <a:avLst/>
              </a:prstGeom>
              <a:solidFill>
                <a:srgbClr val="FF00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a:extLst>
                  <a:ext uri="{FF2B5EF4-FFF2-40B4-BE49-F238E27FC236}">
                    <a16:creationId xmlns:a16="http://schemas.microsoft.com/office/drawing/2014/main" id="{5DCB8E4D-296C-4C7E-970B-619900CFF6B8}"/>
                  </a:ext>
                </a:extLst>
              </p:cNvPr>
              <p:cNvSpPr/>
              <p:nvPr/>
            </p:nvSpPr>
            <p:spPr>
              <a:xfrm>
                <a:off x="364435" y="4456042"/>
                <a:ext cx="1020417" cy="1053547"/>
              </a:xfrm>
              <a:prstGeom prst="rect">
                <a:avLst/>
              </a:prstGeom>
              <a:solidFill>
                <a:srgbClr val="FF00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6E9B3517-8B58-44EB-8A1B-92D1BC23AD6E}"/>
                  </a:ext>
                </a:extLst>
              </p:cNvPr>
              <p:cNvSpPr/>
              <p:nvPr/>
            </p:nvSpPr>
            <p:spPr>
              <a:xfrm>
                <a:off x="364435" y="5618923"/>
                <a:ext cx="1020417" cy="1053547"/>
              </a:xfrm>
              <a:prstGeom prst="rect">
                <a:avLst/>
              </a:prstGeom>
              <a:solidFill>
                <a:srgbClr val="FF00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17888CED-ABDE-465C-8D17-4003B513C52A}"/>
                  </a:ext>
                </a:extLst>
              </p:cNvPr>
              <p:cNvSpPr/>
              <p:nvPr/>
            </p:nvSpPr>
            <p:spPr>
              <a:xfrm>
                <a:off x="2943633" y="5605670"/>
                <a:ext cx="1020417" cy="1053547"/>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1" name="グループ化 10">
              <a:extLst>
                <a:ext uri="{FF2B5EF4-FFF2-40B4-BE49-F238E27FC236}">
                  <a16:creationId xmlns:a16="http://schemas.microsoft.com/office/drawing/2014/main" id="{1D7D3A7A-0986-4ED9-AB7D-C6A6B042BCA3}"/>
                </a:ext>
              </a:extLst>
            </p:cNvPr>
            <p:cNvGrpSpPr/>
            <p:nvPr/>
          </p:nvGrpSpPr>
          <p:grpSpPr>
            <a:xfrm>
              <a:off x="5893898" y="948362"/>
              <a:ext cx="2252868" cy="5710046"/>
              <a:chOff x="6490246" y="997224"/>
              <a:chExt cx="2252868" cy="5710046"/>
            </a:xfrm>
          </p:grpSpPr>
          <p:sp>
            <p:nvSpPr>
              <p:cNvPr id="4" name="正方形/長方形 3">
                <a:extLst>
                  <a:ext uri="{FF2B5EF4-FFF2-40B4-BE49-F238E27FC236}">
                    <a16:creationId xmlns:a16="http://schemas.microsoft.com/office/drawing/2014/main" id="{45D166AD-1E0F-4965-BC06-9CD019DC9634}"/>
                  </a:ext>
                </a:extLst>
              </p:cNvPr>
              <p:cNvSpPr/>
              <p:nvPr/>
            </p:nvSpPr>
            <p:spPr>
              <a:xfrm>
                <a:off x="6490246" y="4497466"/>
                <a:ext cx="1020417" cy="1053547"/>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FAE4057-77F7-4B99-B013-4FC90839595C}"/>
                  </a:ext>
                </a:extLst>
              </p:cNvPr>
              <p:cNvSpPr/>
              <p:nvPr/>
            </p:nvSpPr>
            <p:spPr>
              <a:xfrm>
                <a:off x="7722697" y="2174195"/>
                <a:ext cx="1020417" cy="1053547"/>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8335EEE8-45A8-4F42-922B-0F0DD66EC2D9}"/>
                  </a:ext>
                </a:extLst>
              </p:cNvPr>
              <p:cNvSpPr/>
              <p:nvPr/>
            </p:nvSpPr>
            <p:spPr>
              <a:xfrm>
                <a:off x="6498538" y="2184952"/>
                <a:ext cx="1020417" cy="1053547"/>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3946F056-3D76-4C1D-8E55-6243A0434E14}"/>
                  </a:ext>
                </a:extLst>
              </p:cNvPr>
              <p:cNvSpPr/>
              <p:nvPr/>
            </p:nvSpPr>
            <p:spPr>
              <a:xfrm>
                <a:off x="6490247" y="1037816"/>
                <a:ext cx="1020417" cy="1053547"/>
              </a:xfrm>
              <a:prstGeom prst="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74CA4EFE-74D2-4DFD-9866-6FFB124998B3}"/>
                  </a:ext>
                </a:extLst>
              </p:cNvPr>
              <p:cNvSpPr/>
              <p:nvPr/>
            </p:nvSpPr>
            <p:spPr>
              <a:xfrm>
                <a:off x="7722696" y="4475917"/>
                <a:ext cx="1020417" cy="1053547"/>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86AFCD86-1F83-42EB-A0CC-B2EC65BCB14B}"/>
                  </a:ext>
                </a:extLst>
              </p:cNvPr>
              <p:cNvSpPr/>
              <p:nvPr/>
            </p:nvSpPr>
            <p:spPr>
              <a:xfrm>
                <a:off x="6490246" y="5653723"/>
                <a:ext cx="1020417" cy="1053547"/>
              </a:xfrm>
              <a:prstGeom prst="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066E8201-56FC-445A-8994-1D2944E0681D}"/>
                  </a:ext>
                </a:extLst>
              </p:cNvPr>
              <p:cNvSpPr/>
              <p:nvPr/>
            </p:nvSpPr>
            <p:spPr>
              <a:xfrm>
                <a:off x="7722695" y="5642125"/>
                <a:ext cx="1020417" cy="1053547"/>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a:extLst>
                  <a:ext uri="{FF2B5EF4-FFF2-40B4-BE49-F238E27FC236}">
                    <a16:creationId xmlns:a16="http://schemas.microsoft.com/office/drawing/2014/main" id="{A3C289E3-2757-4312-BEBD-54C97EF27FB5}"/>
                  </a:ext>
                </a:extLst>
              </p:cNvPr>
              <p:cNvSpPr/>
              <p:nvPr/>
            </p:nvSpPr>
            <p:spPr>
              <a:xfrm>
                <a:off x="7722697" y="997224"/>
                <a:ext cx="1020417" cy="1053547"/>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C644FBE2-DBFC-408F-A59C-908AAC53FD39}"/>
                  </a:ext>
                </a:extLst>
              </p:cNvPr>
              <p:cNvSpPr/>
              <p:nvPr/>
            </p:nvSpPr>
            <p:spPr>
              <a:xfrm>
                <a:off x="7722697" y="3332913"/>
                <a:ext cx="1020417" cy="1053547"/>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78A13BAB-D9F4-4796-98CC-3F16B92F3793}"/>
                  </a:ext>
                </a:extLst>
              </p:cNvPr>
              <p:cNvSpPr/>
              <p:nvPr/>
            </p:nvSpPr>
            <p:spPr>
              <a:xfrm>
                <a:off x="6498537" y="3341209"/>
                <a:ext cx="1020417" cy="1053547"/>
              </a:xfrm>
              <a:prstGeom prst="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4" name="直線矢印コネクタ 23">
              <a:extLst>
                <a:ext uri="{FF2B5EF4-FFF2-40B4-BE49-F238E27FC236}">
                  <a16:creationId xmlns:a16="http://schemas.microsoft.com/office/drawing/2014/main" id="{52180F0E-1F57-43B1-831D-A83BE8955870}"/>
                </a:ext>
              </a:extLst>
            </p:cNvPr>
            <p:cNvCxnSpPr>
              <a:cxnSpLocks/>
              <a:stCxn id="10" idx="3"/>
              <a:endCxn id="20" idx="1"/>
            </p:cNvCxnSpPr>
            <p:nvPr/>
          </p:nvCxnSpPr>
          <p:spPr>
            <a:xfrm>
              <a:off x="2806152" y="1475136"/>
              <a:ext cx="43201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997DF189-16C8-4C56-8EBA-1522B1B81DBE}"/>
                </a:ext>
              </a:extLst>
            </p:cNvPr>
            <p:cNvCxnSpPr>
              <a:cxnSpLocks/>
            </p:cNvCxnSpPr>
            <p:nvPr/>
          </p:nvCxnSpPr>
          <p:spPr>
            <a:xfrm>
              <a:off x="2806152" y="2603226"/>
              <a:ext cx="43201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3A44EEEA-C750-4B0D-B6A8-E29E86533D31}"/>
                </a:ext>
              </a:extLst>
            </p:cNvPr>
            <p:cNvCxnSpPr>
              <a:cxnSpLocks/>
            </p:cNvCxnSpPr>
            <p:nvPr/>
          </p:nvCxnSpPr>
          <p:spPr>
            <a:xfrm>
              <a:off x="2827683" y="3819120"/>
              <a:ext cx="43201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268CF61F-D697-486E-B145-56FE441B9A64}"/>
                </a:ext>
              </a:extLst>
            </p:cNvPr>
            <p:cNvCxnSpPr>
              <a:cxnSpLocks/>
            </p:cNvCxnSpPr>
            <p:nvPr/>
          </p:nvCxnSpPr>
          <p:spPr>
            <a:xfrm>
              <a:off x="2806152" y="5020933"/>
              <a:ext cx="43201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F1C7936F-5C69-4F61-8496-D8A7851A9C0D}"/>
                </a:ext>
              </a:extLst>
            </p:cNvPr>
            <p:cNvCxnSpPr>
              <a:cxnSpLocks/>
            </p:cNvCxnSpPr>
            <p:nvPr/>
          </p:nvCxnSpPr>
          <p:spPr>
            <a:xfrm>
              <a:off x="2806152" y="6029746"/>
              <a:ext cx="43201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C668F2FC-FB07-4AB6-8509-88BED58B546C}"/>
                </a:ext>
              </a:extLst>
            </p:cNvPr>
            <p:cNvSpPr txBox="1"/>
            <p:nvPr/>
          </p:nvSpPr>
          <p:spPr>
            <a:xfrm rot="20951600">
              <a:off x="1659917" y="460916"/>
              <a:ext cx="1338828" cy="369332"/>
            </a:xfrm>
            <a:prstGeom prst="rect">
              <a:avLst/>
            </a:prstGeom>
            <a:noFill/>
          </p:spPr>
          <p:txBody>
            <a:bodyPr wrap="none" rtlCol="0">
              <a:spAutoFit/>
            </a:bodyPr>
            <a:lstStyle/>
            <a:p>
              <a:r>
                <a:rPr kumimoji="1" lang="ja-JP" altLang="en-US" dirty="0"/>
                <a:t>農業従事者</a:t>
              </a:r>
            </a:p>
          </p:txBody>
        </p:sp>
        <p:sp>
          <p:nvSpPr>
            <p:cNvPr id="35" name="テキスト ボックス 34">
              <a:extLst>
                <a:ext uri="{FF2B5EF4-FFF2-40B4-BE49-F238E27FC236}">
                  <a16:creationId xmlns:a16="http://schemas.microsoft.com/office/drawing/2014/main" id="{A3B40997-217A-4A96-821D-3D43CA4D3042}"/>
                </a:ext>
              </a:extLst>
            </p:cNvPr>
            <p:cNvSpPr txBox="1"/>
            <p:nvPr/>
          </p:nvSpPr>
          <p:spPr>
            <a:xfrm rot="20951600">
              <a:off x="3208538" y="495087"/>
              <a:ext cx="646331" cy="369332"/>
            </a:xfrm>
            <a:prstGeom prst="rect">
              <a:avLst/>
            </a:prstGeom>
            <a:noFill/>
          </p:spPr>
          <p:txBody>
            <a:bodyPr wrap="none" rtlCol="0">
              <a:spAutoFit/>
            </a:bodyPr>
            <a:lstStyle/>
            <a:p>
              <a:r>
                <a:rPr kumimoji="1" lang="ja-JP" altLang="en-US" dirty="0"/>
                <a:t>流通</a:t>
              </a:r>
            </a:p>
          </p:txBody>
        </p:sp>
        <p:sp>
          <p:nvSpPr>
            <p:cNvPr id="36" name="テキスト ボックス 35">
              <a:extLst>
                <a:ext uri="{FF2B5EF4-FFF2-40B4-BE49-F238E27FC236}">
                  <a16:creationId xmlns:a16="http://schemas.microsoft.com/office/drawing/2014/main" id="{C99D267D-7DD9-45F9-9A65-F75C600214D7}"/>
                </a:ext>
              </a:extLst>
            </p:cNvPr>
            <p:cNvSpPr txBox="1"/>
            <p:nvPr/>
          </p:nvSpPr>
          <p:spPr>
            <a:xfrm rot="20951600">
              <a:off x="4278073" y="477024"/>
              <a:ext cx="1107996" cy="369332"/>
            </a:xfrm>
            <a:prstGeom prst="rect">
              <a:avLst/>
            </a:prstGeom>
            <a:noFill/>
          </p:spPr>
          <p:txBody>
            <a:bodyPr wrap="none" rtlCol="0">
              <a:spAutoFit/>
            </a:bodyPr>
            <a:lstStyle/>
            <a:p>
              <a:r>
                <a:rPr kumimoji="1" lang="ja-JP" altLang="en-US" dirty="0"/>
                <a:t>加工業者</a:t>
              </a:r>
            </a:p>
          </p:txBody>
        </p:sp>
        <p:sp>
          <p:nvSpPr>
            <p:cNvPr id="37" name="テキスト ボックス 36">
              <a:extLst>
                <a:ext uri="{FF2B5EF4-FFF2-40B4-BE49-F238E27FC236}">
                  <a16:creationId xmlns:a16="http://schemas.microsoft.com/office/drawing/2014/main" id="{26D7EFEF-8FC8-4758-8461-B7B7CF1FF7F4}"/>
                </a:ext>
              </a:extLst>
            </p:cNvPr>
            <p:cNvSpPr txBox="1"/>
            <p:nvPr/>
          </p:nvSpPr>
          <p:spPr>
            <a:xfrm rot="20951600">
              <a:off x="5328146" y="469334"/>
              <a:ext cx="2031325" cy="369332"/>
            </a:xfrm>
            <a:prstGeom prst="rect">
              <a:avLst/>
            </a:prstGeom>
            <a:noFill/>
          </p:spPr>
          <p:txBody>
            <a:bodyPr wrap="none" rtlCol="0">
              <a:spAutoFit/>
            </a:bodyPr>
            <a:lstStyle/>
            <a:p>
              <a:r>
                <a:rPr kumimoji="1" lang="ja-JP" altLang="en-US"/>
                <a:t>消費者による調理</a:t>
              </a:r>
              <a:endParaRPr kumimoji="1" lang="ja-JP" altLang="en-US" dirty="0"/>
            </a:p>
          </p:txBody>
        </p:sp>
        <p:sp>
          <p:nvSpPr>
            <p:cNvPr id="38" name="テキスト ボックス 37">
              <a:extLst>
                <a:ext uri="{FF2B5EF4-FFF2-40B4-BE49-F238E27FC236}">
                  <a16:creationId xmlns:a16="http://schemas.microsoft.com/office/drawing/2014/main" id="{E9374374-87F7-4DE1-8FC4-216296B59530}"/>
                </a:ext>
              </a:extLst>
            </p:cNvPr>
            <p:cNvSpPr txBox="1"/>
            <p:nvPr/>
          </p:nvSpPr>
          <p:spPr>
            <a:xfrm rot="20951600">
              <a:off x="6591070" y="516877"/>
              <a:ext cx="2031325" cy="369332"/>
            </a:xfrm>
            <a:prstGeom prst="rect">
              <a:avLst/>
            </a:prstGeom>
            <a:noFill/>
          </p:spPr>
          <p:txBody>
            <a:bodyPr wrap="none" rtlCol="0">
              <a:spAutoFit/>
            </a:bodyPr>
            <a:lstStyle/>
            <a:p>
              <a:r>
                <a:rPr kumimoji="1" lang="ja-JP" altLang="en-US" dirty="0"/>
                <a:t>消費者による喫食</a:t>
              </a:r>
            </a:p>
          </p:txBody>
        </p:sp>
        <p:sp>
          <p:nvSpPr>
            <p:cNvPr id="23" name="テキスト ボックス 22">
              <a:extLst>
                <a:ext uri="{FF2B5EF4-FFF2-40B4-BE49-F238E27FC236}">
                  <a16:creationId xmlns:a16="http://schemas.microsoft.com/office/drawing/2014/main" id="{746BCE62-A7D6-4850-8E50-986DA8A5FE1C}"/>
                </a:ext>
              </a:extLst>
            </p:cNvPr>
            <p:cNvSpPr txBox="1"/>
            <p:nvPr/>
          </p:nvSpPr>
          <p:spPr>
            <a:xfrm rot="21066382">
              <a:off x="2705692" y="3449255"/>
              <a:ext cx="5211683" cy="523220"/>
            </a:xfrm>
            <a:prstGeom prst="rect">
              <a:avLst/>
            </a:prstGeom>
            <a:solidFill>
              <a:schemeClr val="bg1"/>
            </a:solidFill>
          </p:spPr>
          <p:txBody>
            <a:bodyPr wrap="none" rtlCol="0">
              <a:spAutoFit/>
            </a:bodyPr>
            <a:lstStyle/>
            <a:p>
              <a:r>
                <a:rPr kumimoji="1" lang="ja-JP" altLang="en-US" sz="2800" dirty="0"/>
                <a:t>今までのＧＡＰの思考パターン</a:t>
              </a:r>
            </a:p>
          </p:txBody>
        </p:sp>
      </p:grpSp>
      <p:sp>
        <p:nvSpPr>
          <p:cNvPr id="26" name="スライド番号プレースホルダー 25">
            <a:extLst>
              <a:ext uri="{FF2B5EF4-FFF2-40B4-BE49-F238E27FC236}">
                <a16:creationId xmlns:a16="http://schemas.microsoft.com/office/drawing/2014/main" id="{E4857AA9-4D77-463B-AC6C-0D039BA7CDA4}"/>
              </a:ext>
            </a:extLst>
          </p:cNvPr>
          <p:cNvSpPr>
            <a:spLocks noGrp="1"/>
          </p:cNvSpPr>
          <p:nvPr>
            <p:ph type="sldNum" sz="quarter" idx="12"/>
          </p:nvPr>
        </p:nvSpPr>
        <p:spPr/>
        <p:txBody>
          <a:bodyPr/>
          <a:lstStyle/>
          <a:p>
            <a:fld id="{2FC1A972-3D43-4076-BDDD-CE26ED586CF5}" type="slidenum">
              <a:rPr kumimoji="1" lang="ja-JP" altLang="en-US" smtClean="0"/>
              <a:t>56</a:t>
            </a:fld>
            <a:endParaRPr kumimoji="1" lang="ja-JP" altLang="en-US"/>
          </a:p>
        </p:txBody>
      </p:sp>
    </p:spTree>
    <p:extLst>
      <p:ext uri="{BB962C8B-B14F-4D97-AF65-F5344CB8AC3E}">
        <p14:creationId xmlns:p14="http://schemas.microsoft.com/office/powerpoint/2010/main" val="23613865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グループ化 22">
            <a:extLst>
              <a:ext uri="{FF2B5EF4-FFF2-40B4-BE49-F238E27FC236}">
                <a16:creationId xmlns:a16="http://schemas.microsoft.com/office/drawing/2014/main" id="{4AA32501-0D9D-4470-A3F6-EB811D1EBDD0}"/>
              </a:ext>
            </a:extLst>
          </p:cNvPr>
          <p:cNvGrpSpPr/>
          <p:nvPr/>
        </p:nvGrpSpPr>
        <p:grpSpPr>
          <a:xfrm>
            <a:off x="1196091" y="434412"/>
            <a:ext cx="6962478" cy="6197492"/>
            <a:chOff x="1659917" y="460916"/>
            <a:chExt cx="6962478" cy="6197492"/>
          </a:xfrm>
        </p:grpSpPr>
        <p:grpSp>
          <p:nvGrpSpPr>
            <p:cNvPr id="2" name="グループ化 1">
              <a:extLst>
                <a:ext uri="{FF2B5EF4-FFF2-40B4-BE49-F238E27FC236}">
                  <a16:creationId xmlns:a16="http://schemas.microsoft.com/office/drawing/2014/main" id="{432F9C30-47C2-4ACC-A0FE-587C0ED6F114}"/>
                </a:ext>
              </a:extLst>
            </p:cNvPr>
            <p:cNvGrpSpPr/>
            <p:nvPr/>
          </p:nvGrpSpPr>
          <p:grpSpPr>
            <a:xfrm>
              <a:off x="1769166" y="948362"/>
              <a:ext cx="3599615" cy="5675245"/>
              <a:chOff x="364435" y="997225"/>
              <a:chExt cx="3599615" cy="5675245"/>
            </a:xfrm>
          </p:grpSpPr>
          <p:sp>
            <p:nvSpPr>
              <p:cNvPr id="3" name="正方形/長方形 2">
                <a:extLst>
                  <a:ext uri="{FF2B5EF4-FFF2-40B4-BE49-F238E27FC236}">
                    <a16:creationId xmlns:a16="http://schemas.microsoft.com/office/drawing/2014/main" id="{6459B74A-B8B9-40C2-95E8-4B70C8D72031}"/>
                  </a:ext>
                </a:extLst>
              </p:cNvPr>
              <p:cNvSpPr/>
              <p:nvPr/>
            </p:nvSpPr>
            <p:spPr>
              <a:xfrm>
                <a:off x="1588594" y="2125316"/>
                <a:ext cx="1020417" cy="1053547"/>
              </a:xfrm>
              <a:prstGeom prst="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3CE5EF4D-19DF-4073-8915-14A396A1AA85}"/>
                  </a:ext>
                </a:extLst>
              </p:cNvPr>
              <p:cNvSpPr/>
              <p:nvPr/>
            </p:nvSpPr>
            <p:spPr>
              <a:xfrm>
                <a:off x="2917131" y="4456042"/>
                <a:ext cx="1020417" cy="1053547"/>
              </a:xfrm>
              <a:prstGeom prst="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AD57F31D-24E2-4956-A464-CE35087A2E2C}"/>
                  </a:ext>
                </a:extLst>
              </p:cNvPr>
              <p:cNvSpPr/>
              <p:nvPr/>
            </p:nvSpPr>
            <p:spPr>
              <a:xfrm>
                <a:off x="381004" y="997225"/>
                <a:ext cx="1020417" cy="1053547"/>
              </a:xfrm>
              <a:prstGeom prst="rect">
                <a:avLst/>
              </a:prstGeom>
              <a:solidFill>
                <a:srgbClr val="FF00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2DCA4E3D-0989-4FA2-8713-B2D690F74310}"/>
                  </a:ext>
                </a:extLst>
              </p:cNvPr>
              <p:cNvSpPr/>
              <p:nvPr/>
            </p:nvSpPr>
            <p:spPr>
              <a:xfrm>
                <a:off x="1616765" y="3293161"/>
                <a:ext cx="1020417" cy="1053547"/>
              </a:xfrm>
              <a:prstGeom prst="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CC57C6DF-0544-4902-97CC-4EFA719ED807}"/>
                  </a:ext>
                </a:extLst>
              </p:cNvPr>
              <p:cNvSpPr/>
              <p:nvPr/>
            </p:nvSpPr>
            <p:spPr>
              <a:xfrm>
                <a:off x="364435" y="2125317"/>
                <a:ext cx="1020417" cy="1053547"/>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4ABC7FC4-AD18-42CB-A9CE-34D3E80A0313}"/>
                  </a:ext>
                </a:extLst>
              </p:cNvPr>
              <p:cNvSpPr/>
              <p:nvPr/>
            </p:nvSpPr>
            <p:spPr>
              <a:xfrm>
                <a:off x="381004" y="3293161"/>
                <a:ext cx="1020417" cy="1053547"/>
              </a:xfrm>
              <a:prstGeom prst="rect">
                <a:avLst/>
              </a:prstGeom>
              <a:solidFill>
                <a:srgbClr val="FF00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5DCB8E4D-296C-4C7E-970B-619900CFF6B8}"/>
                  </a:ext>
                </a:extLst>
              </p:cNvPr>
              <p:cNvSpPr/>
              <p:nvPr/>
            </p:nvSpPr>
            <p:spPr>
              <a:xfrm>
                <a:off x="364435" y="4456042"/>
                <a:ext cx="1020417" cy="1053547"/>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6E9B3517-8B58-44EB-8A1B-92D1BC23AD6E}"/>
                  </a:ext>
                </a:extLst>
              </p:cNvPr>
              <p:cNvSpPr/>
              <p:nvPr/>
            </p:nvSpPr>
            <p:spPr>
              <a:xfrm>
                <a:off x="364435" y="5618923"/>
                <a:ext cx="1020417" cy="1053547"/>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17888CED-ABDE-465C-8D17-4003B513C52A}"/>
                  </a:ext>
                </a:extLst>
              </p:cNvPr>
              <p:cNvSpPr/>
              <p:nvPr/>
            </p:nvSpPr>
            <p:spPr>
              <a:xfrm>
                <a:off x="2943633" y="5605670"/>
                <a:ext cx="1020417" cy="1053547"/>
              </a:xfrm>
              <a:prstGeom prst="rect">
                <a:avLst/>
              </a:prstGeom>
              <a:solidFill>
                <a:srgbClr val="FF00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1" name="グループ化 10">
              <a:extLst>
                <a:ext uri="{FF2B5EF4-FFF2-40B4-BE49-F238E27FC236}">
                  <a16:creationId xmlns:a16="http://schemas.microsoft.com/office/drawing/2014/main" id="{1D7D3A7A-0986-4ED9-AB7D-C6A6B042BCA3}"/>
                </a:ext>
              </a:extLst>
            </p:cNvPr>
            <p:cNvGrpSpPr/>
            <p:nvPr/>
          </p:nvGrpSpPr>
          <p:grpSpPr>
            <a:xfrm>
              <a:off x="5893898" y="948362"/>
              <a:ext cx="2252868" cy="5710046"/>
              <a:chOff x="6490246" y="997224"/>
              <a:chExt cx="2252868" cy="5710046"/>
            </a:xfrm>
          </p:grpSpPr>
          <p:sp>
            <p:nvSpPr>
              <p:cNvPr id="4" name="正方形/長方形 3">
                <a:extLst>
                  <a:ext uri="{FF2B5EF4-FFF2-40B4-BE49-F238E27FC236}">
                    <a16:creationId xmlns:a16="http://schemas.microsoft.com/office/drawing/2014/main" id="{45D166AD-1E0F-4965-BC06-9CD019DC9634}"/>
                  </a:ext>
                </a:extLst>
              </p:cNvPr>
              <p:cNvSpPr/>
              <p:nvPr/>
            </p:nvSpPr>
            <p:spPr>
              <a:xfrm>
                <a:off x="6490246" y="4497466"/>
                <a:ext cx="1020417" cy="1053547"/>
              </a:xfrm>
              <a:prstGeom prst="rect">
                <a:avLst/>
              </a:prstGeom>
              <a:solidFill>
                <a:srgbClr val="FF00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a:extLst>
                  <a:ext uri="{FF2B5EF4-FFF2-40B4-BE49-F238E27FC236}">
                    <a16:creationId xmlns:a16="http://schemas.microsoft.com/office/drawing/2014/main" id="{0FAE4057-77F7-4B99-B013-4FC90839595C}"/>
                  </a:ext>
                </a:extLst>
              </p:cNvPr>
              <p:cNvSpPr/>
              <p:nvPr/>
            </p:nvSpPr>
            <p:spPr>
              <a:xfrm>
                <a:off x="7722697" y="2174195"/>
                <a:ext cx="1020417" cy="1053547"/>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8335EEE8-45A8-4F42-922B-0F0DD66EC2D9}"/>
                  </a:ext>
                </a:extLst>
              </p:cNvPr>
              <p:cNvSpPr/>
              <p:nvPr/>
            </p:nvSpPr>
            <p:spPr>
              <a:xfrm>
                <a:off x="6498538" y="2184952"/>
                <a:ext cx="1020417" cy="1053547"/>
              </a:xfrm>
              <a:prstGeom prst="rect">
                <a:avLst/>
              </a:prstGeom>
              <a:solidFill>
                <a:srgbClr val="FF00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a:extLst>
                  <a:ext uri="{FF2B5EF4-FFF2-40B4-BE49-F238E27FC236}">
                    <a16:creationId xmlns:a16="http://schemas.microsoft.com/office/drawing/2014/main" id="{3946F056-3D76-4C1D-8E55-6243A0434E14}"/>
                  </a:ext>
                </a:extLst>
              </p:cNvPr>
              <p:cNvSpPr/>
              <p:nvPr/>
            </p:nvSpPr>
            <p:spPr>
              <a:xfrm>
                <a:off x="6490247" y="1037816"/>
                <a:ext cx="1020417" cy="1053547"/>
              </a:xfrm>
              <a:prstGeom prst="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74CA4EFE-74D2-4DFD-9866-6FFB124998B3}"/>
                  </a:ext>
                </a:extLst>
              </p:cNvPr>
              <p:cNvSpPr/>
              <p:nvPr/>
            </p:nvSpPr>
            <p:spPr>
              <a:xfrm>
                <a:off x="7722696" y="4475917"/>
                <a:ext cx="1020417" cy="1053547"/>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86AFCD86-1F83-42EB-A0CC-B2EC65BCB14B}"/>
                  </a:ext>
                </a:extLst>
              </p:cNvPr>
              <p:cNvSpPr/>
              <p:nvPr/>
            </p:nvSpPr>
            <p:spPr>
              <a:xfrm>
                <a:off x="6490246" y="5653723"/>
                <a:ext cx="1020417" cy="1053547"/>
              </a:xfrm>
              <a:prstGeom prst="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066E8201-56FC-445A-8994-1D2944E0681D}"/>
                  </a:ext>
                </a:extLst>
              </p:cNvPr>
              <p:cNvSpPr/>
              <p:nvPr/>
            </p:nvSpPr>
            <p:spPr>
              <a:xfrm>
                <a:off x="7722695" y="5642125"/>
                <a:ext cx="1020417" cy="1053547"/>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a:extLst>
                  <a:ext uri="{FF2B5EF4-FFF2-40B4-BE49-F238E27FC236}">
                    <a16:creationId xmlns:a16="http://schemas.microsoft.com/office/drawing/2014/main" id="{A3C289E3-2757-4312-BEBD-54C97EF27FB5}"/>
                  </a:ext>
                </a:extLst>
              </p:cNvPr>
              <p:cNvSpPr/>
              <p:nvPr/>
            </p:nvSpPr>
            <p:spPr>
              <a:xfrm>
                <a:off x="7722697" y="997224"/>
                <a:ext cx="1020417" cy="1053547"/>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C644FBE2-DBFC-408F-A59C-908AAC53FD39}"/>
                  </a:ext>
                </a:extLst>
              </p:cNvPr>
              <p:cNvSpPr/>
              <p:nvPr/>
            </p:nvSpPr>
            <p:spPr>
              <a:xfrm>
                <a:off x="7722697" y="3332913"/>
                <a:ext cx="1020417" cy="1053547"/>
              </a:xfrm>
              <a:prstGeom prst="rect">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78A13BAB-D9F4-4796-98CC-3F16B92F3793}"/>
                  </a:ext>
                </a:extLst>
              </p:cNvPr>
              <p:cNvSpPr/>
              <p:nvPr/>
            </p:nvSpPr>
            <p:spPr>
              <a:xfrm>
                <a:off x="6498537" y="3341209"/>
                <a:ext cx="1020417" cy="1053547"/>
              </a:xfrm>
              <a:prstGeom prst="rect">
                <a:avLst/>
              </a:prstGeom>
              <a:solidFill>
                <a:schemeClr val="bg1"/>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4" name="直線矢印コネクタ 23">
              <a:extLst>
                <a:ext uri="{FF2B5EF4-FFF2-40B4-BE49-F238E27FC236}">
                  <a16:creationId xmlns:a16="http://schemas.microsoft.com/office/drawing/2014/main" id="{52180F0E-1F57-43B1-831D-A83BE8955870}"/>
                </a:ext>
              </a:extLst>
            </p:cNvPr>
            <p:cNvCxnSpPr>
              <a:cxnSpLocks/>
              <a:stCxn id="10" idx="3"/>
              <a:endCxn id="20" idx="1"/>
            </p:cNvCxnSpPr>
            <p:nvPr/>
          </p:nvCxnSpPr>
          <p:spPr>
            <a:xfrm>
              <a:off x="2806152" y="1475136"/>
              <a:ext cx="43201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997DF189-16C8-4C56-8EBA-1522B1B81DBE}"/>
                </a:ext>
              </a:extLst>
            </p:cNvPr>
            <p:cNvCxnSpPr>
              <a:cxnSpLocks/>
            </p:cNvCxnSpPr>
            <p:nvPr/>
          </p:nvCxnSpPr>
          <p:spPr>
            <a:xfrm>
              <a:off x="2806152" y="2603226"/>
              <a:ext cx="43201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3A44EEEA-C750-4B0D-B6A8-E29E86533D31}"/>
                </a:ext>
              </a:extLst>
            </p:cNvPr>
            <p:cNvCxnSpPr>
              <a:cxnSpLocks/>
            </p:cNvCxnSpPr>
            <p:nvPr/>
          </p:nvCxnSpPr>
          <p:spPr>
            <a:xfrm>
              <a:off x="2827683" y="3819120"/>
              <a:ext cx="43201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268CF61F-D697-486E-B145-56FE441B9A64}"/>
                </a:ext>
              </a:extLst>
            </p:cNvPr>
            <p:cNvCxnSpPr>
              <a:cxnSpLocks/>
            </p:cNvCxnSpPr>
            <p:nvPr/>
          </p:nvCxnSpPr>
          <p:spPr>
            <a:xfrm>
              <a:off x="2806152" y="5020933"/>
              <a:ext cx="43201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F1C7936F-5C69-4F61-8496-D8A7851A9C0D}"/>
                </a:ext>
              </a:extLst>
            </p:cNvPr>
            <p:cNvCxnSpPr>
              <a:cxnSpLocks/>
            </p:cNvCxnSpPr>
            <p:nvPr/>
          </p:nvCxnSpPr>
          <p:spPr>
            <a:xfrm>
              <a:off x="2806152" y="6029746"/>
              <a:ext cx="43201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C668F2FC-FB07-4AB6-8509-88BED58B546C}"/>
                </a:ext>
              </a:extLst>
            </p:cNvPr>
            <p:cNvSpPr txBox="1"/>
            <p:nvPr/>
          </p:nvSpPr>
          <p:spPr>
            <a:xfrm rot="20951600">
              <a:off x="1659917" y="460916"/>
              <a:ext cx="1338828" cy="369332"/>
            </a:xfrm>
            <a:prstGeom prst="rect">
              <a:avLst/>
            </a:prstGeom>
            <a:noFill/>
          </p:spPr>
          <p:txBody>
            <a:bodyPr wrap="none" rtlCol="0">
              <a:spAutoFit/>
            </a:bodyPr>
            <a:lstStyle/>
            <a:p>
              <a:r>
                <a:rPr kumimoji="1" lang="ja-JP" altLang="en-US" dirty="0"/>
                <a:t>農業従事者</a:t>
              </a:r>
            </a:p>
          </p:txBody>
        </p:sp>
        <p:sp>
          <p:nvSpPr>
            <p:cNvPr id="35" name="テキスト ボックス 34">
              <a:extLst>
                <a:ext uri="{FF2B5EF4-FFF2-40B4-BE49-F238E27FC236}">
                  <a16:creationId xmlns:a16="http://schemas.microsoft.com/office/drawing/2014/main" id="{A3B40997-217A-4A96-821D-3D43CA4D3042}"/>
                </a:ext>
              </a:extLst>
            </p:cNvPr>
            <p:cNvSpPr txBox="1"/>
            <p:nvPr/>
          </p:nvSpPr>
          <p:spPr>
            <a:xfrm rot="20951600">
              <a:off x="3208538" y="495087"/>
              <a:ext cx="646331" cy="369332"/>
            </a:xfrm>
            <a:prstGeom prst="rect">
              <a:avLst/>
            </a:prstGeom>
            <a:noFill/>
          </p:spPr>
          <p:txBody>
            <a:bodyPr wrap="none" rtlCol="0">
              <a:spAutoFit/>
            </a:bodyPr>
            <a:lstStyle/>
            <a:p>
              <a:r>
                <a:rPr kumimoji="1" lang="ja-JP" altLang="en-US" dirty="0"/>
                <a:t>流通</a:t>
              </a:r>
            </a:p>
          </p:txBody>
        </p:sp>
        <p:sp>
          <p:nvSpPr>
            <p:cNvPr id="36" name="テキスト ボックス 35">
              <a:extLst>
                <a:ext uri="{FF2B5EF4-FFF2-40B4-BE49-F238E27FC236}">
                  <a16:creationId xmlns:a16="http://schemas.microsoft.com/office/drawing/2014/main" id="{C99D267D-7DD9-45F9-9A65-F75C600214D7}"/>
                </a:ext>
              </a:extLst>
            </p:cNvPr>
            <p:cNvSpPr txBox="1"/>
            <p:nvPr/>
          </p:nvSpPr>
          <p:spPr>
            <a:xfrm rot="20951600">
              <a:off x="4278073" y="477024"/>
              <a:ext cx="1107996" cy="369332"/>
            </a:xfrm>
            <a:prstGeom prst="rect">
              <a:avLst/>
            </a:prstGeom>
            <a:noFill/>
          </p:spPr>
          <p:txBody>
            <a:bodyPr wrap="none" rtlCol="0">
              <a:spAutoFit/>
            </a:bodyPr>
            <a:lstStyle/>
            <a:p>
              <a:r>
                <a:rPr kumimoji="1" lang="ja-JP" altLang="en-US" dirty="0"/>
                <a:t>加工業者</a:t>
              </a:r>
            </a:p>
          </p:txBody>
        </p:sp>
        <p:sp>
          <p:nvSpPr>
            <p:cNvPr id="37" name="テキスト ボックス 36">
              <a:extLst>
                <a:ext uri="{FF2B5EF4-FFF2-40B4-BE49-F238E27FC236}">
                  <a16:creationId xmlns:a16="http://schemas.microsoft.com/office/drawing/2014/main" id="{26D7EFEF-8FC8-4758-8461-B7B7CF1FF7F4}"/>
                </a:ext>
              </a:extLst>
            </p:cNvPr>
            <p:cNvSpPr txBox="1"/>
            <p:nvPr/>
          </p:nvSpPr>
          <p:spPr>
            <a:xfrm rot="20951600">
              <a:off x="5328146" y="469334"/>
              <a:ext cx="2031325" cy="369332"/>
            </a:xfrm>
            <a:prstGeom prst="rect">
              <a:avLst/>
            </a:prstGeom>
            <a:noFill/>
          </p:spPr>
          <p:txBody>
            <a:bodyPr wrap="none" rtlCol="0">
              <a:spAutoFit/>
            </a:bodyPr>
            <a:lstStyle/>
            <a:p>
              <a:r>
                <a:rPr kumimoji="1" lang="ja-JP" altLang="en-US"/>
                <a:t>消費者による調理</a:t>
              </a:r>
              <a:endParaRPr kumimoji="1" lang="ja-JP" altLang="en-US" dirty="0"/>
            </a:p>
          </p:txBody>
        </p:sp>
        <p:sp>
          <p:nvSpPr>
            <p:cNvPr id="38" name="テキスト ボックス 37">
              <a:extLst>
                <a:ext uri="{FF2B5EF4-FFF2-40B4-BE49-F238E27FC236}">
                  <a16:creationId xmlns:a16="http://schemas.microsoft.com/office/drawing/2014/main" id="{E9374374-87F7-4DE1-8FC4-216296B59530}"/>
                </a:ext>
              </a:extLst>
            </p:cNvPr>
            <p:cNvSpPr txBox="1"/>
            <p:nvPr/>
          </p:nvSpPr>
          <p:spPr>
            <a:xfrm rot="20951600">
              <a:off x="6591070" y="516877"/>
              <a:ext cx="2031325" cy="369332"/>
            </a:xfrm>
            <a:prstGeom prst="rect">
              <a:avLst/>
            </a:prstGeom>
            <a:noFill/>
          </p:spPr>
          <p:txBody>
            <a:bodyPr wrap="none" rtlCol="0">
              <a:spAutoFit/>
            </a:bodyPr>
            <a:lstStyle/>
            <a:p>
              <a:r>
                <a:rPr kumimoji="1" lang="ja-JP" altLang="en-US" dirty="0"/>
                <a:t>消費者による喫食</a:t>
              </a:r>
            </a:p>
          </p:txBody>
        </p:sp>
        <p:sp>
          <p:nvSpPr>
            <p:cNvPr id="39" name="テキスト ボックス 38">
              <a:extLst>
                <a:ext uri="{FF2B5EF4-FFF2-40B4-BE49-F238E27FC236}">
                  <a16:creationId xmlns:a16="http://schemas.microsoft.com/office/drawing/2014/main" id="{0F8019F9-4110-42A3-B4F3-ED3C59E5AEB4}"/>
                </a:ext>
              </a:extLst>
            </p:cNvPr>
            <p:cNvSpPr txBox="1"/>
            <p:nvPr/>
          </p:nvSpPr>
          <p:spPr>
            <a:xfrm rot="21066382">
              <a:off x="3197873" y="3702487"/>
              <a:ext cx="3695820" cy="523220"/>
            </a:xfrm>
            <a:prstGeom prst="rect">
              <a:avLst/>
            </a:prstGeom>
            <a:solidFill>
              <a:schemeClr val="bg1"/>
            </a:solidFill>
          </p:spPr>
          <p:txBody>
            <a:bodyPr wrap="none" rtlCol="0">
              <a:spAutoFit/>
            </a:bodyPr>
            <a:lstStyle/>
            <a:p>
              <a:r>
                <a:rPr kumimoji="1" lang="ja-JP" altLang="en-US" sz="2800" dirty="0"/>
                <a:t>これからの農場</a:t>
              </a:r>
              <a:r>
                <a:rPr kumimoji="1" lang="en-US" altLang="ja-JP" sz="2800" dirty="0"/>
                <a:t>HACCP</a:t>
              </a:r>
              <a:endParaRPr kumimoji="1" lang="ja-JP" altLang="en-US" sz="2800" dirty="0"/>
            </a:p>
          </p:txBody>
        </p:sp>
      </p:grpSp>
      <p:sp>
        <p:nvSpPr>
          <p:cNvPr id="25" name="スライド番号プレースホルダー 24">
            <a:extLst>
              <a:ext uri="{FF2B5EF4-FFF2-40B4-BE49-F238E27FC236}">
                <a16:creationId xmlns:a16="http://schemas.microsoft.com/office/drawing/2014/main" id="{9D5D1A71-96F3-4366-9515-A1A91C569D19}"/>
              </a:ext>
            </a:extLst>
          </p:cNvPr>
          <p:cNvSpPr>
            <a:spLocks noGrp="1"/>
          </p:cNvSpPr>
          <p:nvPr>
            <p:ph type="sldNum" sz="quarter" idx="12"/>
          </p:nvPr>
        </p:nvSpPr>
        <p:spPr/>
        <p:txBody>
          <a:bodyPr/>
          <a:lstStyle/>
          <a:p>
            <a:fld id="{2FC1A972-3D43-4076-BDDD-CE26ED586CF5}" type="slidenum">
              <a:rPr kumimoji="1" lang="ja-JP" altLang="en-US" smtClean="0"/>
              <a:t>57</a:t>
            </a:fld>
            <a:endParaRPr kumimoji="1" lang="ja-JP" altLang="en-US"/>
          </a:p>
        </p:txBody>
      </p:sp>
    </p:spTree>
    <p:extLst>
      <p:ext uri="{BB962C8B-B14F-4D97-AF65-F5344CB8AC3E}">
        <p14:creationId xmlns:p14="http://schemas.microsoft.com/office/powerpoint/2010/main" val="10512696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03615CC-B9C1-4109-A2F8-C012C832CD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67" y="1026695"/>
            <a:ext cx="9337467" cy="5245768"/>
          </a:xfrm>
          <a:prstGeom prst="rect">
            <a:avLst/>
          </a:prstGeom>
        </p:spPr>
      </p:pic>
      <p:sp>
        <p:nvSpPr>
          <p:cNvPr id="2" name="スライド番号プレースホルダー 1">
            <a:extLst>
              <a:ext uri="{FF2B5EF4-FFF2-40B4-BE49-F238E27FC236}">
                <a16:creationId xmlns:a16="http://schemas.microsoft.com/office/drawing/2014/main" id="{5B9206CF-A538-414C-863A-8A19308F5F00}"/>
              </a:ext>
            </a:extLst>
          </p:cNvPr>
          <p:cNvSpPr>
            <a:spLocks noGrp="1"/>
          </p:cNvSpPr>
          <p:nvPr>
            <p:ph type="sldNum" sz="quarter" idx="12"/>
          </p:nvPr>
        </p:nvSpPr>
        <p:spPr/>
        <p:txBody>
          <a:bodyPr/>
          <a:lstStyle/>
          <a:p>
            <a:fld id="{2FC1A972-3D43-4076-BDDD-CE26ED586CF5}" type="slidenum">
              <a:rPr kumimoji="1" lang="ja-JP" altLang="en-US" smtClean="0"/>
              <a:t>58</a:t>
            </a:fld>
            <a:endParaRPr kumimoji="1" lang="ja-JP" altLang="en-US"/>
          </a:p>
        </p:txBody>
      </p:sp>
    </p:spTree>
    <p:extLst>
      <p:ext uri="{BB962C8B-B14F-4D97-AF65-F5344CB8AC3E}">
        <p14:creationId xmlns:p14="http://schemas.microsoft.com/office/powerpoint/2010/main" val="2235044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7CFDE42-1D26-41DF-8AB0-4F5E7E453AAB}"/>
              </a:ext>
            </a:extLst>
          </p:cNvPr>
          <p:cNvPicPr>
            <a:picLocks noChangeAspect="1"/>
          </p:cNvPicPr>
          <p:nvPr/>
        </p:nvPicPr>
        <p:blipFill>
          <a:blip r:embed="rId2"/>
          <a:stretch>
            <a:fillRect/>
          </a:stretch>
        </p:blipFill>
        <p:spPr>
          <a:xfrm>
            <a:off x="363813" y="576262"/>
            <a:ext cx="8124825" cy="3267075"/>
          </a:xfrm>
          <a:prstGeom prst="rect">
            <a:avLst/>
          </a:prstGeom>
        </p:spPr>
      </p:pic>
      <p:pic>
        <p:nvPicPr>
          <p:cNvPr id="4" name="図 3">
            <a:extLst>
              <a:ext uri="{FF2B5EF4-FFF2-40B4-BE49-F238E27FC236}">
                <a16:creationId xmlns:a16="http://schemas.microsoft.com/office/drawing/2014/main" id="{EBFD0816-5CE0-4D3A-8BBC-25256FED7614}"/>
              </a:ext>
            </a:extLst>
          </p:cNvPr>
          <p:cNvPicPr>
            <a:picLocks noChangeAspect="1"/>
          </p:cNvPicPr>
          <p:nvPr/>
        </p:nvPicPr>
        <p:blipFill>
          <a:blip r:embed="rId3"/>
          <a:stretch>
            <a:fillRect/>
          </a:stretch>
        </p:blipFill>
        <p:spPr>
          <a:xfrm>
            <a:off x="430488" y="3843337"/>
            <a:ext cx="8058150" cy="600075"/>
          </a:xfrm>
          <a:prstGeom prst="rect">
            <a:avLst/>
          </a:prstGeom>
        </p:spPr>
      </p:pic>
      <p:sp>
        <p:nvSpPr>
          <p:cNvPr id="3" name="テキスト ボックス 2">
            <a:extLst>
              <a:ext uri="{FF2B5EF4-FFF2-40B4-BE49-F238E27FC236}">
                <a16:creationId xmlns:a16="http://schemas.microsoft.com/office/drawing/2014/main" id="{0B5D77B3-5D2F-45B2-87E5-2BAF52C35B65}"/>
              </a:ext>
            </a:extLst>
          </p:cNvPr>
          <p:cNvSpPr txBox="1"/>
          <p:nvPr/>
        </p:nvSpPr>
        <p:spPr>
          <a:xfrm>
            <a:off x="430488" y="4552619"/>
            <a:ext cx="7944886" cy="2031325"/>
          </a:xfrm>
          <a:prstGeom prst="rect">
            <a:avLst/>
          </a:prstGeom>
          <a:noFill/>
          <a:ln>
            <a:solidFill>
              <a:schemeClr val="tx1"/>
            </a:solidFill>
          </a:ln>
        </p:spPr>
        <p:txBody>
          <a:bodyPr wrap="square" rtlCol="0">
            <a:spAutoFit/>
          </a:bodyPr>
          <a:lstStyle/>
          <a:p>
            <a:r>
              <a:rPr kumimoji="1" lang="ja-JP" altLang="en-US" dirty="0"/>
              <a:t>目的：略</a:t>
            </a:r>
            <a:endParaRPr kumimoji="1" lang="en-US" altLang="ja-JP" dirty="0"/>
          </a:p>
          <a:p>
            <a:pPr marL="285750" indent="-285750">
              <a:buFont typeface="Arial" panose="020B0604020202020204" pitchFamily="34" charset="0"/>
              <a:buChar char="•"/>
            </a:pPr>
            <a:r>
              <a:rPr kumimoji="1" lang="ja-JP" altLang="en-US" dirty="0"/>
              <a:t>食品安全上の危害を引き起こさないように環境を管理</a:t>
            </a:r>
            <a:endParaRPr kumimoji="1" lang="en-US" altLang="ja-JP" dirty="0"/>
          </a:p>
          <a:p>
            <a:pPr marL="285750" indent="-285750">
              <a:buFont typeface="Arial" panose="020B0604020202020204" pitchFamily="34" charset="0"/>
              <a:buChar char="•"/>
            </a:pPr>
            <a:r>
              <a:rPr kumimoji="1" lang="ja-JP" altLang="en-US" dirty="0"/>
              <a:t>汚染物質、害虫や　家畜の病気が食品安全に影を落とさないように管理</a:t>
            </a:r>
            <a:endParaRPr kumimoji="1" lang="en-US" altLang="ja-JP" dirty="0"/>
          </a:p>
          <a:p>
            <a:pPr marL="285750" indent="-285750">
              <a:buFont typeface="Arial" panose="020B0604020202020204" pitchFamily="34" charset="0"/>
              <a:buChar char="•"/>
            </a:pPr>
            <a:r>
              <a:rPr kumimoji="1" lang="ja-JP" altLang="en-US" dirty="0"/>
              <a:t>作業方法や対策で　食材が適切な清浄度のもとで生産されるように</a:t>
            </a:r>
            <a:endParaRPr kumimoji="1" lang="en-US" altLang="ja-JP" dirty="0"/>
          </a:p>
          <a:p>
            <a:r>
              <a:rPr kumimoji="1" lang="ja-JP" altLang="en-US" dirty="0"/>
              <a:t>根拠：</a:t>
            </a:r>
            <a:endParaRPr kumimoji="1" lang="en-US" altLang="ja-JP" dirty="0"/>
          </a:p>
          <a:p>
            <a:r>
              <a:rPr kumimoji="1" lang="ja-JP" altLang="en-US" dirty="0">
                <a:highlight>
                  <a:srgbClr val="FFFF00"/>
                </a:highlight>
              </a:rPr>
              <a:t>フードチェーンの後段階で　食品安全に悪影響を与えうる危害要因を取り込んでしまう可能性を減少させる</a:t>
            </a:r>
            <a:endParaRPr kumimoji="1" lang="en-US" altLang="ja-JP" dirty="0">
              <a:highlight>
                <a:srgbClr val="FFFF00"/>
              </a:highlight>
            </a:endParaRPr>
          </a:p>
        </p:txBody>
      </p:sp>
      <p:sp>
        <p:nvSpPr>
          <p:cNvPr id="5" name="スライド番号プレースホルダー 4">
            <a:extLst>
              <a:ext uri="{FF2B5EF4-FFF2-40B4-BE49-F238E27FC236}">
                <a16:creationId xmlns:a16="http://schemas.microsoft.com/office/drawing/2014/main" id="{5D2053EF-20AA-49EE-9145-A9691FBC5BD2}"/>
              </a:ext>
            </a:extLst>
          </p:cNvPr>
          <p:cNvSpPr>
            <a:spLocks noGrp="1"/>
          </p:cNvSpPr>
          <p:nvPr>
            <p:ph type="sldNum" sz="quarter" idx="12"/>
          </p:nvPr>
        </p:nvSpPr>
        <p:spPr/>
        <p:txBody>
          <a:bodyPr/>
          <a:lstStyle/>
          <a:p>
            <a:fld id="{2FC1A972-3D43-4076-BDDD-CE26ED586CF5}" type="slidenum">
              <a:rPr kumimoji="1" lang="ja-JP" altLang="en-US" smtClean="0"/>
              <a:t>6</a:t>
            </a:fld>
            <a:endParaRPr kumimoji="1" lang="ja-JP" altLang="en-US"/>
          </a:p>
        </p:txBody>
      </p:sp>
    </p:spTree>
    <p:extLst>
      <p:ext uri="{BB962C8B-B14F-4D97-AF65-F5344CB8AC3E}">
        <p14:creationId xmlns:p14="http://schemas.microsoft.com/office/powerpoint/2010/main" val="1078384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DE64A47-9C28-4A95-A16B-79AC03033B01}"/>
              </a:ext>
            </a:extLst>
          </p:cNvPr>
          <p:cNvPicPr>
            <a:picLocks noChangeAspect="1"/>
          </p:cNvPicPr>
          <p:nvPr/>
        </p:nvPicPr>
        <p:blipFill>
          <a:blip r:embed="rId2"/>
          <a:stretch>
            <a:fillRect/>
          </a:stretch>
        </p:blipFill>
        <p:spPr>
          <a:xfrm>
            <a:off x="435251" y="1126849"/>
            <a:ext cx="7981950" cy="1238250"/>
          </a:xfrm>
          <a:prstGeom prst="rect">
            <a:avLst/>
          </a:prstGeom>
        </p:spPr>
      </p:pic>
      <p:sp>
        <p:nvSpPr>
          <p:cNvPr id="4" name="テキスト ボックス 3">
            <a:extLst>
              <a:ext uri="{FF2B5EF4-FFF2-40B4-BE49-F238E27FC236}">
                <a16:creationId xmlns:a16="http://schemas.microsoft.com/office/drawing/2014/main" id="{6381DD0F-C636-4412-B007-B3FCDB7C2470}"/>
              </a:ext>
            </a:extLst>
          </p:cNvPr>
          <p:cNvSpPr txBox="1"/>
          <p:nvPr/>
        </p:nvSpPr>
        <p:spPr>
          <a:xfrm>
            <a:off x="599557" y="3280410"/>
            <a:ext cx="7944886" cy="923330"/>
          </a:xfrm>
          <a:prstGeom prst="rect">
            <a:avLst/>
          </a:prstGeom>
          <a:noFill/>
          <a:ln>
            <a:solidFill>
              <a:schemeClr val="tx1"/>
            </a:solidFill>
          </a:ln>
        </p:spPr>
        <p:txBody>
          <a:bodyPr wrap="square" rtlCol="0">
            <a:spAutoFit/>
          </a:bodyPr>
          <a:lstStyle/>
          <a:p>
            <a:r>
              <a:rPr kumimoji="1" lang="ja-JP" altLang="en-US" dirty="0"/>
              <a:t>汚染を引き起こそうな物質（訳者注：ここで　</a:t>
            </a:r>
            <a:r>
              <a:rPr kumimoji="1" lang="en-US" altLang="ja-JP" dirty="0"/>
              <a:t>substance </a:t>
            </a:r>
            <a:r>
              <a:rPr kumimoji="1" lang="ja-JP" altLang="en-US" dirty="0"/>
              <a:t>というのは　細菌やウィルスではなく　たとえば　重金属など　土壌・灌漑由来の汚染を指している）</a:t>
            </a:r>
            <a:endParaRPr kumimoji="1" lang="en-US" altLang="ja-JP" dirty="0"/>
          </a:p>
        </p:txBody>
      </p:sp>
      <p:sp>
        <p:nvSpPr>
          <p:cNvPr id="3" name="スライド番号プレースホルダー 2">
            <a:extLst>
              <a:ext uri="{FF2B5EF4-FFF2-40B4-BE49-F238E27FC236}">
                <a16:creationId xmlns:a16="http://schemas.microsoft.com/office/drawing/2014/main" id="{161322E4-7469-4C70-8EB3-7FFF76F0A17F}"/>
              </a:ext>
            </a:extLst>
          </p:cNvPr>
          <p:cNvSpPr>
            <a:spLocks noGrp="1"/>
          </p:cNvSpPr>
          <p:nvPr>
            <p:ph type="sldNum" sz="quarter" idx="12"/>
          </p:nvPr>
        </p:nvSpPr>
        <p:spPr/>
        <p:txBody>
          <a:bodyPr/>
          <a:lstStyle/>
          <a:p>
            <a:fld id="{2FC1A972-3D43-4076-BDDD-CE26ED586CF5}" type="slidenum">
              <a:rPr kumimoji="1" lang="ja-JP" altLang="en-US" smtClean="0"/>
              <a:t>7</a:t>
            </a:fld>
            <a:endParaRPr kumimoji="1" lang="ja-JP" altLang="en-US"/>
          </a:p>
        </p:txBody>
      </p:sp>
    </p:spTree>
    <p:extLst>
      <p:ext uri="{BB962C8B-B14F-4D97-AF65-F5344CB8AC3E}">
        <p14:creationId xmlns:p14="http://schemas.microsoft.com/office/powerpoint/2010/main" val="1609008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7F27F99-97E5-48D0-AB17-790E6A959B74}"/>
              </a:ext>
            </a:extLst>
          </p:cNvPr>
          <p:cNvPicPr>
            <a:picLocks noChangeAspect="1"/>
          </p:cNvPicPr>
          <p:nvPr/>
        </p:nvPicPr>
        <p:blipFill>
          <a:blip r:embed="rId2"/>
          <a:stretch>
            <a:fillRect/>
          </a:stretch>
        </p:blipFill>
        <p:spPr>
          <a:xfrm>
            <a:off x="263847" y="355353"/>
            <a:ext cx="8481508" cy="5195694"/>
          </a:xfrm>
          <a:prstGeom prst="rect">
            <a:avLst/>
          </a:prstGeom>
        </p:spPr>
      </p:pic>
      <p:sp>
        <p:nvSpPr>
          <p:cNvPr id="3" name="テキスト ボックス 2">
            <a:extLst>
              <a:ext uri="{FF2B5EF4-FFF2-40B4-BE49-F238E27FC236}">
                <a16:creationId xmlns:a16="http://schemas.microsoft.com/office/drawing/2014/main" id="{20C93670-DFD7-40A2-906B-CE51D8AC3A62}"/>
              </a:ext>
            </a:extLst>
          </p:cNvPr>
          <p:cNvSpPr txBox="1"/>
          <p:nvPr/>
        </p:nvSpPr>
        <p:spPr>
          <a:xfrm>
            <a:off x="532158" y="5732063"/>
            <a:ext cx="7944886" cy="646331"/>
          </a:xfrm>
          <a:prstGeom prst="rect">
            <a:avLst/>
          </a:prstGeom>
          <a:noFill/>
          <a:ln>
            <a:solidFill>
              <a:schemeClr val="tx1"/>
            </a:solidFill>
          </a:ln>
        </p:spPr>
        <p:txBody>
          <a:bodyPr wrap="square" rtlCol="0">
            <a:spAutoFit/>
          </a:bodyPr>
          <a:lstStyle/>
          <a:p>
            <a:pPr algn="ctr"/>
            <a:r>
              <a:rPr kumimoji="1" lang="ja-JP" altLang="en-US" dirty="0"/>
              <a:t>すべて</a:t>
            </a:r>
            <a:r>
              <a:rPr kumimoji="1" lang="en-US" altLang="ja-JP" dirty="0"/>
              <a:t>HACCP</a:t>
            </a:r>
            <a:r>
              <a:rPr kumimoji="1" lang="ja-JP" altLang="en-US" dirty="0"/>
              <a:t>を軸に、　それが　</a:t>
            </a:r>
            <a:r>
              <a:rPr kumimoji="1" lang="ja-JP" altLang="en-US" dirty="0">
                <a:highlight>
                  <a:srgbClr val="FFFF00"/>
                </a:highlight>
              </a:rPr>
              <a:t>消費者にとっての食品安全危害を　</a:t>
            </a:r>
            <a:r>
              <a:rPr kumimoji="1" lang="ja-JP" altLang="en-US" dirty="0"/>
              <a:t>　　　　</a:t>
            </a:r>
            <a:r>
              <a:rPr kumimoji="1" lang="ja-JP" altLang="en-US" dirty="0">
                <a:highlight>
                  <a:srgbClr val="FFFF00"/>
                </a:highlight>
              </a:rPr>
              <a:t>引き起こしうるか</a:t>
            </a:r>
            <a:r>
              <a:rPr kumimoji="1" lang="ja-JP" altLang="en-US" dirty="0"/>
              <a:t>という尺度で判断</a:t>
            </a:r>
            <a:endParaRPr kumimoji="1" lang="en-US" altLang="ja-JP" dirty="0"/>
          </a:p>
        </p:txBody>
      </p:sp>
      <p:sp>
        <p:nvSpPr>
          <p:cNvPr id="4" name="スライド番号プレースホルダー 3">
            <a:extLst>
              <a:ext uri="{FF2B5EF4-FFF2-40B4-BE49-F238E27FC236}">
                <a16:creationId xmlns:a16="http://schemas.microsoft.com/office/drawing/2014/main" id="{88748F4D-F7C3-4FD3-8FC4-9819D661635F}"/>
              </a:ext>
            </a:extLst>
          </p:cNvPr>
          <p:cNvSpPr>
            <a:spLocks noGrp="1"/>
          </p:cNvSpPr>
          <p:nvPr>
            <p:ph type="sldNum" sz="quarter" idx="12"/>
          </p:nvPr>
        </p:nvSpPr>
        <p:spPr/>
        <p:txBody>
          <a:bodyPr/>
          <a:lstStyle/>
          <a:p>
            <a:fld id="{2FC1A972-3D43-4076-BDDD-CE26ED586CF5}" type="slidenum">
              <a:rPr kumimoji="1" lang="ja-JP" altLang="en-US" smtClean="0"/>
              <a:t>8</a:t>
            </a:fld>
            <a:endParaRPr kumimoji="1" lang="ja-JP" altLang="en-US"/>
          </a:p>
        </p:txBody>
      </p:sp>
    </p:spTree>
    <p:extLst>
      <p:ext uri="{BB962C8B-B14F-4D97-AF65-F5344CB8AC3E}">
        <p14:creationId xmlns:p14="http://schemas.microsoft.com/office/powerpoint/2010/main" val="2937649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05AB6E-83FC-40F9-8FA6-00E078CE837D}"/>
              </a:ext>
            </a:extLst>
          </p:cNvPr>
          <p:cNvSpPr>
            <a:spLocks noGrp="1"/>
          </p:cNvSpPr>
          <p:nvPr>
            <p:ph type="title"/>
          </p:nvPr>
        </p:nvSpPr>
        <p:spPr>
          <a:xfrm>
            <a:off x="628650" y="2313196"/>
            <a:ext cx="7886700" cy="1325563"/>
          </a:xfrm>
          <a:ln>
            <a:solidFill>
              <a:schemeClr val="tx1"/>
            </a:solidFill>
          </a:ln>
        </p:spPr>
        <p:txBody>
          <a:bodyPr/>
          <a:lstStyle/>
          <a:p>
            <a:pPr algn="ctr"/>
            <a:r>
              <a:rPr kumimoji="1" lang="ja-JP" altLang="en-US" dirty="0"/>
              <a:t>それが　</a:t>
            </a:r>
            <a:r>
              <a:rPr kumimoji="1" lang="en-US" altLang="ja-JP" dirty="0"/>
              <a:t>Global</a:t>
            </a:r>
            <a:r>
              <a:rPr kumimoji="1" lang="ja-JP" altLang="en-US" dirty="0"/>
              <a:t> </a:t>
            </a:r>
            <a:r>
              <a:rPr kumimoji="1" lang="en-US" altLang="ja-JP" dirty="0"/>
              <a:t>GAP</a:t>
            </a:r>
            <a:r>
              <a:rPr kumimoji="1" lang="ja-JP" altLang="en-US" dirty="0"/>
              <a:t>に至ると</a:t>
            </a:r>
          </a:p>
        </p:txBody>
      </p:sp>
      <p:sp>
        <p:nvSpPr>
          <p:cNvPr id="3" name="スライド番号プレースホルダー 2">
            <a:extLst>
              <a:ext uri="{FF2B5EF4-FFF2-40B4-BE49-F238E27FC236}">
                <a16:creationId xmlns:a16="http://schemas.microsoft.com/office/drawing/2014/main" id="{A69130B2-32BD-438A-869D-2CDE53C72CA1}"/>
              </a:ext>
            </a:extLst>
          </p:cNvPr>
          <p:cNvSpPr>
            <a:spLocks noGrp="1"/>
          </p:cNvSpPr>
          <p:nvPr>
            <p:ph type="sldNum" sz="quarter" idx="12"/>
          </p:nvPr>
        </p:nvSpPr>
        <p:spPr/>
        <p:txBody>
          <a:bodyPr/>
          <a:lstStyle/>
          <a:p>
            <a:fld id="{2FC1A972-3D43-4076-BDDD-CE26ED586CF5}" type="slidenum">
              <a:rPr kumimoji="1" lang="ja-JP" altLang="en-US" smtClean="0"/>
              <a:t>9</a:t>
            </a:fld>
            <a:endParaRPr kumimoji="1" lang="ja-JP" altLang="en-US"/>
          </a:p>
        </p:txBody>
      </p:sp>
    </p:spTree>
    <p:extLst>
      <p:ext uri="{BB962C8B-B14F-4D97-AF65-F5344CB8AC3E}">
        <p14:creationId xmlns:p14="http://schemas.microsoft.com/office/powerpoint/2010/main" val="121558182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545</TotalTime>
  <Words>1078</Words>
  <Application>Microsoft Office PowerPoint</Application>
  <PresentationFormat>画面に合わせる (4:3)</PresentationFormat>
  <Paragraphs>178</Paragraphs>
  <Slides>58</Slides>
  <Notes>4</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58</vt:i4>
      </vt:variant>
    </vt:vector>
  </HeadingPairs>
  <TitlesOfParts>
    <vt:vector size="63" baseType="lpstr">
      <vt:lpstr>游ゴシック</vt:lpstr>
      <vt:lpstr>Arial</vt:lpstr>
      <vt:lpstr>Calibri</vt:lpstr>
      <vt:lpstr>Calibri Light</vt:lpstr>
      <vt:lpstr>Office テーマ</vt:lpstr>
      <vt:lpstr>農場HACCPの提案</vt:lpstr>
      <vt:lpstr>PowerPoint プレゼンテーション</vt:lpstr>
      <vt:lpstr>PowerPoint プレゼンテーション</vt:lpstr>
      <vt:lpstr>PowerPoint プレゼンテーション</vt:lpstr>
      <vt:lpstr>用途</vt:lpstr>
      <vt:lpstr>PowerPoint プレゼンテーション</vt:lpstr>
      <vt:lpstr>PowerPoint プレゼンテーション</vt:lpstr>
      <vt:lpstr>PowerPoint プレゼンテーション</vt:lpstr>
      <vt:lpstr>それが　Global GAPに至ると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施肥から収穫までの期間は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GAP一辺倒で行くことは</vt:lpstr>
      <vt:lpstr>PowerPoint プレゼンテーション</vt:lpstr>
      <vt:lpstr>もう一度原点に返り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広田 鉄磨</dc:creator>
  <cp:lastModifiedBy>user</cp:lastModifiedBy>
  <cp:revision>53</cp:revision>
  <dcterms:created xsi:type="dcterms:W3CDTF">2019-11-06T12:19:54Z</dcterms:created>
  <dcterms:modified xsi:type="dcterms:W3CDTF">2022-02-09T21:08:30Z</dcterms:modified>
</cp:coreProperties>
</file>